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8"/>
  </p:notesMasterIdLst>
  <p:sldIdLst>
    <p:sldId id="427" r:id="rId2"/>
    <p:sldId id="1549" r:id="rId3"/>
    <p:sldId id="1724" r:id="rId4"/>
    <p:sldId id="1551" r:id="rId5"/>
    <p:sldId id="1302" r:id="rId6"/>
    <p:sldId id="1709" r:id="rId7"/>
    <p:sldId id="1722" r:id="rId8"/>
    <p:sldId id="1723" r:id="rId9"/>
    <p:sldId id="1368" r:id="rId10"/>
    <p:sldId id="999" r:id="rId11"/>
    <p:sldId id="1286" r:id="rId12"/>
    <p:sldId id="950" r:id="rId13"/>
    <p:sldId id="1708" r:id="rId14"/>
    <p:sldId id="1524" r:id="rId15"/>
    <p:sldId id="1501" r:id="rId16"/>
    <p:sldId id="1705" r:id="rId17"/>
    <p:sldId id="1433" r:id="rId18"/>
    <p:sldId id="1296" r:id="rId19"/>
    <p:sldId id="644" r:id="rId20"/>
    <p:sldId id="1541" r:id="rId21"/>
    <p:sldId id="1540" r:id="rId22"/>
    <p:sldId id="1542" r:id="rId23"/>
    <p:sldId id="1543" r:id="rId24"/>
    <p:sldId id="1539" r:id="rId25"/>
    <p:sldId id="1427" r:id="rId26"/>
    <p:sldId id="1502" r:id="rId27"/>
    <p:sldId id="1481" r:id="rId28"/>
    <p:sldId id="1335" r:id="rId29"/>
    <p:sldId id="1725" r:id="rId30"/>
    <p:sldId id="1454" r:id="rId31"/>
    <p:sldId id="1577" r:id="rId32"/>
    <p:sldId id="1566" r:id="rId33"/>
    <p:sldId id="1493" r:id="rId34"/>
    <p:sldId id="1419" r:id="rId35"/>
    <p:sldId id="1588" r:id="rId36"/>
    <p:sldId id="1511" r:id="rId37"/>
    <p:sldId id="1510" r:id="rId38"/>
    <p:sldId id="1521" r:id="rId39"/>
    <p:sldId id="1586" r:id="rId40"/>
    <p:sldId id="1473" r:id="rId41"/>
    <p:sldId id="1085" r:id="rId42"/>
    <p:sldId id="1420" r:id="rId43"/>
    <p:sldId id="385" r:id="rId44"/>
    <p:sldId id="287" r:id="rId45"/>
    <p:sldId id="500" r:id="rId46"/>
    <p:sldId id="584" r:id="rId47"/>
    <p:sldId id="422" r:id="rId48"/>
    <p:sldId id="264" r:id="rId49"/>
    <p:sldId id="371" r:id="rId50"/>
    <p:sldId id="298" r:id="rId51"/>
    <p:sldId id="318" r:id="rId52"/>
    <p:sldId id="326" r:id="rId53"/>
    <p:sldId id="327" r:id="rId54"/>
    <p:sldId id="328" r:id="rId55"/>
    <p:sldId id="329" r:id="rId56"/>
    <p:sldId id="461" r:id="rId57"/>
    <p:sldId id="394" r:id="rId58"/>
    <p:sldId id="272" r:id="rId59"/>
    <p:sldId id="275" r:id="rId60"/>
    <p:sldId id="1464" r:id="rId61"/>
    <p:sldId id="277" r:id="rId62"/>
    <p:sldId id="278" r:id="rId63"/>
    <p:sldId id="279" r:id="rId64"/>
    <p:sldId id="280" r:id="rId65"/>
    <p:sldId id="281" r:id="rId66"/>
    <p:sldId id="282" r:id="rId6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648"/>
    <a:srgbClr val="2C3749"/>
    <a:srgbClr val="44546B"/>
    <a:srgbClr val="798CA4"/>
    <a:srgbClr val="E33123"/>
    <a:srgbClr val="6E7F94"/>
    <a:srgbClr val="8397B1"/>
    <a:srgbClr val="EF3425"/>
    <a:srgbClr val="B5B5B5"/>
    <a:srgbClr val="02020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591" autoAdjust="0"/>
    <p:restoredTop sz="94621" autoAdjust="0"/>
  </p:normalViewPr>
  <p:slideViewPr>
    <p:cSldViewPr snapToGrid="0">
      <p:cViewPr varScale="1">
        <p:scale>
          <a:sx n="84" d="100"/>
          <a:sy n="84" d="100"/>
        </p:scale>
        <p:origin x="120" y="66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Series 1</c:v>
                </c:pt>
              </c:strCache>
            </c:strRef>
          </c:tx>
          <c:spPr>
            <a:ln w="3175" cap="rnd">
              <a:solidFill>
                <a:srgbClr val="EF3425"/>
              </a:solidFill>
              <a:round/>
            </a:ln>
            <a:effectLst/>
          </c:spPr>
          <c:marker>
            <c:symbol val="circle"/>
            <c:size val="5"/>
            <c:spPr>
              <a:solidFill>
                <a:schemeClr val="bg1"/>
              </a:solidFill>
              <a:ln w="9525">
                <a:solidFill>
                  <a:srgbClr val="EF3425"/>
                </a:solidFill>
              </a:ln>
              <a:effectLst/>
            </c:spPr>
          </c:marker>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Sheet1!$B$2:$B$10</c:f>
              <c:numCache>
                <c:formatCode>General</c:formatCode>
                <c:ptCount val="9"/>
                <c:pt idx="0">
                  <c:v>4</c:v>
                </c:pt>
                <c:pt idx="1">
                  <c:v>5</c:v>
                </c:pt>
                <c:pt idx="2">
                  <c:v>9</c:v>
                </c:pt>
                <c:pt idx="3">
                  <c:v>8</c:v>
                </c:pt>
                <c:pt idx="4">
                  <c:v>10</c:v>
                </c:pt>
                <c:pt idx="5">
                  <c:v>12</c:v>
                </c:pt>
                <c:pt idx="6">
                  <c:v>15</c:v>
                </c:pt>
                <c:pt idx="7">
                  <c:v>12</c:v>
                </c:pt>
                <c:pt idx="8">
                  <c:v>13</c:v>
                </c:pt>
              </c:numCache>
            </c:numRef>
          </c:val>
          <c:smooth val="0"/>
          <c:extLst>
            <c:ext xmlns:c16="http://schemas.microsoft.com/office/drawing/2014/chart" uri="{C3380CC4-5D6E-409C-BE32-E72D297353CC}">
              <c16:uniqueId val="{00000000-048E-4224-BAE7-401953EB9204}"/>
            </c:ext>
          </c:extLst>
        </c:ser>
        <c:ser>
          <c:idx val="1"/>
          <c:order val="1"/>
          <c:tx>
            <c:strRef>
              <c:f>Sheet1!$C$1</c:f>
              <c:strCache>
                <c:ptCount val="1"/>
                <c:pt idx="0">
                  <c:v>Series 2</c:v>
                </c:pt>
              </c:strCache>
            </c:strRef>
          </c:tx>
          <c:spPr>
            <a:ln w="12700" cap="rnd">
              <a:solidFill>
                <a:srgbClr val="8397B1"/>
              </a:solidFill>
              <a:round/>
            </a:ln>
            <a:effectLst/>
          </c:spPr>
          <c:marker>
            <c:symbol val="circle"/>
            <c:size val="5"/>
            <c:spPr>
              <a:solidFill>
                <a:schemeClr val="bg1"/>
              </a:solidFill>
              <a:ln w="9525">
                <a:solidFill>
                  <a:srgbClr val="8397B1"/>
                </a:solidFill>
              </a:ln>
              <a:effectLst/>
            </c:spPr>
          </c:marker>
          <c:dPt>
            <c:idx val="4"/>
            <c:marker>
              <c:symbol val="circle"/>
              <c:size val="5"/>
              <c:spPr>
                <a:solidFill>
                  <a:schemeClr val="bg1"/>
                </a:solidFill>
                <a:ln w="9525">
                  <a:solidFill>
                    <a:srgbClr val="8397B1"/>
                  </a:solidFill>
                </a:ln>
                <a:effectLst/>
              </c:spPr>
            </c:marker>
            <c:bubble3D val="0"/>
            <c:spPr>
              <a:ln w="12700" cap="rnd">
                <a:solidFill>
                  <a:srgbClr val="8397B1"/>
                </a:solidFill>
                <a:round/>
              </a:ln>
              <a:effectLst/>
            </c:spPr>
            <c:extLst>
              <c:ext xmlns:c16="http://schemas.microsoft.com/office/drawing/2014/chart" uri="{C3380CC4-5D6E-409C-BE32-E72D297353CC}">
                <c16:uniqueId val="{00000000-1A84-4804-A693-BAE582B979A9}"/>
              </c:ext>
            </c:extLst>
          </c:dPt>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Sheet1!$C$2:$C$10</c:f>
              <c:numCache>
                <c:formatCode>General</c:formatCode>
                <c:ptCount val="9"/>
                <c:pt idx="0">
                  <c:v>2</c:v>
                </c:pt>
                <c:pt idx="1">
                  <c:v>3</c:v>
                </c:pt>
                <c:pt idx="2">
                  <c:v>5</c:v>
                </c:pt>
                <c:pt idx="3">
                  <c:v>6</c:v>
                </c:pt>
                <c:pt idx="4">
                  <c:v>3</c:v>
                </c:pt>
                <c:pt idx="5">
                  <c:v>6</c:v>
                </c:pt>
                <c:pt idx="6">
                  <c:v>5</c:v>
                </c:pt>
                <c:pt idx="7">
                  <c:v>6</c:v>
                </c:pt>
                <c:pt idx="8">
                  <c:v>8</c:v>
                </c:pt>
              </c:numCache>
            </c:numRef>
          </c:val>
          <c:smooth val="0"/>
          <c:extLst>
            <c:ext xmlns:c16="http://schemas.microsoft.com/office/drawing/2014/chart" uri="{C3380CC4-5D6E-409C-BE32-E72D297353CC}">
              <c16:uniqueId val="{00000001-048E-4224-BAE7-401953EB9204}"/>
            </c:ext>
          </c:extLst>
        </c:ser>
        <c:dLbls>
          <c:showLegendKey val="0"/>
          <c:showVal val="0"/>
          <c:showCatName val="0"/>
          <c:showSerName val="0"/>
          <c:showPercent val="0"/>
          <c:showBubbleSize val="0"/>
        </c:dLbls>
        <c:marker val="1"/>
        <c:smooth val="0"/>
        <c:axId val="166543216"/>
        <c:axId val="166546576"/>
      </c:lineChart>
      <c:catAx>
        <c:axId val="166543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166546576"/>
        <c:crosses val="autoZero"/>
        <c:auto val="1"/>
        <c:lblAlgn val="ctr"/>
        <c:lblOffset val="100"/>
        <c:noMultiLvlLbl val="0"/>
      </c:catAx>
      <c:valAx>
        <c:axId val="166546576"/>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66543216"/>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1/28/2019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7115543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1/28/2019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18"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7"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6.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8.svg"/></Relationships>
</file>

<file path=ppt/slides/_rels/slide2.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5" Type="http://schemas.openxmlformats.org/officeDocument/2006/relationships/image" Target="../media/image5.png"/><Relationship Id="rId10" Type="http://schemas.openxmlformats.org/officeDocument/2006/relationships/image" Target="../media/image21.svg"/><Relationship Id="rId4" Type="http://schemas.openxmlformats.org/officeDocument/2006/relationships/image" Target="../media/image4.svg"/><Relationship Id="rId9" Type="http://schemas.openxmlformats.org/officeDocument/2006/relationships/image" Target="../media/image20.pn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3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0.jpg"/></Relationships>
</file>

<file path=ppt/slides/_rels/slide4.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33.jpg"/><Relationship Id="rId4" Type="http://schemas.openxmlformats.org/officeDocument/2006/relationships/image" Target="../media/image32.jpg"/></Relationships>
</file>

<file path=ppt/slides/_rels/slide4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5.jpg"/></Relationships>
</file>

<file path=ppt/slides/_rels/slide43.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8.jpg"/><Relationship Id="rId5" Type="http://schemas.openxmlformats.org/officeDocument/2006/relationships/image" Target="../media/image26.jpg"/><Relationship Id="rId4" Type="http://schemas.openxmlformats.org/officeDocument/2006/relationships/image" Target="../media/image37.jpg"/></Relationships>
</file>

<file path=ppt/slides/_rels/slide4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3.jpg"/><Relationship Id="rId5" Type="http://schemas.openxmlformats.org/officeDocument/2006/relationships/image" Target="../media/image42.jpg"/><Relationship Id="rId4" Type="http://schemas.openxmlformats.org/officeDocument/2006/relationships/image" Target="../media/image41.jpg"/></Relationships>
</file>

<file path=ppt/slides/_rels/slide4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5.jpg"/><Relationship Id="rId4" Type="http://schemas.openxmlformats.org/officeDocument/2006/relationships/image" Target="../media/image44.png"/></Relationships>
</file>

<file path=ppt/slides/_rels/slide48.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7.png"/><Relationship Id="rId4" Type="http://schemas.openxmlformats.org/officeDocument/2006/relationships/hyperlink" Target="http://slides.sage-fox.com/" TargetMode="Externa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8.png"/></Relationships>
</file>

<file path=ppt/slides/_rels/slide51.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7.png"/><Relationship Id="rId4" Type="http://schemas.openxmlformats.org/officeDocument/2006/relationships/hyperlink" Target="http://slides.sage-fox.com/" TargetMode="External"/></Relationships>
</file>

<file path=ppt/slides/_rels/slide5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50.jpg"/><Relationship Id="rId4" Type="http://schemas.openxmlformats.org/officeDocument/2006/relationships/image" Target="../media/image23.jpg"/></Relationships>
</file>

<file path=ppt/slides/_rels/slide5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4.jpg"/></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54.png"/><Relationship Id="rId4" Type="http://schemas.openxmlformats.org/officeDocument/2006/relationships/image" Target="../media/image53.png"/></Relationships>
</file>

<file path=ppt/slides/_rels/slide6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4.sv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444E414A-5C02-40DD-B48B-E8E8C600B6D1}"/>
              </a:ext>
            </a:extLst>
          </p:cNvPr>
          <p:cNvGrpSpPr/>
          <p:nvPr/>
        </p:nvGrpSpPr>
        <p:grpSpPr>
          <a:xfrm flipH="1">
            <a:off x="630945" y="435920"/>
            <a:ext cx="6697064" cy="2660202"/>
            <a:chOff x="4839630" y="1839951"/>
            <a:chExt cx="6697064" cy="2660202"/>
          </a:xfrm>
        </p:grpSpPr>
        <p:sp>
          <p:nvSpPr>
            <p:cNvPr id="31" name="Rectangle: Rounded Corners 30">
              <a:extLst>
                <a:ext uri="{FF2B5EF4-FFF2-40B4-BE49-F238E27FC236}">
                  <a16:creationId xmlns:a16="http://schemas.microsoft.com/office/drawing/2014/main" id="{D2707DF0-077D-4350-98CF-A61F7F9ACE9A}"/>
                </a:ext>
              </a:extLst>
            </p:cNvPr>
            <p:cNvSpPr/>
            <p:nvPr/>
          </p:nvSpPr>
          <p:spPr>
            <a:xfrm>
              <a:off x="4839630" y="1839951"/>
              <a:ext cx="6697064" cy="2660202"/>
            </a:xfrm>
            <a:prstGeom prst="roundRect">
              <a:avLst/>
            </a:prstGeom>
            <a:solidFill>
              <a:srgbClr val="2C3648">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87F89167-38F5-4B07-B769-3CB0EF498654}"/>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33" name="Прямоугольник 10">
                <a:extLst>
                  <a:ext uri="{FF2B5EF4-FFF2-40B4-BE49-F238E27FC236}">
                    <a16:creationId xmlns:a16="http://schemas.microsoft.com/office/drawing/2014/main" id="{94A0A51B-9DC7-4258-9CC1-3FF61B1AF325}"/>
                  </a:ext>
                </a:extLst>
              </p:cNvPr>
              <p:cNvSpPr/>
              <p:nvPr/>
            </p:nvSpPr>
            <p:spPr>
              <a:xfrm>
                <a:off x="3369484" y="137160"/>
                <a:ext cx="640656" cy="1845876"/>
              </a:xfrm>
              <a:prstGeom prst="rect">
                <a:avLst/>
              </a:prstGeom>
              <a:solidFill>
                <a:srgbClr val="E3312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Прямоугольник 11">
                <a:extLst>
                  <a:ext uri="{FF2B5EF4-FFF2-40B4-BE49-F238E27FC236}">
                    <a16:creationId xmlns:a16="http://schemas.microsoft.com/office/drawing/2014/main" id="{7741CBB6-9A97-498C-B05B-FCA3E0022FDE}"/>
                  </a:ext>
                </a:extLst>
              </p:cNvPr>
              <p:cNvSpPr/>
              <p:nvPr/>
            </p:nvSpPr>
            <p:spPr>
              <a:xfrm>
                <a:off x="3369484" y="1783079"/>
                <a:ext cx="640656" cy="1845875"/>
              </a:xfrm>
              <a:prstGeom prst="rect">
                <a:avLst/>
              </a:prstGeom>
              <a:solidFill>
                <a:srgbClr val="798CA4"/>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5" name="Прямоугольник 12">
                <a:extLst>
                  <a:ext uri="{FF2B5EF4-FFF2-40B4-BE49-F238E27FC236}">
                    <a16:creationId xmlns:a16="http://schemas.microsoft.com/office/drawing/2014/main" id="{AC052079-0337-4DCD-BD2C-80B314DEBADB}"/>
                  </a:ext>
                </a:extLst>
              </p:cNvPr>
              <p:cNvSpPr/>
              <p:nvPr/>
            </p:nvSpPr>
            <p:spPr>
              <a:xfrm>
                <a:off x="3369484" y="3428999"/>
                <a:ext cx="640656" cy="1845873"/>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Прямоугольник 13">
                <a:extLst>
                  <a:ext uri="{FF2B5EF4-FFF2-40B4-BE49-F238E27FC236}">
                    <a16:creationId xmlns:a16="http://schemas.microsoft.com/office/drawing/2014/main" id="{55F5AA54-6827-440C-A40B-D1DE017295EE}"/>
                  </a:ext>
                </a:extLst>
              </p:cNvPr>
              <p:cNvSpPr/>
              <p:nvPr/>
            </p:nvSpPr>
            <p:spPr>
              <a:xfrm>
                <a:off x="3369484" y="5074920"/>
                <a:ext cx="640656" cy="1645920"/>
              </a:xfrm>
              <a:prstGeom prst="rect">
                <a:avLst/>
              </a:pr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37" name="Group 36">
            <a:extLst>
              <a:ext uri="{FF2B5EF4-FFF2-40B4-BE49-F238E27FC236}">
                <a16:creationId xmlns:a16="http://schemas.microsoft.com/office/drawing/2014/main" id="{1834764B-8866-4130-9F97-A14881D4C8A6}"/>
              </a:ext>
            </a:extLst>
          </p:cNvPr>
          <p:cNvGrpSpPr/>
          <p:nvPr/>
        </p:nvGrpSpPr>
        <p:grpSpPr>
          <a:xfrm>
            <a:off x="1146765" y="613041"/>
            <a:ext cx="6031184" cy="2305959"/>
            <a:chOff x="5316671" y="3433220"/>
            <a:chExt cx="6031184" cy="2305959"/>
          </a:xfrm>
        </p:grpSpPr>
        <p:sp>
          <p:nvSpPr>
            <p:cNvPr id="38" name="Заголовок 1">
              <a:extLst>
                <a:ext uri="{FF2B5EF4-FFF2-40B4-BE49-F238E27FC236}">
                  <a16:creationId xmlns:a16="http://schemas.microsoft.com/office/drawing/2014/main" id="{DC8AF071-2565-406A-AB9B-1D8FF38EE244}"/>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39" name="Заголовок 1">
              <a:extLst>
                <a:ext uri="{FF2B5EF4-FFF2-40B4-BE49-F238E27FC236}">
                  <a16:creationId xmlns:a16="http://schemas.microsoft.com/office/drawing/2014/main" id="{8863C38A-025F-458A-B8A3-75D377BA8B7A}"/>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40" name="TextBox 39">
              <a:extLst>
                <a:ext uri="{FF2B5EF4-FFF2-40B4-BE49-F238E27FC236}">
                  <a16:creationId xmlns:a16="http://schemas.microsoft.com/office/drawing/2014/main" id="{C32CBB15-F1BA-4A31-9708-5022FBA69166}"/>
                </a:ext>
              </a:extLst>
            </p:cNvPr>
            <p:cNvSpPr txBox="1"/>
            <p:nvPr/>
          </p:nvSpPr>
          <p:spPr>
            <a:xfrm>
              <a:off x="5483864" y="4568123"/>
              <a:ext cx="5331038" cy="1077218"/>
            </a:xfrm>
            <a:prstGeom prst="rect">
              <a:avLst/>
            </a:prstGeom>
            <a:noFill/>
          </p:spPr>
          <p:txBody>
            <a:bodyPr wrap="square" rtlCol="0">
              <a:spAutoFit/>
            </a:bodyPr>
            <a:lstStyle/>
            <a:p>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41" name="TextBox 40">
              <a:hlinkClick r:id="rId3"/>
              <a:extLst>
                <a:ext uri="{FF2B5EF4-FFF2-40B4-BE49-F238E27FC236}">
                  <a16:creationId xmlns:a16="http://schemas.microsoft.com/office/drawing/2014/main" id="{C6A284BA-6013-4A58-9C0F-0D0758CAA33F}"/>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Dec 03, 2021</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1000"/>
                                        <p:tgtEl>
                                          <p:spTgt spid="37"/>
                                        </p:tgtEl>
                                      </p:cBhvr>
                                    </p:animEffect>
                                    <p:anim calcmode="lin" valueType="num">
                                      <p:cBhvr>
                                        <p:cTn id="8" dur="1000" fill="hold"/>
                                        <p:tgtEl>
                                          <p:spTgt spid="37"/>
                                        </p:tgtEl>
                                        <p:attrNameLst>
                                          <p:attrName>ppt_x</p:attrName>
                                        </p:attrNameLst>
                                      </p:cBhvr>
                                      <p:tavLst>
                                        <p:tav tm="0">
                                          <p:val>
                                            <p:strVal val="#ppt_x"/>
                                          </p:val>
                                        </p:tav>
                                        <p:tav tm="100000">
                                          <p:val>
                                            <p:strVal val="#ppt_x"/>
                                          </p:val>
                                        </p:tav>
                                      </p:tavLst>
                                    </p:anim>
                                    <p:anim calcmode="lin" valueType="num">
                                      <p:cBhvr>
                                        <p:cTn id="9" dur="1000" fill="hold"/>
                                        <p:tgtEl>
                                          <p:spTgt spid="37"/>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30"/>
                                        </p:tgtEl>
                                        <p:attrNameLst>
                                          <p:attrName>style.visibility</p:attrName>
                                        </p:attrNameLst>
                                      </p:cBhvr>
                                      <p:to>
                                        <p:strVal val="visible"/>
                                      </p:to>
                                    </p:set>
                                    <p:anim calcmode="lin" valueType="num">
                                      <p:cBhvr additive="base">
                                        <p:cTn id="12" dur="1000" fill="hold"/>
                                        <p:tgtEl>
                                          <p:spTgt spid="30"/>
                                        </p:tgtEl>
                                        <p:attrNameLst>
                                          <p:attrName>ppt_x</p:attrName>
                                        </p:attrNameLst>
                                      </p:cBhvr>
                                      <p:tavLst>
                                        <p:tav tm="0">
                                          <p:val>
                                            <p:strVal val="1+#ppt_w/2"/>
                                          </p:val>
                                        </p:tav>
                                        <p:tav tm="100000">
                                          <p:val>
                                            <p:strVal val="#ppt_x"/>
                                          </p:val>
                                        </p:tav>
                                      </p:tavLst>
                                    </p:anim>
                                    <p:anim calcmode="lin" valueType="num">
                                      <p:cBhvr additive="base">
                                        <p:cTn id="13" dur="1000" fill="hold"/>
                                        <p:tgtEl>
                                          <p:spTgt spid="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8" name="TextBox 57">
            <a:extLst>
              <a:ext uri="{FF2B5EF4-FFF2-40B4-BE49-F238E27FC236}">
                <a16:creationId xmlns:a16="http://schemas.microsoft.com/office/drawing/2014/main" id="{26516703-7D64-487D-A75D-0BFED986AC51}"/>
              </a:ext>
            </a:extLst>
          </p:cNvPr>
          <p:cNvSpPr txBox="1"/>
          <p:nvPr/>
        </p:nvSpPr>
        <p:spPr>
          <a:xfrm>
            <a:off x="3810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916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5114391" cy="2462213"/>
          </a:xfrm>
          <a:prstGeom prst="rect">
            <a:avLst/>
          </a:prstGeom>
          <a:noFill/>
        </p:spPr>
        <p:txBody>
          <a:bodyPr wrap="square" numCol="1" spcCol="914400" rtlCol="0">
            <a:spAutoFit/>
          </a:bodyPr>
          <a:lstStyle/>
          <a:p>
            <a:r>
              <a:rPr lang="en-US" sz="1600" dirty="0">
                <a:solidFill>
                  <a:srgbClr val="EF3425"/>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2" name="Rectangle 1">
            <a:extLst>
              <a:ext uri="{FF2B5EF4-FFF2-40B4-BE49-F238E27FC236}">
                <a16:creationId xmlns:a16="http://schemas.microsoft.com/office/drawing/2014/main" id="{D6AFE832-016A-4503-B72C-DC5EBE8F9C1C}"/>
              </a:ext>
            </a:extLst>
          </p:cNvPr>
          <p:cNvSpPr/>
          <p:nvPr/>
        </p:nvSpPr>
        <p:spPr>
          <a:xfrm>
            <a:off x="3065132" y="4003941"/>
            <a:ext cx="2277859" cy="2590800"/>
          </a:xfrm>
          <a:prstGeom prst="rect">
            <a:avLst/>
          </a:prstGeom>
          <a:blipFill>
            <a:blip r:embed="rId3"/>
            <a:stretch>
              <a:fillRect/>
            </a:stretch>
          </a:blip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21F2BF20-4C1D-40C8-B9B2-6F8DEA864689}"/>
              </a:ext>
            </a:extLst>
          </p:cNvPr>
          <p:cNvSpPr txBox="1"/>
          <p:nvPr/>
        </p:nvSpPr>
        <p:spPr>
          <a:xfrm>
            <a:off x="6293293" y="1558659"/>
            <a:ext cx="5114391" cy="2462213"/>
          </a:xfrm>
          <a:prstGeom prst="rect">
            <a:avLst/>
          </a:prstGeom>
          <a:noFill/>
        </p:spPr>
        <p:txBody>
          <a:bodyPr wrap="square" numCol="1" spcCol="914400" rtlCol="0">
            <a:spAutoFit/>
          </a:bodyPr>
          <a:lstStyle/>
          <a:p>
            <a:r>
              <a:rPr lang="en-US" sz="1600" dirty="0">
                <a:solidFill>
                  <a:srgbClr val="8397B1"/>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16" name="Rectangle 15">
            <a:extLst>
              <a:ext uri="{FF2B5EF4-FFF2-40B4-BE49-F238E27FC236}">
                <a16:creationId xmlns:a16="http://schemas.microsoft.com/office/drawing/2014/main" id="{EBBFA279-46B0-49B8-86CD-3F290CD349A7}"/>
              </a:ext>
            </a:extLst>
          </p:cNvPr>
          <p:cNvSpPr/>
          <p:nvPr/>
        </p:nvSpPr>
        <p:spPr>
          <a:xfrm>
            <a:off x="6445693" y="4003941"/>
            <a:ext cx="2277859" cy="2590800"/>
          </a:xfrm>
          <a:prstGeom prst="rect">
            <a:avLst/>
          </a:prstGeom>
          <a:blipFill>
            <a:blip r:embed="rId4"/>
            <a:stretch>
              <a:fillRect/>
            </a:stretch>
          </a:blip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52221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1000"/>
                                        <p:tgtEl>
                                          <p:spTgt spid="60"/>
                                        </p:tgtEl>
                                      </p:cBhvr>
                                    </p:animEffect>
                                  </p:childTnLst>
                                </p:cTn>
                              </p:par>
                            </p:childTnLst>
                          </p:cTn>
                        </p:par>
                        <p:par>
                          <p:cTn id="12" fill="hold">
                            <p:stCondLst>
                              <p:cond delay="1500"/>
                            </p:stCondLst>
                            <p:childTnLst>
                              <p:par>
                                <p:cTn id="13" presetID="42"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58">
                                            <p:txEl>
                                              <p:pRg st="1" end="1"/>
                                            </p:txEl>
                                          </p:spTgt>
                                        </p:tgtEl>
                                        <p:attrNameLst>
                                          <p:attrName>style.visibility</p:attrName>
                                        </p:attrNameLst>
                                      </p:cBhvr>
                                      <p:to>
                                        <p:strVal val="visible"/>
                                      </p:to>
                                    </p:set>
                                    <p:animEffect transition="in" filter="fade">
                                      <p:cBhvr>
                                        <p:cTn id="21" dur="1000"/>
                                        <p:tgtEl>
                                          <p:spTgt spid="58">
                                            <p:txEl>
                                              <p:pRg st="1" end="1"/>
                                            </p:txEl>
                                          </p:spTgt>
                                        </p:tgtEl>
                                      </p:cBhvr>
                                    </p:animEffect>
                                    <p:anim calcmode="lin" valueType="num">
                                      <p:cBhvr>
                                        <p:cTn id="22"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2" presetClass="entr" presetSubtype="0" fill="hold" grpId="0" nodeType="afterEffect">
                                  <p:stCondLst>
                                    <p:cond delay="0"/>
                                  </p:stCondLst>
                                  <p:childTnLst>
                                    <p:set>
                                      <p:cBhvr>
                                        <p:cTn id="26" dur="1" fill="hold">
                                          <p:stCondLst>
                                            <p:cond delay="0"/>
                                          </p:stCondLst>
                                        </p:cTn>
                                        <p:tgtEl>
                                          <p:spTgt spid="58">
                                            <p:txEl>
                                              <p:pRg st="2" end="2"/>
                                            </p:txEl>
                                          </p:spTgt>
                                        </p:tgtEl>
                                        <p:attrNameLst>
                                          <p:attrName>style.visibility</p:attrName>
                                        </p:attrNameLst>
                                      </p:cBhvr>
                                      <p:to>
                                        <p:strVal val="visible"/>
                                      </p:to>
                                    </p:set>
                                    <p:animEffect transition="in" filter="fade">
                                      <p:cBhvr>
                                        <p:cTn id="27" dur="1000"/>
                                        <p:tgtEl>
                                          <p:spTgt spid="58">
                                            <p:txEl>
                                              <p:pRg st="2" end="2"/>
                                            </p:txEl>
                                          </p:spTgt>
                                        </p:tgtEl>
                                      </p:cBhvr>
                                    </p:animEffect>
                                    <p:anim calcmode="lin" valueType="num">
                                      <p:cBhvr>
                                        <p:cTn id="28"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58">
                                            <p:txEl>
                                              <p:pRg st="3" end="3"/>
                                            </p:txEl>
                                          </p:spTgt>
                                        </p:tgtEl>
                                        <p:attrNameLst>
                                          <p:attrName>style.visibility</p:attrName>
                                        </p:attrNameLst>
                                      </p:cBhvr>
                                      <p:to>
                                        <p:strVal val="visible"/>
                                      </p:to>
                                    </p:set>
                                    <p:animEffect transition="in" filter="fade">
                                      <p:cBhvr>
                                        <p:cTn id="33" dur="1000"/>
                                        <p:tgtEl>
                                          <p:spTgt spid="58">
                                            <p:txEl>
                                              <p:pRg st="3" end="3"/>
                                            </p:txEl>
                                          </p:spTgt>
                                        </p:tgtEl>
                                      </p:cBhvr>
                                    </p:animEffect>
                                    <p:anim calcmode="lin" valueType="num">
                                      <p:cBhvr>
                                        <p:cTn id="34"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22" presetClass="entr" presetSubtype="1"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up)">
                                      <p:cBhvr>
                                        <p:cTn id="39" dur="1000"/>
                                        <p:tgtEl>
                                          <p:spTgt spid="15"/>
                                        </p:tgtEl>
                                      </p:cBhvr>
                                    </p:animEffect>
                                  </p:childTnLst>
                                </p:cTn>
                              </p:par>
                            </p:childTnLst>
                          </p:cTn>
                        </p:par>
                        <p:par>
                          <p:cTn id="40" fill="hold">
                            <p:stCondLst>
                              <p:cond delay="65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7500"/>
                            </p:stCondLst>
                            <p:childTnLst>
                              <p:par>
                                <p:cTn id="47" presetID="42" presetClass="entr" presetSubtype="0" fill="hold" grpId="0" nodeType="afterEffect">
                                  <p:stCondLst>
                                    <p:cond delay="0"/>
                                  </p:stCondLst>
                                  <p:childTnLst>
                                    <p:set>
                                      <p:cBhvr>
                                        <p:cTn id="48" dur="1" fill="hold">
                                          <p:stCondLst>
                                            <p:cond delay="0"/>
                                          </p:stCondLst>
                                        </p:cTn>
                                        <p:tgtEl>
                                          <p:spTgt spid="59">
                                            <p:txEl>
                                              <p:pRg st="1" end="1"/>
                                            </p:txEl>
                                          </p:spTgt>
                                        </p:tgtEl>
                                        <p:attrNameLst>
                                          <p:attrName>style.visibility</p:attrName>
                                        </p:attrNameLst>
                                      </p:cBhvr>
                                      <p:to>
                                        <p:strVal val="visible"/>
                                      </p:to>
                                    </p:set>
                                    <p:animEffect transition="in" filter="fade">
                                      <p:cBhvr>
                                        <p:cTn id="49" dur="1000"/>
                                        <p:tgtEl>
                                          <p:spTgt spid="59">
                                            <p:txEl>
                                              <p:pRg st="1" end="1"/>
                                            </p:txEl>
                                          </p:spTgt>
                                        </p:tgtEl>
                                      </p:cBhvr>
                                    </p:animEffect>
                                    <p:anim calcmode="lin" valueType="num">
                                      <p:cBhvr>
                                        <p:cTn id="50"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8500"/>
                            </p:stCondLst>
                            <p:childTnLst>
                              <p:par>
                                <p:cTn id="53" presetID="42" presetClass="entr" presetSubtype="0" fill="hold" grpId="0" nodeType="afterEffect">
                                  <p:stCondLst>
                                    <p:cond delay="0"/>
                                  </p:stCondLst>
                                  <p:childTnLst>
                                    <p:set>
                                      <p:cBhvr>
                                        <p:cTn id="54" dur="1" fill="hold">
                                          <p:stCondLst>
                                            <p:cond delay="0"/>
                                          </p:stCondLst>
                                        </p:cTn>
                                        <p:tgtEl>
                                          <p:spTgt spid="59">
                                            <p:txEl>
                                              <p:pRg st="2" end="2"/>
                                            </p:txEl>
                                          </p:spTgt>
                                        </p:tgtEl>
                                        <p:attrNameLst>
                                          <p:attrName>style.visibility</p:attrName>
                                        </p:attrNameLst>
                                      </p:cBhvr>
                                      <p:to>
                                        <p:strVal val="visible"/>
                                      </p:to>
                                    </p:set>
                                    <p:animEffect transition="in" filter="fade">
                                      <p:cBhvr>
                                        <p:cTn id="55" dur="1000"/>
                                        <p:tgtEl>
                                          <p:spTgt spid="59">
                                            <p:txEl>
                                              <p:pRg st="2" end="2"/>
                                            </p:txEl>
                                          </p:spTgt>
                                        </p:tgtEl>
                                      </p:cBhvr>
                                    </p:animEffect>
                                    <p:anim calcmode="lin" valueType="num">
                                      <p:cBhvr>
                                        <p:cTn id="56"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9500"/>
                            </p:stCondLst>
                            <p:childTnLst>
                              <p:par>
                                <p:cTn id="59" presetID="42" presetClass="entr" presetSubtype="0" fill="hold" grpId="0" nodeType="afterEffect">
                                  <p:stCondLst>
                                    <p:cond delay="0"/>
                                  </p:stCondLst>
                                  <p:childTnLst>
                                    <p:set>
                                      <p:cBhvr>
                                        <p:cTn id="60" dur="1" fill="hold">
                                          <p:stCondLst>
                                            <p:cond delay="0"/>
                                          </p:stCondLst>
                                        </p:cTn>
                                        <p:tgtEl>
                                          <p:spTgt spid="59">
                                            <p:txEl>
                                              <p:pRg st="3" end="3"/>
                                            </p:txEl>
                                          </p:spTgt>
                                        </p:tgtEl>
                                        <p:attrNameLst>
                                          <p:attrName>style.visibility</p:attrName>
                                        </p:attrNameLst>
                                      </p:cBhvr>
                                      <p:to>
                                        <p:strVal val="visible"/>
                                      </p:to>
                                    </p:set>
                                    <p:animEffect transition="in" filter="fade">
                                      <p:cBhvr>
                                        <p:cTn id="61" dur="1000"/>
                                        <p:tgtEl>
                                          <p:spTgt spid="59">
                                            <p:txEl>
                                              <p:pRg st="3" end="3"/>
                                            </p:txEl>
                                          </p:spTgt>
                                        </p:tgtEl>
                                      </p:cBhvr>
                                    </p:animEffect>
                                    <p:anim calcmode="lin" valueType="num">
                                      <p:cBhvr>
                                        <p:cTn id="62"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8" grpId="0" build="p"/>
      <p:bldP spid="59" grpId="0" build="p"/>
      <p:bldP spid="60" grpId="0"/>
      <p:bldP spid="2" grpId="0" animBg="1"/>
      <p:bldP spid="15" grpId="0"/>
      <p:bldP spid="1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2" name="Group 111">
            <a:extLst>
              <a:ext uri="{FF2B5EF4-FFF2-40B4-BE49-F238E27FC236}">
                <a16:creationId xmlns:a16="http://schemas.microsoft.com/office/drawing/2014/main" id="{CB35F34B-5BEE-4F84-AF84-CEA34D2D4E64}"/>
              </a:ext>
            </a:extLst>
          </p:cNvPr>
          <p:cNvGrpSpPr>
            <a:grpSpLocks noChangeAspect="1"/>
          </p:cNvGrpSpPr>
          <p:nvPr/>
        </p:nvGrpSpPr>
        <p:grpSpPr>
          <a:xfrm>
            <a:off x="3827016" y="145696"/>
            <a:ext cx="4937760" cy="4935996"/>
            <a:chOff x="694005" y="2038369"/>
            <a:chExt cx="3399443" cy="3398234"/>
          </a:xfrm>
          <a:effectLst/>
          <a:scene3d>
            <a:camera prst="perspectiveFront" fov="5100000">
              <a:rot lat="20400000" lon="20400000" rev="4200000"/>
            </a:camera>
            <a:lightRig rig="flood" dir="t">
              <a:rot lat="0" lon="0" rev="13800000"/>
            </a:lightRig>
          </a:scene3d>
        </p:grpSpPr>
        <p:sp>
          <p:nvSpPr>
            <p:cNvPr id="113" name="Freeform: Shape 112">
              <a:extLst>
                <a:ext uri="{FF2B5EF4-FFF2-40B4-BE49-F238E27FC236}">
                  <a16:creationId xmlns:a16="http://schemas.microsoft.com/office/drawing/2014/main" id="{FC3C7A40-992A-4171-995E-E94A7EC4BC96}"/>
                </a:ext>
              </a:extLst>
            </p:cNvPr>
            <p:cNvSpPr>
              <a:spLocks noChangeAspect="1"/>
            </p:cNvSpPr>
            <p:nvPr/>
          </p:nvSpPr>
          <p:spPr>
            <a:xfrm rot="60000">
              <a:off x="2438400" y="2057400"/>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F524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C9F1C9D8-A7B0-411D-841D-4F1774ED2DB6}"/>
                </a:ext>
              </a:extLst>
            </p:cNvPr>
            <p:cNvSpPr>
              <a:spLocks noChangeAspect="1"/>
            </p:cNvSpPr>
            <p:nvPr/>
          </p:nvSpPr>
          <p:spPr>
            <a:xfrm rot="60000">
              <a:off x="3163877" y="2582891"/>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A1B5CF"/>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57213461-1D5A-4677-B09A-DB238D77955C}"/>
                </a:ext>
              </a:extLst>
            </p:cNvPr>
            <p:cNvSpPr>
              <a:spLocks noChangeAspect="1"/>
            </p:cNvSpPr>
            <p:nvPr/>
          </p:nvSpPr>
          <p:spPr>
            <a:xfrm rot="60000">
              <a:off x="3155850" y="3793215"/>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EF3425"/>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BFDDF17-A750-4B21-82A0-5B48D967BF0D}"/>
                </a:ext>
              </a:extLst>
            </p:cNvPr>
            <p:cNvSpPr>
              <a:spLocks noChangeAspect="1"/>
            </p:cNvSpPr>
            <p:nvPr/>
          </p:nvSpPr>
          <p:spPr>
            <a:xfrm rot="60000">
              <a:off x="2422540" y="4517058"/>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8397B1"/>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Shape 116">
              <a:extLst>
                <a:ext uri="{FF2B5EF4-FFF2-40B4-BE49-F238E27FC236}">
                  <a16:creationId xmlns:a16="http://schemas.microsoft.com/office/drawing/2014/main" id="{8CC3F971-A128-4B0F-AF79-8B0A4CB56235}"/>
                </a:ext>
              </a:extLst>
            </p:cNvPr>
            <p:cNvSpPr>
              <a:spLocks noChangeAspect="1"/>
            </p:cNvSpPr>
            <p:nvPr/>
          </p:nvSpPr>
          <p:spPr>
            <a:xfrm rot="60000">
              <a:off x="1196286" y="4486898"/>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44546B"/>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9B5D5506-D941-41BB-AFCA-F489620FFA14}"/>
                </a:ext>
              </a:extLst>
            </p:cNvPr>
            <p:cNvSpPr>
              <a:spLocks noChangeAspect="1"/>
            </p:cNvSpPr>
            <p:nvPr/>
          </p:nvSpPr>
          <p:spPr>
            <a:xfrm rot="60000">
              <a:off x="694005" y="3761126"/>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2C3749"/>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Freeform: Shape 118">
              <a:extLst>
                <a:ext uri="{FF2B5EF4-FFF2-40B4-BE49-F238E27FC236}">
                  <a16:creationId xmlns:a16="http://schemas.microsoft.com/office/drawing/2014/main" id="{C419ED88-EC1B-487D-91A3-7693FF8A6217}"/>
                </a:ext>
              </a:extLst>
            </p:cNvPr>
            <p:cNvSpPr>
              <a:spLocks noChangeAspect="1"/>
            </p:cNvSpPr>
            <p:nvPr/>
          </p:nvSpPr>
          <p:spPr>
            <a:xfrm rot="60000">
              <a:off x="714396" y="2548927"/>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62768F"/>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Freeform: Shape 119">
              <a:extLst>
                <a:ext uri="{FF2B5EF4-FFF2-40B4-BE49-F238E27FC236}">
                  <a16:creationId xmlns:a16="http://schemas.microsoft.com/office/drawing/2014/main" id="{CB838F1C-D4E7-4891-ABC4-5E5380A1225A}"/>
                </a:ext>
              </a:extLst>
            </p:cNvPr>
            <p:cNvSpPr>
              <a:spLocks noChangeAspect="1"/>
            </p:cNvSpPr>
            <p:nvPr/>
          </p:nvSpPr>
          <p:spPr>
            <a:xfrm rot="60000">
              <a:off x="1251640" y="2038369"/>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B5B5B5"/>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413779" y="659758"/>
            <a:ext cx="4013738" cy="1000274"/>
          </a:xfrm>
          <a:prstGeom prst="rect">
            <a:avLst/>
          </a:prstGeom>
          <a:noFill/>
        </p:spPr>
        <p:txBody>
          <a:bodyPr wrap="square" rtlCol="0">
            <a:spAutoFit/>
          </a:bodyPr>
          <a:lstStyle/>
          <a:p>
            <a:r>
              <a:rPr lang="en-US" sz="1600" dirty="0">
                <a:solidFill>
                  <a:srgbClr val="A1B5C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101353" y="2000186"/>
            <a:ext cx="3809342" cy="1000274"/>
          </a:xfrm>
          <a:prstGeom prst="rect">
            <a:avLst/>
          </a:prstGeom>
          <a:noFill/>
        </p:spPr>
        <p:txBody>
          <a:bodyPr wrap="square" rtlCol="0">
            <a:spAutoFit/>
          </a:bodyPr>
          <a:lstStyle/>
          <a:p>
            <a:r>
              <a:rPr lang="en-US" sz="1600" dirty="0">
                <a:solidFill>
                  <a:srgbClr val="FF524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9095484" y="3507790"/>
            <a:ext cx="3180081" cy="1200329"/>
          </a:xfrm>
          <a:prstGeom prst="rect">
            <a:avLst/>
          </a:prstGeom>
          <a:noFill/>
        </p:spPr>
        <p:txBody>
          <a:bodyPr wrap="square" rtlCol="0">
            <a:spAutoFit/>
          </a:bodyPr>
          <a:lstStyle/>
          <a:p>
            <a:r>
              <a:rPr lang="en-US" sz="1600" dirty="0">
                <a:solidFill>
                  <a:srgbClr val="8397B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a:off x="2251496" y="837173"/>
            <a:ext cx="3769987" cy="84497"/>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5794872" y="89146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$1,258</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flipV="1">
            <a:off x="2390751" y="4098484"/>
            <a:ext cx="2275372" cy="737678"/>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4181424" y="371694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flipV="1">
            <a:off x="8097446" y="1581254"/>
            <a:ext cx="910804" cy="473135"/>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7205675" y="383309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$4,521</a:t>
            </a:r>
          </a:p>
        </p:txBody>
      </p:sp>
      <p:sp>
        <p:nvSpPr>
          <p:cNvPr id="22" name="TextBox 21">
            <a:extLst>
              <a:ext uri="{FF2B5EF4-FFF2-40B4-BE49-F238E27FC236}">
                <a16:creationId xmlns:a16="http://schemas.microsoft.com/office/drawing/2014/main" id="{BCB89BBB-7FBC-4348-B131-111088A48342}"/>
              </a:ext>
            </a:extLst>
          </p:cNvPr>
          <p:cNvSpPr txBox="1"/>
          <p:nvPr/>
        </p:nvSpPr>
        <p:spPr>
          <a:xfrm>
            <a:off x="303072" y="3371798"/>
            <a:ext cx="3809342" cy="1000274"/>
          </a:xfrm>
          <a:prstGeom prst="rect">
            <a:avLst/>
          </a:prstGeom>
          <a:noFill/>
        </p:spPr>
        <p:txBody>
          <a:bodyPr wrap="square" rtlCol="0">
            <a:spAutoFit/>
          </a:bodyPr>
          <a:lstStyle/>
          <a:p>
            <a:r>
              <a:rPr lang="en-US" sz="1600" dirty="0">
                <a:solidFill>
                  <a:srgbClr val="B5B5B5"/>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561896D7-DB82-4389-B459-745E4CAB0803}"/>
              </a:ext>
            </a:extLst>
          </p:cNvPr>
          <p:cNvSpPr txBox="1"/>
          <p:nvPr/>
        </p:nvSpPr>
        <p:spPr>
          <a:xfrm>
            <a:off x="515977" y="4694054"/>
            <a:ext cx="3809342" cy="1000274"/>
          </a:xfrm>
          <a:prstGeom prst="rect">
            <a:avLst/>
          </a:prstGeom>
          <a:noFill/>
        </p:spPr>
        <p:txBody>
          <a:bodyPr wrap="square" rtlCol="0">
            <a:spAutoFit/>
          </a:bodyPr>
          <a:lstStyle/>
          <a:p>
            <a:r>
              <a:rPr lang="en-US" sz="1600" dirty="0">
                <a:solidFill>
                  <a:srgbClr val="62768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4" name="TextBox 23">
            <a:extLst>
              <a:ext uri="{FF2B5EF4-FFF2-40B4-BE49-F238E27FC236}">
                <a16:creationId xmlns:a16="http://schemas.microsoft.com/office/drawing/2014/main" id="{A065A8BE-F6C6-4A52-99E9-6D330718186B}"/>
              </a:ext>
            </a:extLst>
          </p:cNvPr>
          <p:cNvSpPr txBox="1"/>
          <p:nvPr/>
        </p:nvSpPr>
        <p:spPr>
          <a:xfrm>
            <a:off x="4034109" y="5565529"/>
            <a:ext cx="3809342" cy="1000274"/>
          </a:xfrm>
          <a:prstGeom prst="rect">
            <a:avLst/>
          </a:prstGeom>
          <a:noFill/>
        </p:spPr>
        <p:txBody>
          <a:bodyPr wrap="square" rtlCol="0">
            <a:spAutoFit/>
          </a:bodyPr>
          <a:lstStyle/>
          <a:p>
            <a:r>
              <a:rPr lang="en-US" sz="1600" dirty="0">
                <a:solidFill>
                  <a:srgbClr val="2C3749"/>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0A955A05-DC8D-4187-8945-9709E5A5038C}"/>
              </a:ext>
            </a:extLst>
          </p:cNvPr>
          <p:cNvSpPr txBox="1"/>
          <p:nvPr/>
        </p:nvSpPr>
        <p:spPr>
          <a:xfrm>
            <a:off x="7997815" y="5387472"/>
            <a:ext cx="3809342" cy="1000274"/>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6" name="TextBox 25">
            <a:extLst>
              <a:ext uri="{FF2B5EF4-FFF2-40B4-BE49-F238E27FC236}">
                <a16:creationId xmlns:a16="http://schemas.microsoft.com/office/drawing/2014/main" id="{B430B563-C9FF-4883-A317-AE03B5168A97}"/>
              </a:ext>
            </a:extLst>
          </p:cNvPr>
          <p:cNvSpPr txBox="1"/>
          <p:nvPr/>
        </p:nvSpPr>
        <p:spPr>
          <a:xfrm>
            <a:off x="9011993" y="1982948"/>
            <a:ext cx="3263572" cy="1000274"/>
          </a:xfrm>
          <a:prstGeom prst="rect">
            <a:avLst/>
          </a:prstGeom>
          <a:noFill/>
        </p:spPr>
        <p:txBody>
          <a:bodyPr wrap="square" rtlCol="0">
            <a:spAutoFit/>
          </a:bodyPr>
          <a:lstStyle/>
          <a:p>
            <a:r>
              <a:rPr lang="en-US" sz="1600" dirty="0">
                <a:solidFill>
                  <a:srgbClr val="EF3425"/>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2451489D-9A03-4FFA-A9BA-BFF82F2D2FEB}"/>
              </a:ext>
            </a:extLst>
          </p:cNvPr>
          <p:cNvSpPr txBox="1"/>
          <p:nvPr/>
        </p:nvSpPr>
        <p:spPr>
          <a:xfrm>
            <a:off x="7171081" y="1228396"/>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$2,342</a:t>
            </a:r>
          </a:p>
        </p:txBody>
      </p:sp>
      <p:sp>
        <p:nvSpPr>
          <p:cNvPr id="28" name="TextBox 27">
            <a:extLst>
              <a:ext uri="{FF2B5EF4-FFF2-40B4-BE49-F238E27FC236}">
                <a16:creationId xmlns:a16="http://schemas.microsoft.com/office/drawing/2014/main" id="{62C89E32-05AB-4A17-84F7-D387C8E8B795}"/>
              </a:ext>
            </a:extLst>
          </p:cNvPr>
          <p:cNvSpPr txBox="1"/>
          <p:nvPr/>
        </p:nvSpPr>
        <p:spPr>
          <a:xfrm>
            <a:off x="7843451" y="2363567"/>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$3,172</a:t>
            </a:r>
          </a:p>
        </p:txBody>
      </p:sp>
      <p:sp>
        <p:nvSpPr>
          <p:cNvPr id="29" name="TextBox 28">
            <a:extLst>
              <a:ext uri="{FF2B5EF4-FFF2-40B4-BE49-F238E27FC236}">
                <a16:creationId xmlns:a16="http://schemas.microsoft.com/office/drawing/2014/main" id="{7B7E7E99-AA39-482A-8D13-02CBE706FEE1}"/>
              </a:ext>
            </a:extLst>
          </p:cNvPr>
          <p:cNvSpPr txBox="1"/>
          <p:nvPr/>
        </p:nvSpPr>
        <p:spPr>
          <a:xfrm>
            <a:off x="5503498" y="443027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$3,785</a:t>
            </a:r>
          </a:p>
        </p:txBody>
      </p:sp>
      <p:sp>
        <p:nvSpPr>
          <p:cNvPr id="30" name="TextBox 29">
            <a:extLst>
              <a:ext uri="{FF2B5EF4-FFF2-40B4-BE49-F238E27FC236}">
                <a16:creationId xmlns:a16="http://schemas.microsoft.com/office/drawing/2014/main" id="{03DEB538-146B-4533-B13F-5C10457BECDD}"/>
              </a:ext>
            </a:extLst>
          </p:cNvPr>
          <p:cNvSpPr txBox="1"/>
          <p:nvPr/>
        </p:nvSpPr>
        <p:spPr>
          <a:xfrm>
            <a:off x="4575092" y="1361062"/>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$2,027</a:t>
            </a:r>
          </a:p>
        </p:txBody>
      </p:sp>
      <p:sp>
        <p:nvSpPr>
          <p:cNvPr id="31" name="TextBox 30">
            <a:extLst>
              <a:ext uri="{FF2B5EF4-FFF2-40B4-BE49-F238E27FC236}">
                <a16:creationId xmlns:a16="http://schemas.microsoft.com/office/drawing/2014/main" id="{E04740E0-7D50-4B40-A703-94DB14C34E78}"/>
              </a:ext>
            </a:extLst>
          </p:cNvPr>
          <p:cNvSpPr txBox="1"/>
          <p:nvPr/>
        </p:nvSpPr>
        <p:spPr>
          <a:xfrm>
            <a:off x="3914437" y="2407384"/>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$2,657</a:t>
            </a:r>
          </a:p>
        </p:txBody>
      </p:sp>
      <p:cxnSp>
        <p:nvCxnSpPr>
          <p:cNvPr id="33" name="Straight Connector 32">
            <a:extLst>
              <a:ext uri="{FF2B5EF4-FFF2-40B4-BE49-F238E27FC236}">
                <a16:creationId xmlns:a16="http://schemas.microsoft.com/office/drawing/2014/main" id="{68B1E722-A22D-41DD-8C85-AD55BEEF0507}"/>
              </a:ext>
            </a:extLst>
          </p:cNvPr>
          <p:cNvCxnSpPr>
            <a:cxnSpLocks/>
          </p:cNvCxnSpPr>
          <p:nvPr/>
        </p:nvCxnSpPr>
        <p:spPr>
          <a:xfrm flipH="1" flipV="1">
            <a:off x="8476935" y="2854149"/>
            <a:ext cx="618549" cy="81978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4255B7B0-7D10-4162-B704-40A26AD6CE9B}"/>
              </a:ext>
            </a:extLst>
          </p:cNvPr>
          <p:cNvCxnSpPr>
            <a:cxnSpLocks/>
          </p:cNvCxnSpPr>
          <p:nvPr/>
        </p:nvCxnSpPr>
        <p:spPr>
          <a:xfrm flipH="1" flipV="1">
            <a:off x="7594068" y="4326793"/>
            <a:ext cx="560014" cy="1018736"/>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CFE8199B-15F7-4145-82FB-9505D01B9948}"/>
              </a:ext>
            </a:extLst>
          </p:cNvPr>
          <p:cNvCxnSpPr>
            <a:cxnSpLocks/>
          </p:cNvCxnSpPr>
          <p:nvPr/>
        </p:nvCxnSpPr>
        <p:spPr>
          <a:xfrm flipV="1">
            <a:off x="4498883" y="4785789"/>
            <a:ext cx="1216891" cy="75057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B1F06E7-6810-452F-BBD2-A830459187FA}"/>
              </a:ext>
            </a:extLst>
          </p:cNvPr>
          <p:cNvCxnSpPr>
            <a:cxnSpLocks/>
          </p:cNvCxnSpPr>
          <p:nvPr/>
        </p:nvCxnSpPr>
        <p:spPr>
          <a:xfrm flipV="1">
            <a:off x="2175202" y="2815570"/>
            <a:ext cx="2195243" cy="638048"/>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7BE2522E-A53F-41F2-AAA2-0F70DF559DAC}"/>
              </a:ext>
            </a:extLst>
          </p:cNvPr>
          <p:cNvCxnSpPr>
            <a:cxnSpLocks/>
          </p:cNvCxnSpPr>
          <p:nvPr/>
        </p:nvCxnSpPr>
        <p:spPr>
          <a:xfrm flipV="1">
            <a:off x="2007895" y="1772450"/>
            <a:ext cx="2929728" cy="33248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0572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750"/>
                                        <p:tgtEl>
                                          <p:spTgt spid="97"/>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112"/>
                                        </p:tgtEl>
                                        <p:attrNameLst>
                                          <p:attrName>style.visibility</p:attrName>
                                        </p:attrNameLst>
                                      </p:cBhvr>
                                      <p:to>
                                        <p:strVal val="visible"/>
                                      </p:to>
                                    </p:set>
                                    <p:anim calcmode="lin" valueType="num">
                                      <p:cBhvr>
                                        <p:cTn id="11" dur="1000" fill="hold"/>
                                        <p:tgtEl>
                                          <p:spTgt spid="112"/>
                                        </p:tgtEl>
                                        <p:attrNameLst>
                                          <p:attrName>ppt_w</p:attrName>
                                        </p:attrNameLst>
                                      </p:cBhvr>
                                      <p:tavLst>
                                        <p:tav tm="0">
                                          <p:val>
                                            <p:fltVal val="0"/>
                                          </p:val>
                                        </p:tav>
                                        <p:tav tm="100000">
                                          <p:val>
                                            <p:strVal val="#ppt_w"/>
                                          </p:val>
                                        </p:tav>
                                      </p:tavLst>
                                    </p:anim>
                                    <p:anim calcmode="lin" valueType="num">
                                      <p:cBhvr>
                                        <p:cTn id="12" dur="1000" fill="hold"/>
                                        <p:tgtEl>
                                          <p:spTgt spid="112"/>
                                        </p:tgtEl>
                                        <p:attrNameLst>
                                          <p:attrName>ppt_h</p:attrName>
                                        </p:attrNameLst>
                                      </p:cBhvr>
                                      <p:tavLst>
                                        <p:tav tm="0">
                                          <p:val>
                                            <p:fltVal val="0"/>
                                          </p:val>
                                        </p:tav>
                                        <p:tav tm="100000">
                                          <p:val>
                                            <p:strVal val="#ppt_h"/>
                                          </p:val>
                                        </p:tav>
                                      </p:tavLst>
                                    </p:anim>
                                    <p:anim calcmode="lin" valueType="num">
                                      <p:cBhvr>
                                        <p:cTn id="13" dur="1000" fill="hold"/>
                                        <p:tgtEl>
                                          <p:spTgt spid="112"/>
                                        </p:tgtEl>
                                        <p:attrNameLst>
                                          <p:attrName>style.rotation</p:attrName>
                                        </p:attrNameLst>
                                      </p:cBhvr>
                                      <p:tavLst>
                                        <p:tav tm="0">
                                          <p:val>
                                            <p:fltVal val="90"/>
                                          </p:val>
                                        </p:tav>
                                        <p:tav tm="100000">
                                          <p:val>
                                            <p:fltVal val="0"/>
                                          </p:val>
                                        </p:tav>
                                      </p:tavLst>
                                    </p:anim>
                                    <p:animEffect transition="in" filter="fade">
                                      <p:cBhvr>
                                        <p:cTn id="14" dur="1000"/>
                                        <p:tgtEl>
                                          <p:spTgt spid="11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1000"/>
                                        <p:tgtEl>
                                          <p:spTgt spid="26"/>
                                        </p:tgtEl>
                                      </p:cBhvr>
                                    </p:animEffect>
                                    <p:anim calcmode="lin" valueType="num">
                                      <p:cBhvr>
                                        <p:cTn id="19" dur="1000" fill="hold"/>
                                        <p:tgtEl>
                                          <p:spTgt spid="26"/>
                                        </p:tgtEl>
                                        <p:attrNameLst>
                                          <p:attrName>ppt_x</p:attrName>
                                        </p:attrNameLst>
                                      </p:cBhvr>
                                      <p:tavLst>
                                        <p:tav tm="0">
                                          <p:val>
                                            <p:strVal val="#ppt_x"/>
                                          </p:val>
                                        </p:tav>
                                        <p:tav tm="100000">
                                          <p:val>
                                            <p:strVal val="#ppt_x"/>
                                          </p:val>
                                        </p:tav>
                                      </p:tavLst>
                                    </p:anim>
                                    <p:anim calcmode="lin" valueType="num">
                                      <p:cBhvr>
                                        <p:cTn id="20" dur="1000" fill="hold"/>
                                        <p:tgtEl>
                                          <p:spTgt spid="26"/>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22" presetClass="entr" presetSubtype="2" fill="hold" nodeType="afterEffect">
                                  <p:stCondLst>
                                    <p:cond delay="0"/>
                                  </p:stCondLst>
                                  <p:childTnLst>
                                    <p:set>
                                      <p:cBhvr>
                                        <p:cTn id="23" dur="1" fill="hold">
                                          <p:stCondLst>
                                            <p:cond delay="0"/>
                                          </p:stCondLst>
                                        </p:cTn>
                                        <p:tgtEl>
                                          <p:spTgt spid="104"/>
                                        </p:tgtEl>
                                        <p:attrNameLst>
                                          <p:attrName>style.visibility</p:attrName>
                                        </p:attrNameLst>
                                      </p:cBhvr>
                                      <p:to>
                                        <p:strVal val="visible"/>
                                      </p:to>
                                    </p:set>
                                    <p:animEffect transition="in" filter="wipe(right)">
                                      <p:cBhvr>
                                        <p:cTn id="24" dur="500"/>
                                        <p:tgtEl>
                                          <p:spTgt spid="104"/>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cBhvr>
                                        <p:cTn id="28" dur="500" fill="hold"/>
                                        <p:tgtEl>
                                          <p:spTgt spid="27"/>
                                        </p:tgtEl>
                                        <p:attrNameLst>
                                          <p:attrName>ppt_w</p:attrName>
                                        </p:attrNameLst>
                                      </p:cBhvr>
                                      <p:tavLst>
                                        <p:tav tm="0">
                                          <p:val>
                                            <p:fltVal val="0"/>
                                          </p:val>
                                        </p:tav>
                                        <p:tav tm="100000">
                                          <p:val>
                                            <p:strVal val="#ppt_w"/>
                                          </p:val>
                                        </p:tav>
                                      </p:tavLst>
                                    </p:anim>
                                    <p:anim calcmode="lin" valueType="num">
                                      <p:cBhvr>
                                        <p:cTn id="29" dur="500" fill="hold"/>
                                        <p:tgtEl>
                                          <p:spTgt spid="27"/>
                                        </p:tgtEl>
                                        <p:attrNameLst>
                                          <p:attrName>ppt_h</p:attrName>
                                        </p:attrNameLst>
                                      </p:cBhvr>
                                      <p:tavLst>
                                        <p:tav tm="0">
                                          <p:val>
                                            <p:fltVal val="0"/>
                                          </p:val>
                                        </p:tav>
                                        <p:tav tm="100000">
                                          <p:val>
                                            <p:strVal val="#ppt_h"/>
                                          </p:val>
                                        </p:tav>
                                      </p:tavLst>
                                    </p:anim>
                                    <p:animEffect transition="in" filter="fade">
                                      <p:cBhvr>
                                        <p:cTn id="30" dur="500"/>
                                        <p:tgtEl>
                                          <p:spTgt spid="27"/>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96"/>
                                        </p:tgtEl>
                                        <p:attrNameLst>
                                          <p:attrName>style.visibility</p:attrName>
                                        </p:attrNameLst>
                                      </p:cBhvr>
                                      <p:to>
                                        <p:strVal val="visible"/>
                                      </p:to>
                                    </p:set>
                                    <p:animEffect transition="in" filter="fade">
                                      <p:cBhvr>
                                        <p:cTn id="34" dur="1000"/>
                                        <p:tgtEl>
                                          <p:spTgt spid="96"/>
                                        </p:tgtEl>
                                      </p:cBhvr>
                                    </p:animEffect>
                                    <p:anim calcmode="lin" valueType="num">
                                      <p:cBhvr>
                                        <p:cTn id="35" dur="1000" fill="hold"/>
                                        <p:tgtEl>
                                          <p:spTgt spid="96"/>
                                        </p:tgtEl>
                                        <p:attrNameLst>
                                          <p:attrName>ppt_x</p:attrName>
                                        </p:attrNameLst>
                                      </p:cBhvr>
                                      <p:tavLst>
                                        <p:tav tm="0">
                                          <p:val>
                                            <p:strVal val="#ppt_x"/>
                                          </p:val>
                                        </p:tav>
                                        <p:tav tm="100000">
                                          <p:val>
                                            <p:strVal val="#ppt_x"/>
                                          </p:val>
                                        </p:tav>
                                      </p:tavLst>
                                    </p:anim>
                                    <p:anim calcmode="lin" valueType="num">
                                      <p:cBhvr>
                                        <p:cTn id="36" dur="1000" fill="hold"/>
                                        <p:tgtEl>
                                          <p:spTgt spid="96"/>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2" presetClass="entr" presetSubtype="4" fill="hold" nodeType="afterEffect">
                                  <p:stCondLst>
                                    <p:cond delay="0"/>
                                  </p:stCondLst>
                                  <p:childTnLst>
                                    <p:set>
                                      <p:cBhvr>
                                        <p:cTn id="39" dur="1" fill="hold">
                                          <p:stCondLst>
                                            <p:cond delay="0"/>
                                          </p:stCondLst>
                                        </p:cTn>
                                        <p:tgtEl>
                                          <p:spTgt spid="33"/>
                                        </p:tgtEl>
                                        <p:attrNameLst>
                                          <p:attrName>style.visibility</p:attrName>
                                        </p:attrNameLst>
                                      </p:cBhvr>
                                      <p:to>
                                        <p:strVal val="visible"/>
                                      </p:to>
                                    </p:set>
                                    <p:animEffect transition="in" filter="wipe(down)">
                                      <p:cBhvr>
                                        <p:cTn id="40" dur="500"/>
                                        <p:tgtEl>
                                          <p:spTgt spid="33"/>
                                        </p:tgtEl>
                                      </p:cBhvr>
                                    </p:animEffect>
                                  </p:childTnLst>
                                </p:cTn>
                              </p:par>
                            </p:childTnLst>
                          </p:cTn>
                        </p:par>
                        <p:par>
                          <p:cTn id="41" fill="hold">
                            <p:stCondLst>
                              <p:cond delay="5250"/>
                            </p:stCondLst>
                            <p:childTnLst>
                              <p:par>
                                <p:cTn id="42" presetID="53" presetClass="entr" presetSubtype="16" fill="hold" grpId="0" nodeType="afterEffect">
                                  <p:stCondLst>
                                    <p:cond delay="0"/>
                                  </p:stCondLst>
                                  <p:childTnLst>
                                    <p:set>
                                      <p:cBhvr>
                                        <p:cTn id="43" dur="1" fill="hold">
                                          <p:stCondLst>
                                            <p:cond delay="0"/>
                                          </p:stCondLst>
                                        </p:cTn>
                                        <p:tgtEl>
                                          <p:spTgt spid="28"/>
                                        </p:tgtEl>
                                        <p:attrNameLst>
                                          <p:attrName>style.visibility</p:attrName>
                                        </p:attrNameLst>
                                      </p:cBhvr>
                                      <p:to>
                                        <p:strVal val="visible"/>
                                      </p:to>
                                    </p:set>
                                    <p:anim calcmode="lin" valueType="num">
                                      <p:cBhvr>
                                        <p:cTn id="44" dur="500" fill="hold"/>
                                        <p:tgtEl>
                                          <p:spTgt spid="28"/>
                                        </p:tgtEl>
                                        <p:attrNameLst>
                                          <p:attrName>ppt_w</p:attrName>
                                        </p:attrNameLst>
                                      </p:cBhvr>
                                      <p:tavLst>
                                        <p:tav tm="0">
                                          <p:val>
                                            <p:fltVal val="0"/>
                                          </p:val>
                                        </p:tav>
                                        <p:tav tm="100000">
                                          <p:val>
                                            <p:strVal val="#ppt_w"/>
                                          </p:val>
                                        </p:tav>
                                      </p:tavLst>
                                    </p:anim>
                                    <p:anim calcmode="lin" valueType="num">
                                      <p:cBhvr>
                                        <p:cTn id="45" dur="500" fill="hold"/>
                                        <p:tgtEl>
                                          <p:spTgt spid="28"/>
                                        </p:tgtEl>
                                        <p:attrNameLst>
                                          <p:attrName>ppt_h</p:attrName>
                                        </p:attrNameLst>
                                      </p:cBhvr>
                                      <p:tavLst>
                                        <p:tav tm="0">
                                          <p:val>
                                            <p:fltVal val="0"/>
                                          </p:val>
                                        </p:tav>
                                        <p:tav tm="100000">
                                          <p:val>
                                            <p:strVal val="#ppt_h"/>
                                          </p:val>
                                        </p:tav>
                                      </p:tavLst>
                                    </p:anim>
                                    <p:animEffect transition="in" filter="fade">
                                      <p:cBhvr>
                                        <p:cTn id="46" dur="500"/>
                                        <p:tgtEl>
                                          <p:spTgt spid="28"/>
                                        </p:tgtEl>
                                      </p:cBhvr>
                                    </p:animEffect>
                                  </p:childTnLst>
                                </p:cTn>
                              </p:par>
                            </p:childTnLst>
                          </p:cTn>
                        </p:par>
                        <p:par>
                          <p:cTn id="47" fill="hold">
                            <p:stCondLst>
                              <p:cond delay="5750"/>
                            </p:stCondLst>
                            <p:childTnLst>
                              <p:par>
                                <p:cTn id="48" presetID="42"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fade">
                                      <p:cBhvr>
                                        <p:cTn id="50" dur="1000"/>
                                        <p:tgtEl>
                                          <p:spTgt spid="25"/>
                                        </p:tgtEl>
                                      </p:cBhvr>
                                    </p:animEffect>
                                    <p:anim calcmode="lin" valueType="num">
                                      <p:cBhvr>
                                        <p:cTn id="51" dur="1000" fill="hold"/>
                                        <p:tgtEl>
                                          <p:spTgt spid="25"/>
                                        </p:tgtEl>
                                        <p:attrNameLst>
                                          <p:attrName>ppt_x</p:attrName>
                                        </p:attrNameLst>
                                      </p:cBhvr>
                                      <p:tavLst>
                                        <p:tav tm="0">
                                          <p:val>
                                            <p:strVal val="#ppt_x"/>
                                          </p:val>
                                        </p:tav>
                                        <p:tav tm="100000">
                                          <p:val>
                                            <p:strVal val="#ppt_x"/>
                                          </p:val>
                                        </p:tav>
                                      </p:tavLst>
                                    </p:anim>
                                    <p:anim calcmode="lin" valueType="num">
                                      <p:cBhvr>
                                        <p:cTn id="52" dur="1000" fill="hold"/>
                                        <p:tgtEl>
                                          <p:spTgt spid="25"/>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2" presetClass="entr" presetSubtype="4"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Effect transition="in" filter="wipe(down)">
                                      <p:cBhvr>
                                        <p:cTn id="56" dur="500"/>
                                        <p:tgtEl>
                                          <p:spTgt spid="35"/>
                                        </p:tgtEl>
                                      </p:cBhvr>
                                    </p:animEffect>
                                  </p:childTnLst>
                                </p:cTn>
                              </p:par>
                            </p:childTnLst>
                          </p:cTn>
                        </p:par>
                        <p:par>
                          <p:cTn id="57" fill="hold">
                            <p:stCondLst>
                              <p:cond delay="7250"/>
                            </p:stCondLst>
                            <p:childTnLst>
                              <p:par>
                                <p:cTn id="58" presetID="53" presetClass="entr" presetSubtype="16" fill="hold" grpId="0" nodeType="afterEffect">
                                  <p:stCondLst>
                                    <p:cond delay="0"/>
                                  </p:stCondLst>
                                  <p:childTnLst>
                                    <p:set>
                                      <p:cBhvr>
                                        <p:cTn id="59" dur="1" fill="hold">
                                          <p:stCondLst>
                                            <p:cond delay="0"/>
                                          </p:stCondLst>
                                        </p:cTn>
                                        <p:tgtEl>
                                          <p:spTgt spid="105"/>
                                        </p:tgtEl>
                                        <p:attrNameLst>
                                          <p:attrName>style.visibility</p:attrName>
                                        </p:attrNameLst>
                                      </p:cBhvr>
                                      <p:to>
                                        <p:strVal val="visible"/>
                                      </p:to>
                                    </p:set>
                                    <p:anim calcmode="lin" valueType="num">
                                      <p:cBhvr>
                                        <p:cTn id="60" dur="500" fill="hold"/>
                                        <p:tgtEl>
                                          <p:spTgt spid="105"/>
                                        </p:tgtEl>
                                        <p:attrNameLst>
                                          <p:attrName>ppt_w</p:attrName>
                                        </p:attrNameLst>
                                      </p:cBhvr>
                                      <p:tavLst>
                                        <p:tav tm="0">
                                          <p:val>
                                            <p:fltVal val="0"/>
                                          </p:val>
                                        </p:tav>
                                        <p:tav tm="100000">
                                          <p:val>
                                            <p:strVal val="#ppt_w"/>
                                          </p:val>
                                        </p:tav>
                                      </p:tavLst>
                                    </p:anim>
                                    <p:anim calcmode="lin" valueType="num">
                                      <p:cBhvr>
                                        <p:cTn id="61" dur="500" fill="hold"/>
                                        <p:tgtEl>
                                          <p:spTgt spid="105"/>
                                        </p:tgtEl>
                                        <p:attrNameLst>
                                          <p:attrName>ppt_h</p:attrName>
                                        </p:attrNameLst>
                                      </p:cBhvr>
                                      <p:tavLst>
                                        <p:tav tm="0">
                                          <p:val>
                                            <p:fltVal val="0"/>
                                          </p:val>
                                        </p:tav>
                                        <p:tav tm="100000">
                                          <p:val>
                                            <p:strVal val="#ppt_h"/>
                                          </p:val>
                                        </p:tav>
                                      </p:tavLst>
                                    </p:anim>
                                    <p:animEffect transition="in" filter="fade">
                                      <p:cBhvr>
                                        <p:cTn id="62" dur="500"/>
                                        <p:tgtEl>
                                          <p:spTgt spid="105"/>
                                        </p:tgtEl>
                                      </p:cBhvr>
                                    </p:animEffect>
                                  </p:childTnLst>
                                </p:cTn>
                              </p:par>
                            </p:childTnLst>
                          </p:cTn>
                        </p:par>
                        <p:par>
                          <p:cTn id="63" fill="hold">
                            <p:stCondLst>
                              <p:cond delay="7750"/>
                            </p:stCondLst>
                            <p:childTnLst>
                              <p:par>
                                <p:cTn id="64" presetID="42" presetClass="entr" presetSubtype="0" fill="hold" grpId="0" nodeType="afterEffect">
                                  <p:stCondLst>
                                    <p:cond delay="0"/>
                                  </p:stCondLst>
                                  <p:childTnLst>
                                    <p:set>
                                      <p:cBhvr>
                                        <p:cTn id="65" dur="1" fill="hold">
                                          <p:stCondLst>
                                            <p:cond delay="0"/>
                                          </p:stCondLst>
                                        </p:cTn>
                                        <p:tgtEl>
                                          <p:spTgt spid="24"/>
                                        </p:tgtEl>
                                        <p:attrNameLst>
                                          <p:attrName>style.visibility</p:attrName>
                                        </p:attrNameLst>
                                      </p:cBhvr>
                                      <p:to>
                                        <p:strVal val="visible"/>
                                      </p:to>
                                    </p:set>
                                    <p:animEffect transition="in" filter="fade">
                                      <p:cBhvr>
                                        <p:cTn id="66" dur="1000"/>
                                        <p:tgtEl>
                                          <p:spTgt spid="24"/>
                                        </p:tgtEl>
                                      </p:cBhvr>
                                    </p:animEffect>
                                    <p:anim calcmode="lin" valueType="num">
                                      <p:cBhvr>
                                        <p:cTn id="67" dur="1000" fill="hold"/>
                                        <p:tgtEl>
                                          <p:spTgt spid="24"/>
                                        </p:tgtEl>
                                        <p:attrNameLst>
                                          <p:attrName>ppt_x</p:attrName>
                                        </p:attrNameLst>
                                      </p:cBhvr>
                                      <p:tavLst>
                                        <p:tav tm="0">
                                          <p:val>
                                            <p:strVal val="#ppt_x"/>
                                          </p:val>
                                        </p:tav>
                                        <p:tav tm="100000">
                                          <p:val>
                                            <p:strVal val="#ppt_x"/>
                                          </p:val>
                                        </p:tav>
                                      </p:tavLst>
                                    </p:anim>
                                    <p:anim calcmode="lin" valueType="num">
                                      <p:cBhvr>
                                        <p:cTn id="68" dur="1000" fill="hold"/>
                                        <p:tgtEl>
                                          <p:spTgt spid="24"/>
                                        </p:tgtEl>
                                        <p:attrNameLst>
                                          <p:attrName>ppt_y</p:attrName>
                                        </p:attrNameLst>
                                      </p:cBhvr>
                                      <p:tavLst>
                                        <p:tav tm="0">
                                          <p:val>
                                            <p:strVal val="#ppt_y+.1"/>
                                          </p:val>
                                        </p:tav>
                                        <p:tav tm="100000">
                                          <p:val>
                                            <p:strVal val="#ppt_y"/>
                                          </p:val>
                                        </p:tav>
                                      </p:tavLst>
                                    </p:anim>
                                  </p:childTnLst>
                                </p:cTn>
                              </p:par>
                            </p:childTnLst>
                          </p:cTn>
                        </p:par>
                        <p:par>
                          <p:cTn id="69" fill="hold">
                            <p:stCondLst>
                              <p:cond delay="8750"/>
                            </p:stCondLst>
                            <p:childTnLst>
                              <p:par>
                                <p:cTn id="70" presetID="22" presetClass="entr" presetSubtype="8" fill="hold" nodeType="after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wipe(left)">
                                      <p:cBhvr>
                                        <p:cTn id="72" dur="500"/>
                                        <p:tgtEl>
                                          <p:spTgt spid="37"/>
                                        </p:tgtEl>
                                      </p:cBhvr>
                                    </p:animEffect>
                                  </p:childTnLst>
                                </p:cTn>
                              </p:par>
                            </p:childTnLst>
                          </p:cTn>
                        </p:par>
                        <p:par>
                          <p:cTn id="73" fill="hold">
                            <p:stCondLst>
                              <p:cond delay="9250"/>
                            </p:stCondLst>
                            <p:childTnLst>
                              <p:par>
                                <p:cTn id="74" presetID="53" presetClass="entr" presetSubtype="16" fill="hold" grpId="0" nodeType="afterEffect">
                                  <p:stCondLst>
                                    <p:cond delay="0"/>
                                  </p:stCondLst>
                                  <p:childTnLst>
                                    <p:set>
                                      <p:cBhvr>
                                        <p:cTn id="75" dur="1" fill="hold">
                                          <p:stCondLst>
                                            <p:cond delay="0"/>
                                          </p:stCondLst>
                                        </p:cTn>
                                        <p:tgtEl>
                                          <p:spTgt spid="29"/>
                                        </p:tgtEl>
                                        <p:attrNameLst>
                                          <p:attrName>style.visibility</p:attrName>
                                        </p:attrNameLst>
                                      </p:cBhvr>
                                      <p:to>
                                        <p:strVal val="visible"/>
                                      </p:to>
                                    </p:set>
                                    <p:anim calcmode="lin" valueType="num">
                                      <p:cBhvr>
                                        <p:cTn id="76" dur="500" fill="hold"/>
                                        <p:tgtEl>
                                          <p:spTgt spid="29"/>
                                        </p:tgtEl>
                                        <p:attrNameLst>
                                          <p:attrName>ppt_w</p:attrName>
                                        </p:attrNameLst>
                                      </p:cBhvr>
                                      <p:tavLst>
                                        <p:tav tm="0">
                                          <p:val>
                                            <p:fltVal val="0"/>
                                          </p:val>
                                        </p:tav>
                                        <p:tav tm="100000">
                                          <p:val>
                                            <p:strVal val="#ppt_w"/>
                                          </p:val>
                                        </p:tav>
                                      </p:tavLst>
                                    </p:anim>
                                    <p:anim calcmode="lin" valueType="num">
                                      <p:cBhvr>
                                        <p:cTn id="77" dur="500" fill="hold"/>
                                        <p:tgtEl>
                                          <p:spTgt spid="29"/>
                                        </p:tgtEl>
                                        <p:attrNameLst>
                                          <p:attrName>ppt_h</p:attrName>
                                        </p:attrNameLst>
                                      </p:cBhvr>
                                      <p:tavLst>
                                        <p:tav tm="0">
                                          <p:val>
                                            <p:fltVal val="0"/>
                                          </p:val>
                                        </p:tav>
                                        <p:tav tm="100000">
                                          <p:val>
                                            <p:strVal val="#ppt_h"/>
                                          </p:val>
                                        </p:tav>
                                      </p:tavLst>
                                    </p:anim>
                                    <p:animEffect transition="in" filter="fade">
                                      <p:cBhvr>
                                        <p:cTn id="78" dur="500"/>
                                        <p:tgtEl>
                                          <p:spTgt spid="29"/>
                                        </p:tgtEl>
                                      </p:cBhvr>
                                    </p:animEffect>
                                  </p:childTnLst>
                                </p:cTn>
                              </p:par>
                            </p:childTnLst>
                          </p:cTn>
                        </p:par>
                        <p:par>
                          <p:cTn id="79" fill="hold">
                            <p:stCondLst>
                              <p:cond delay="9750"/>
                            </p:stCondLst>
                            <p:childTnLst>
                              <p:par>
                                <p:cTn id="80" presetID="42" presetClass="entr" presetSubtype="0"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fade">
                                      <p:cBhvr>
                                        <p:cTn id="82" dur="1000"/>
                                        <p:tgtEl>
                                          <p:spTgt spid="23"/>
                                        </p:tgtEl>
                                      </p:cBhvr>
                                    </p:animEffect>
                                    <p:anim calcmode="lin" valueType="num">
                                      <p:cBhvr>
                                        <p:cTn id="83" dur="1000" fill="hold"/>
                                        <p:tgtEl>
                                          <p:spTgt spid="23"/>
                                        </p:tgtEl>
                                        <p:attrNameLst>
                                          <p:attrName>ppt_x</p:attrName>
                                        </p:attrNameLst>
                                      </p:cBhvr>
                                      <p:tavLst>
                                        <p:tav tm="0">
                                          <p:val>
                                            <p:strVal val="#ppt_x"/>
                                          </p:val>
                                        </p:tav>
                                        <p:tav tm="100000">
                                          <p:val>
                                            <p:strVal val="#ppt_x"/>
                                          </p:val>
                                        </p:tav>
                                      </p:tavLst>
                                    </p:anim>
                                    <p:anim calcmode="lin" valueType="num">
                                      <p:cBhvr>
                                        <p:cTn id="84" dur="1000" fill="hold"/>
                                        <p:tgtEl>
                                          <p:spTgt spid="23"/>
                                        </p:tgtEl>
                                        <p:attrNameLst>
                                          <p:attrName>ppt_y</p:attrName>
                                        </p:attrNameLst>
                                      </p:cBhvr>
                                      <p:tavLst>
                                        <p:tav tm="0">
                                          <p:val>
                                            <p:strVal val="#ppt_y+.1"/>
                                          </p:val>
                                        </p:tav>
                                        <p:tav tm="100000">
                                          <p:val>
                                            <p:strVal val="#ppt_y"/>
                                          </p:val>
                                        </p:tav>
                                      </p:tavLst>
                                    </p:anim>
                                  </p:childTnLst>
                                </p:cTn>
                              </p:par>
                            </p:childTnLst>
                          </p:cTn>
                        </p:par>
                        <p:par>
                          <p:cTn id="85" fill="hold">
                            <p:stCondLst>
                              <p:cond delay="10750"/>
                            </p:stCondLst>
                            <p:childTnLst>
                              <p:par>
                                <p:cTn id="86" presetID="22" presetClass="entr" presetSubtype="8" fill="hold" nodeType="afterEffect">
                                  <p:stCondLst>
                                    <p:cond delay="0"/>
                                  </p:stCondLst>
                                  <p:childTnLst>
                                    <p:set>
                                      <p:cBhvr>
                                        <p:cTn id="87" dur="1" fill="hold">
                                          <p:stCondLst>
                                            <p:cond delay="0"/>
                                          </p:stCondLst>
                                        </p:cTn>
                                        <p:tgtEl>
                                          <p:spTgt spid="101"/>
                                        </p:tgtEl>
                                        <p:attrNameLst>
                                          <p:attrName>style.visibility</p:attrName>
                                        </p:attrNameLst>
                                      </p:cBhvr>
                                      <p:to>
                                        <p:strVal val="visible"/>
                                      </p:to>
                                    </p:set>
                                    <p:animEffect transition="in" filter="wipe(left)">
                                      <p:cBhvr>
                                        <p:cTn id="88" dur="500"/>
                                        <p:tgtEl>
                                          <p:spTgt spid="101"/>
                                        </p:tgtEl>
                                      </p:cBhvr>
                                    </p:animEffect>
                                  </p:childTnLst>
                                </p:cTn>
                              </p:par>
                            </p:childTnLst>
                          </p:cTn>
                        </p:par>
                        <p:par>
                          <p:cTn id="89" fill="hold">
                            <p:stCondLst>
                              <p:cond delay="11250"/>
                            </p:stCondLst>
                            <p:childTnLst>
                              <p:par>
                                <p:cTn id="90" presetID="53" presetClass="entr" presetSubtype="16" fill="hold" grpId="0" nodeType="afterEffect">
                                  <p:stCondLst>
                                    <p:cond delay="0"/>
                                  </p:stCondLst>
                                  <p:childTnLst>
                                    <p:set>
                                      <p:cBhvr>
                                        <p:cTn id="91" dur="1" fill="hold">
                                          <p:stCondLst>
                                            <p:cond delay="0"/>
                                          </p:stCondLst>
                                        </p:cTn>
                                        <p:tgtEl>
                                          <p:spTgt spid="102"/>
                                        </p:tgtEl>
                                        <p:attrNameLst>
                                          <p:attrName>style.visibility</p:attrName>
                                        </p:attrNameLst>
                                      </p:cBhvr>
                                      <p:to>
                                        <p:strVal val="visible"/>
                                      </p:to>
                                    </p:set>
                                    <p:anim calcmode="lin" valueType="num">
                                      <p:cBhvr>
                                        <p:cTn id="92" dur="500" fill="hold"/>
                                        <p:tgtEl>
                                          <p:spTgt spid="102"/>
                                        </p:tgtEl>
                                        <p:attrNameLst>
                                          <p:attrName>ppt_w</p:attrName>
                                        </p:attrNameLst>
                                      </p:cBhvr>
                                      <p:tavLst>
                                        <p:tav tm="0">
                                          <p:val>
                                            <p:fltVal val="0"/>
                                          </p:val>
                                        </p:tav>
                                        <p:tav tm="100000">
                                          <p:val>
                                            <p:strVal val="#ppt_w"/>
                                          </p:val>
                                        </p:tav>
                                      </p:tavLst>
                                    </p:anim>
                                    <p:anim calcmode="lin" valueType="num">
                                      <p:cBhvr>
                                        <p:cTn id="93" dur="500" fill="hold"/>
                                        <p:tgtEl>
                                          <p:spTgt spid="102"/>
                                        </p:tgtEl>
                                        <p:attrNameLst>
                                          <p:attrName>ppt_h</p:attrName>
                                        </p:attrNameLst>
                                      </p:cBhvr>
                                      <p:tavLst>
                                        <p:tav tm="0">
                                          <p:val>
                                            <p:fltVal val="0"/>
                                          </p:val>
                                        </p:tav>
                                        <p:tav tm="100000">
                                          <p:val>
                                            <p:strVal val="#ppt_h"/>
                                          </p:val>
                                        </p:tav>
                                      </p:tavLst>
                                    </p:anim>
                                    <p:animEffect transition="in" filter="fade">
                                      <p:cBhvr>
                                        <p:cTn id="94" dur="500"/>
                                        <p:tgtEl>
                                          <p:spTgt spid="102"/>
                                        </p:tgtEl>
                                      </p:cBhvr>
                                    </p:animEffect>
                                  </p:childTnLst>
                                </p:cTn>
                              </p:par>
                            </p:childTnLst>
                          </p:cTn>
                        </p:par>
                        <p:par>
                          <p:cTn id="95" fill="hold">
                            <p:stCondLst>
                              <p:cond delay="11750"/>
                            </p:stCondLst>
                            <p:childTnLst>
                              <p:par>
                                <p:cTn id="96" presetID="42" presetClass="entr" presetSubtype="0" fill="hold" grpId="0" nodeType="afterEffect">
                                  <p:stCondLst>
                                    <p:cond delay="0"/>
                                  </p:stCondLst>
                                  <p:childTnLst>
                                    <p:set>
                                      <p:cBhvr>
                                        <p:cTn id="97" dur="1" fill="hold">
                                          <p:stCondLst>
                                            <p:cond delay="0"/>
                                          </p:stCondLst>
                                        </p:cTn>
                                        <p:tgtEl>
                                          <p:spTgt spid="22"/>
                                        </p:tgtEl>
                                        <p:attrNameLst>
                                          <p:attrName>style.visibility</p:attrName>
                                        </p:attrNameLst>
                                      </p:cBhvr>
                                      <p:to>
                                        <p:strVal val="visible"/>
                                      </p:to>
                                    </p:set>
                                    <p:animEffect transition="in" filter="fade">
                                      <p:cBhvr>
                                        <p:cTn id="98" dur="1000"/>
                                        <p:tgtEl>
                                          <p:spTgt spid="22"/>
                                        </p:tgtEl>
                                      </p:cBhvr>
                                    </p:animEffect>
                                    <p:anim calcmode="lin" valueType="num">
                                      <p:cBhvr>
                                        <p:cTn id="99" dur="1000" fill="hold"/>
                                        <p:tgtEl>
                                          <p:spTgt spid="22"/>
                                        </p:tgtEl>
                                        <p:attrNameLst>
                                          <p:attrName>ppt_x</p:attrName>
                                        </p:attrNameLst>
                                      </p:cBhvr>
                                      <p:tavLst>
                                        <p:tav tm="0">
                                          <p:val>
                                            <p:strVal val="#ppt_x"/>
                                          </p:val>
                                        </p:tav>
                                        <p:tav tm="100000">
                                          <p:val>
                                            <p:strVal val="#ppt_x"/>
                                          </p:val>
                                        </p:tav>
                                      </p:tavLst>
                                    </p:anim>
                                    <p:anim calcmode="lin" valueType="num">
                                      <p:cBhvr>
                                        <p:cTn id="100" dur="1000" fill="hold"/>
                                        <p:tgtEl>
                                          <p:spTgt spid="22"/>
                                        </p:tgtEl>
                                        <p:attrNameLst>
                                          <p:attrName>ppt_y</p:attrName>
                                        </p:attrNameLst>
                                      </p:cBhvr>
                                      <p:tavLst>
                                        <p:tav tm="0">
                                          <p:val>
                                            <p:strVal val="#ppt_y+.1"/>
                                          </p:val>
                                        </p:tav>
                                        <p:tav tm="100000">
                                          <p:val>
                                            <p:strVal val="#ppt_y"/>
                                          </p:val>
                                        </p:tav>
                                      </p:tavLst>
                                    </p:anim>
                                  </p:childTnLst>
                                </p:cTn>
                              </p:par>
                            </p:childTnLst>
                          </p:cTn>
                        </p:par>
                        <p:par>
                          <p:cTn id="101" fill="hold">
                            <p:stCondLst>
                              <p:cond delay="12750"/>
                            </p:stCondLst>
                            <p:childTnLst>
                              <p:par>
                                <p:cTn id="102" presetID="22" presetClass="entr" presetSubtype="8" fill="hold"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left)">
                                      <p:cBhvr>
                                        <p:cTn id="104" dur="500"/>
                                        <p:tgtEl>
                                          <p:spTgt spid="40"/>
                                        </p:tgtEl>
                                      </p:cBhvr>
                                    </p:animEffect>
                                  </p:childTnLst>
                                </p:cTn>
                              </p:par>
                            </p:childTnLst>
                          </p:cTn>
                        </p:par>
                        <p:par>
                          <p:cTn id="105" fill="hold">
                            <p:stCondLst>
                              <p:cond delay="13250"/>
                            </p:stCondLst>
                            <p:childTnLst>
                              <p:par>
                                <p:cTn id="106" presetID="53" presetClass="entr" presetSubtype="16" fill="hold" grpId="0" nodeType="afterEffect">
                                  <p:stCondLst>
                                    <p:cond delay="0"/>
                                  </p:stCondLst>
                                  <p:childTnLst>
                                    <p:set>
                                      <p:cBhvr>
                                        <p:cTn id="107" dur="1" fill="hold">
                                          <p:stCondLst>
                                            <p:cond delay="0"/>
                                          </p:stCondLst>
                                        </p:cTn>
                                        <p:tgtEl>
                                          <p:spTgt spid="31"/>
                                        </p:tgtEl>
                                        <p:attrNameLst>
                                          <p:attrName>style.visibility</p:attrName>
                                        </p:attrNameLst>
                                      </p:cBhvr>
                                      <p:to>
                                        <p:strVal val="visible"/>
                                      </p:to>
                                    </p:set>
                                    <p:anim calcmode="lin" valueType="num">
                                      <p:cBhvr>
                                        <p:cTn id="108" dur="500" fill="hold"/>
                                        <p:tgtEl>
                                          <p:spTgt spid="31"/>
                                        </p:tgtEl>
                                        <p:attrNameLst>
                                          <p:attrName>ppt_w</p:attrName>
                                        </p:attrNameLst>
                                      </p:cBhvr>
                                      <p:tavLst>
                                        <p:tav tm="0">
                                          <p:val>
                                            <p:fltVal val="0"/>
                                          </p:val>
                                        </p:tav>
                                        <p:tav tm="100000">
                                          <p:val>
                                            <p:strVal val="#ppt_w"/>
                                          </p:val>
                                        </p:tav>
                                      </p:tavLst>
                                    </p:anim>
                                    <p:anim calcmode="lin" valueType="num">
                                      <p:cBhvr>
                                        <p:cTn id="109" dur="500" fill="hold"/>
                                        <p:tgtEl>
                                          <p:spTgt spid="31"/>
                                        </p:tgtEl>
                                        <p:attrNameLst>
                                          <p:attrName>ppt_h</p:attrName>
                                        </p:attrNameLst>
                                      </p:cBhvr>
                                      <p:tavLst>
                                        <p:tav tm="0">
                                          <p:val>
                                            <p:fltVal val="0"/>
                                          </p:val>
                                        </p:tav>
                                        <p:tav tm="100000">
                                          <p:val>
                                            <p:strVal val="#ppt_h"/>
                                          </p:val>
                                        </p:tav>
                                      </p:tavLst>
                                    </p:anim>
                                    <p:animEffect transition="in" filter="fade">
                                      <p:cBhvr>
                                        <p:cTn id="110" dur="500"/>
                                        <p:tgtEl>
                                          <p:spTgt spid="31"/>
                                        </p:tgtEl>
                                      </p:cBhvr>
                                    </p:animEffect>
                                  </p:childTnLst>
                                </p:cTn>
                              </p:par>
                            </p:childTnLst>
                          </p:cTn>
                        </p:par>
                        <p:par>
                          <p:cTn id="111" fill="hold">
                            <p:stCondLst>
                              <p:cond delay="13750"/>
                            </p:stCondLst>
                            <p:childTnLst>
                              <p:par>
                                <p:cTn id="112" presetID="42" presetClass="entr" presetSubtype="0" fill="hold" grpId="0" nodeType="afterEffect">
                                  <p:stCondLst>
                                    <p:cond delay="0"/>
                                  </p:stCondLst>
                                  <p:childTnLst>
                                    <p:set>
                                      <p:cBhvr>
                                        <p:cTn id="113" dur="1" fill="hold">
                                          <p:stCondLst>
                                            <p:cond delay="0"/>
                                          </p:stCondLst>
                                        </p:cTn>
                                        <p:tgtEl>
                                          <p:spTgt spid="95"/>
                                        </p:tgtEl>
                                        <p:attrNameLst>
                                          <p:attrName>style.visibility</p:attrName>
                                        </p:attrNameLst>
                                      </p:cBhvr>
                                      <p:to>
                                        <p:strVal val="visible"/>
                                      </p:to>
                                    </p:set>
                                    <p:animEffect transition="in" filter="fade">
                                      <p:cBhvr>
                                        <p:cTn id="114" dur="1000"/>
                                        <p:tgtEl>
                                          <p:spTgt spid="95"/>
                                        </p:tgtEl>
                                      </p:cBhvr>
                                    </p:animEffect>
                                    <p:anim calcmode="lin" valueType="num">
                                      <p:cBhvr>
                                        <p:cTn id="115" dur="1000" fill="hold"/>
                                        <p:tgtEl>
                                          <p:spTgt spid="95"/>
                                        </p:tgtEl>
                                        <p:attrNameLst>
                                          <p:attrName>ppt_x</p:attrName>
                                        </p:attrNameLst>
                                      </p:cBhvr>
                                      <p:tavLst>
                                        <p:tav tm="0">
                                          <p:val>
                                            <p:strVal val="#ppt_x"/>
                                          </p:val>
                                        </p:tav>
                                        <p:tav tm="100000">
                                          <p:val>
                                            <p:strVal val="#ppt_x"/>
                                          </p:val>
                                        </p:tav>
                                      </p:tavLst>
                                    </p:anim>
                                    <p:anim calcmode="lin" valueType="num">
                                      <p:cBhvr>
                                        <p:cTn id="116" dur="1000" fill="hold"/>
                                        <p:tgtEl>
                                          <p:spTgt spid="95"/>
                                        </p:tgtEl>
                                        <p:attrNameLst>
                                          <p:attrName>ppt_y</p:attrName>
                                        </p:attrNameLst>
                                      </p:cBhvr>
                                      <p:tavLst>
                                        <p:tav tm="0">
                                          <p:val>
                                            <p:strVal val="#ppt_y+.1"/>
                                          </p:val>
                                        </p:tav>
                                        <p:tav tm="100000">
                                          <p:val>
                                            <p:strVal val="#ppt_y"/>
                                          </p:val>
                                        </p:tav>
                                      </p:tavLst>
                                    </p:anim>
                                  </p:childTnLst>
                                </p:cTn>
                              </p:par>
                            </p:childTnLst>
                          </p:cTn>
                        </p:par>
                        <p:par>
                          <p:cTn id="117" fill="hold">
                            <p:stCondLst>
                              <p:cond delay="14750"/>
                            </p:stCondLst>
                            <p:childTnLst>
                              <p:par>
                                <p:cTn id="118" presetID="22" presetClass="entr" presetSubtype="8" fill="hold" nodeType="afterEffect">
                                  <p:stCondLst>
                                    <p:cond delay="0"/>
                                  </p:stCondLst>
                                  <p:childTnLst>
                                    <p:set>
                                      <p:cBhvr>
                                        <p:cTn id="119" dur="1" fill="hold">
                                          <p:stCondLst>
                                            <p:cond delay="0"/>
                                          </p:stCondLst>
                                        </p:cTn>
                                        <p:tgtEl>
                                          <p:spTgt spid="42"/>
                                        </p:tgtEl>
                                        <p:attrNameLst>
                                          <p:attrName>style.visibility</p:attrName>
                                        </p:attrNameLst>
                                      </p:cBhvr>
                                      <p:to>
                                        <p:strVal val="visible"/>
                                      </p:to>
                                    </p:set>
                                    <p:animEffect transition="in" filter="wipe(left)">
                                      <p:cBhvr>
                                        <p:cTn id="120" dur="500"/>
                                        <p:tgtEl>
                                          <p:spTgt spid="42"/>
                                        </p:tgtEl>
                                      </p:cBhvr>
                                    </p:animEffect>
                                  </p:childTnLst>
                                </p:cTn>
                              </p:par>
                            </p:childTnLst>
                          </p:cTn>
                        </p:par>
                        <p:par>
                          <p:cTn id="121" fill="hold">
                            <p:stCondLst>
                              <p:cond delay="15250"/>
                            </p:stCondLst>
                            <p:childTnLst>
                              <p:par>
                                <p:cTn id="122" presetID="53" presetClass="entr" presetSubtype="16" fill="hold" grpId="0" nodeType="afterEffect">
                                  <p:stCondLst>
                                    <p:cond delay="0"/>
                                  </p:stCondLst>
                                  <p:childTnLst>
                                    <p:set>
                                      <p:cBhvr>
                                        <p:cTn id="123" dur="1" fill="hold">
                                          <p:stCondLst>
                                            <p:cond delay="0"/>
                                          </p:stCondLst>
                                        </p:cTn>
                                        <p:tgtEl>
                                          <p:spTgt spid="30"/>
                                        </p:tgtEl>
                                        <p:attrNameLst>
                                          <p:attrName>style.visibility</p:attrName>
                                        </p:attrNameLst>
                                      </p:cBhvr>
                                      <p:to>
                                        <p:strVal val="visible"/>
                                      </p:to>
                                    </p:set>
                                    <p:anim calcmode="lin" valueType="num">
                                      <p:cBhvr>
                                        <p:cTn id="124" dur="500" fill="hold"/>
                                        <p:tgtEl>
                                          <p:spTgt spid="30"/>
                                        </p:tgtEl>
                                        <p:attrNameLst>
                                          <p:attrName>ppt_w</p:attrName>
                                        </p:attrNameLst>
                                      </p:cBhvr>
                                      <p:tavLst>
                                        <p:tav tm="0">
                                          <p:val>
                                            <p:fltVal val="0"/>
                                          </p:val>
                                        </p:tav>
                                        <p:tav tm="100000">
                                          <p:val>
                                            <p:strVal val="#ppt_w"/>
                                          </p:val>
                                        </p:tav>
                                      </p:tavLst>
                                    </p:anim>
                                    <p:anim calcmode="lin" valueType="num">
                                      <p:cBhvr>
                                        <p:cTn id="125" dur="500" fill="hold"/>
                                        <p:tgtEl>
                                          <p:spTgt spid="30"/>
                                        </p:tgtEl>
                                        <p:attrNameLst>
                                          <p:attrName>ppt_h</p:attrName>
                                        </p:attrNameLst>
                                      </p:cBhvr>
                                      <p:tavLst>
                                        <p:tav tm="0">
                                          <p:val>
                                            <p:fltVal val="0"/>
                                          </p:val>
                                        </p:tav>
                                        <p:tav tm="100000">
                                          <p:val>
                                            <p:strVal val="#ppt_h"/>
                                          </p:val>
                                        </p:tav>
                                      </p:tavLst>
                                    </p:anim>
                                    <p:animEffect transition="in" filter="fade">
                                      <p:cBhvr>
                                        <p:cTn id="126" dur="500"/>
                                        <p:tgtEl>
                                          <p:spTgt spid="30"/>
                                        </p:tgtEl>
                                      </p:cBhvr>
                                    </p:animEffect>
                                  </p:childTnLst>
                                </p:cTn>
                              </p:par>
                            </p:childTnLst>
                          </p:cTn>
                        </p:par>
                        <p:par>
                          <p:cTn id="127" fill="hold">
                            <p:stCondLst>
                              <p:cond delay="15750"/>
                            </p:stCondLst>
                            <p:childTnLst>
                              <p:par>
                                <p:cTn id="128" presetID="42" presetClass="entr" presetSubtype="0" fill="hold" grpId="0" nodeType="afterEffect">
                                  <p:stCondLst>
                                    <p:cond delay="0"/>
                                  </p:stCondLst>
                                  <p:childTnLst>
                                    <p:set>
                                      <p:cBhvr>
                                        <p:cTn id="129" dur="1" fill="hold">
                                          <p:stCondLst>
                                            <p:cond delay="0"/>
                                          </p:stCondLst>
                                        </p:cTn>
                                        <p:tgtEl>
                                          <p:spTgt spid="94"/>
                                        </p:tgtEl>
                                        <p:attrNameLst>
                                          <p:attrName>style.visibility</p:attrName>
                                        </p:attrNameLst>
                                      </p:cBhvr>
                                      <p:to>
                                        <p:strVal val="visible"/>
                                      </p:to>
                                    </p:set>
                                    <p:animEffect transition="in" filter="fade">
                                      <p:cBhvr>
                                        <p:cTn id="130" dur="1000"/>
                                        <p:tgtEl>
                                          <p:spTgt spid="94"/>
                                        </p:tgtEl>
                                      </p:cBhvr>
                                    </p:animEffect>
                                    <p:anim calcmode="lin" valueType="num">
                                      <p:cBhvr>
                                        <p:cTn id="131" dur="1000" fill="hold"/>
                                        <p:tgtEl>
                                          <p:spTgt spid="94"/>
                                        </p:tgtEl>
                                        <p:attrNameLst>
                                          <p:attrName>ppt_x</p:attrName>
                                        </p:attrNameLst>
                                      </p:cBhvr>
                                      <p:tavLst>
                                        <p:tav tm="0">
                                          <p:val>
                                            <p:strVal val="#ppt_x"/>
                                          </p:val>
                                        </p:tav>
                                        <p:tav tm="100000">
                                          <p:val>
                                            <p:strVal val="#ppt_x"/>
                                          </p:val>
                                        </p:tav>
                                      </p:tavLst>
                                    </p:anim>
                                    <p:anim calcmode="lin" valueType="num">
                                      <p:cBhvr>
                                        <p:cTn id="132" dur="1000" fill="hold"/>
                                        <p:tgtEl>
                                          <p:spTgt spid="94"/>
                                        </p:tgtEl>
                                        <p:attrNameLst>
                                          <p:attrName>ppt_y</p:attrName>
                                        </p:attrNameLst>
                                      </p:cBhvr>
                                      <p:tavLst>
                                        <p:tav tm="0">
                                          <p:val>
                                            <p:strVal val="#ppt_y+.1"/>
                                          </p:val>
                                        </p:tav>
                                        <p:tav tm="100000">
                                          <p:val>
                                            <p:strVal val="#ppt_y"/>
                                          </p:val>
                                        </p:tav>
                                      </p:tavLst>
                                    </p:anim>
                                  </p:childTnLst>
                                </p:cTn>
                              </p:par>
                            </p:childTnLst>
                          </p:cTn>
                        </p:par>
                        <p:par>
                          <p:cTn id="133" fill="hold">
                            <p:stCondLst>
                              <p:cond delay="16750"/>
                            </p:stCondLst>
                            <p:childTnLst>
                              <p:par>
                                <p:cTn id="134" presetID="22" presetClass="entr" presetSubtype="8" fill="hold" nodeType="afterEffect">
                                  <p:stCondLst>
                                    <p:cond delay="0"/>
                                  </p:stCondLst>
                                  <p:childTnLst>
                                    <p:set>
                                      <p:cBhvr>
                                        <p:cTn id="135" dur="1" fill="hold">
                                          <p:stCondLst>
                                            <p:cond delay="0"/>
                                          </p:stCondLst>
                                        </p:cTn>
                                        <p:tgtEl>
                                          <p:spTgt spid="98"/>
                                        </p:tgtEl>
                                        <p:attrNameLst>
                                          <p:attrName>style.visibility</p:attrName>
                                        </p:attrNameLst>
                                      </p:cBhvr>
                                      <p:to>
                                        <p:strVal val="visible"/>
                                      </p:to>
                                    </p:set>
                                    <p:animEffect transition="in" filter="wipe(left)">
                                      <p:cBhvr>
                                        <p:cTn id="136" dur="500"/>
                                        <p:tgtEl>
                                          <p:spTgt spid="98"/>
                                        </p:tgtEl>
                                      </p:cBhvr>
                                    </p:animEffect>
                                  </p:childTnLst>
                                </p:cTn>
                              </p:par>
                            </p:childTnLst>
                          </p:cTn>
                        </p:par>
                        <p:par>
                          <p:cTn id="137" fill="hold">
                            <p:stCondLst>
                              <p:cond delay="17250"/>
                            </p:stCondLst>
                            <p:childTnLst>
                              <p:par>
                                <p:cTn id="138" presetID="53" presetClass="entr" presetSubtype="16" fill="hold" grpId="0" nodeType="afterEffect">
                                  <p:stCondLst>
                                    <p:cond delay="0"/>
                                  </p:stCondLst>
                                  <p:childTnLst>
                                    <p:set>
                                      <p:cBhvr>
                                        <p:cTn id="139" dur="1" fill="hold">
                                          <p:stCondLst>
                                            <p:cond delay="0"/>
                                          </p:stCondLst>
                                        </p:cTn>
                                        <p:tgtEl>
                                          <p:spTgt spid="99"/>
                                        </p:tgtEl>
                                        <p:attrNameLst>
                                          <p:attrName>style.visibility</p:attrName>
                                        </p:attrNameLst>
                                      </p:cBhvr>
                                      <p:to>
                                        <p:strVal val="visible"/>
                                      </p:to>
                                    </p:set>
                                    <p:anim calcmode="lin" valueType="num">
                                      <p:cBhvr>
                                        <p:cTn id="140" dur="500" fill="hold"/>
                                        <p:tgtEl>
                                          <p:spTgt spid="99"/>
                                        </p:tgtEl>
                                        <p:attrNameLst>
                                          <p:attrName>ppt_w</p:attrName>
                                        </p:attrNameLst>
                                      </p:cBhvr>
                                      <p:tavLst>
                                        <p:tav tm="0">
                                          <p:val>
                                            <p:fltVal val="0"/>
                                          </p:val>
                                        </p:tav>
                                        <p:tav tm="100000">
                                          <p:val>
                                            <p:strVal val="#ppt_w"/>
                                          </p:val>
                                        </p:tav>
                                      </p:tavLst>
                                    </p:anim>
                                    <p:anim calcmode="lin" valueType="num">
                                      <p:cBhvr>
                                        <p:cTn id="141" dur="500" fill="hold"/>
                                        <p:tgtEl>
                                          <p:spTgt spid="99"/>
                                        </p:tgtEl>
                                        <p:attrNameLst>
                                          <p:attrName>ppt_h</p:attrName>
                                        </p:attrNameLst>
                                      </p:cBhvr>
                                      <p:tavLst>
                                        <p:tav tm="0">
                                          <p:val>
                                            <p:fltVal val="0"/>
                                          </p:val>
                                        </p:tav>
                                        <p:tav tm="100000">
                                          <p:val>
                                            <p:strVal val="#ppt_h"/>
                                          </p:val>
                                        </p:tav>
                                      </p:tavLst>
                                    </p:anim>
                                    <p:animEffect transition="in" filter="fade">
                                      <p:cBhvr>
                                        <p:cTn id="142" dur="5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22" grpId="0"/>
      <p:bldP spid="23" grpId="0"/>
      <p:bldP spid="24" grpId="0"/>
      <p:bldP spid="25" grpId="0"/>
      <p:bldP spid="26" grpId="0"/>
      <p:bldP spid="27" grpId="0"/>
      <p:bldP spid="28" grpId="0"/>
      <p:bldP spid="29" grpId="0"/>
      <p:bldP spid="30" grpId="0"/>
      <p:bldP spid="3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3BB8498-7E48-400F-8787-CAF23F113797}"/>
              </a:ext>
            </a:extLst>
          </p:cNvPr>
          <p:cNvGrpSpPr/>
          <p:nvPr/>
        </p:nvGrpSpPr>
        <p:grpSpPr>
          <a:xfrm>
            <a:off x="1298256" y="1818042"/>
            <a:ext cx="9418320" cy="4398264"/>
            <a:chOff x="1298256" y="1818042"/>
            <a:chExt cx="9418320" cy="4398264"/>
          </a:xfrm>
        </p:grpSpPr>
        <p:sp>
          <p:nvSpPr>
            <p:cNvPr id="26" name="Rectangle 25">
              <a:extLst>
                <a:ext uri="{FF2B5EF4-FFF2-40B4-BE49-F238E27FC236}">
                  <a16:creationId xmlns:a16="http://schemas.microsoft.com/office/drawing/2014/main" id="{F5F4ED27-FA3F-4C49-A524-DC82E30B8683}"/>
                </a:ext>
              </a:extLst>
            </p:cNvPr>
            <p:cNvSpPr>
              <a:spLocks/>
            </p:cNvSpPr>
            <p:nvPr/>
          </p:nvSpPr>
          <p:spPr>
            <a:xfrm>
              <a:off x="1298256" y="1818042"/>
              <a:ext cx="9418320" cy="4398264"/>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EF3425"/>
                </a:solidFill>
                <a:latin typeface="Bernard MT Condensed" panose="02050806060905020404" pitchFamily="18" charset="0"/>
              </a:rPr>
              <a:t>Package #1</a:t>
            </a:r>
          </a:p>
          <a:p>
            <a:pPr algn="ctr"/>
            <a:r>
              <a:rPr lang="en-US" sz="3200" dirty="0">
                <a:solidFill>
                  <a:srgbClr val="EF3425"/>
                </a:solidFill>
                <a:latin typeface="Bernard MT Condensed" panose="02050806060905020404" pitchFamily="18" charset="0"/>
              </a:rPr>
              <a:t>$379</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8397B1"/>
                </a:solidFill>
                <a:latin typeface="Bernard MT Condensed" panose="02050806060905020404" pitchFamily="18" charset="0"/>
              </a:rPr>
              <a:t>Package #2</a:t>
            </a:r>
          </a:p>
          <a:p>
            <a:pPr algn="ctr"/>
            <a:r>
              <a:rPr lang="en-US" sz="3200" dirty="0">
                <a:solidFill>
                  <a:srgbClr val="8397B1"/>
                </a:solidFill>
                <a:latin typeface="Bernard MT Condensed" panose="02050806060905020404" pitchFamily="18" charset="0"/>
              </a:rPr>
              <a:t>$229</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nvGrpSpPr>
          <p:cNvPr id="3" name="Group 2">
            <a:extLst>
              <a:ext uri="{FF2B5EF4-FFF2-40B4-BE49-F238E27FC236}">
                <a16:creationId xmlns:a16="http://schemas.microsoft.com/office/drawing/2014/main" id="{1AC40B94-BA08-4015-B4D5-82B642230F07}"/>
              </a:ext>
            </a:extLst>
          </p:cNvPr>
          <p:cNvGrpSpPr/>
          <p:nvPr/>
        </p:nvGrpSpPr>
        <p:grpSpPr>
          <a:xfrm>
            <a:off x="5321616" y="2151504"/>
            <a:ext cx="1371600" cy="1371600"/>
            <a:chOff x="5321616" y="2151504"/>
            <a:chExt cx="1371600" cy="1371600"/>
          </a:xfrm>
          <a:solidFill>
            <a:schemeClr val="tx1"/>
          </a:solidFill>
        </p:grpSpPr>
        <p:sp>
          <p:nvSpPr>
            <p:cNvPr id="30" name="Oval 29">
              <a:extLst>
                <a:ext uri="{FF2B5EF4-FFF2-40B4-BE49-F238E27FC236}">
                  <a16:creationId xmlns:a16="http://schemas.microsoft.com/office/drawing/2014/main" id="{1A39E8D2-29BE-4712-8F9F-B6CF362220B2}"/>
                </a:ext>
              </a:extLst>
            </p:cNvPr>
            <p:cNvSpPr>
              <a:spLocks noChangeAspect="1"/>
            </p:cNvSpPr>
            <p:nvPr/>
          </p:nvSpPr>
          <p:spPr>
            <a:xfrm>
              <a:off x="5321620" y="2151504"/>
              <a:ext cx="1371596" cy="1371600"/>
            </a:xfrm>
            <a:prstGeom prst="ellipse">
              <a:avLst/>
            </a:prstGeom>
            <a:gr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7916F695-5DC0-4A97-B3AE-8C2B192057EE}"/>
                </a:ext>
              </a:extLst>
            </p:cNvPr>
            <p:cNvSpPr>
              <a:spLocks noChangeAspect="1"/>
            </p:cNvSpPr>
            <p:nvPr/>
          </p:nvSpPr>
          <p:spPr>
            <a:xfrm>
              <a:off x="5321616" y="2321587"/>
              <a:ext cx="1371600" cy="1097279"/>
            </a:xfrm>
            <a:prstGeom prst="ellipse">
              <a:avLst/>
            </a:prstGeom>
            <a:gr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chemeClr val="bg1"/>
                  </a:solidFill>
                  <a:latin typeface="Bernard MT Condensed" panose="02050806060905020404" pitchFamily="18" charset="0"/>
                </a:rPr>
                <a:t>VS</a:t>
              </a:r>
            </a:p>
          </p:txBody>
        </p:sp>
      </p:grpSp>
    </p:spTree>
    <p:extLst>
      <p:ext uri="{BB962C8B-B14F-4D97-AF65-F5344CB8AC3E}">
        <p14:creationId xmlns:p14="http://schemas.microsoft.com/office/powerpoint/2010/main" val="2572021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par>
                                <p:cTn id="14" presetID="53" presetClass="entr" presetSubtype="16"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wipe(up)">
                                      <p:cBhvr>
                                        <p:cTn id="28" dur="500"/>
                                        <p:tgtEl>
                                          <p:spTgt spid="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up)">
                                      <p:cBhvr>
                                        <p:cTn id="32" dur="500"/>
                                        <p:tgtEl>
                                          <p:spTgt spid="17"/>
                                        </p:tgtEl>
                                      </p:cBhvr>
                                    </p:animEffect>
                                  </p:childTnLst>
                                </p:cTn>
                              </p:par>
                            </p:childTnLst>
                          </p:cTn>
                        </p:par>
                        <p:par>
                          <p:cTn id="33" fill="hold">
                            <p:stCondLst>
                              <p:cond delay="3000"/>
                            </p:stCondLst>
                            <p:childTnLst>
                              <p:par>
                                <p:cTn id="34" presetID="45" presetClass="entr" presetSubtype="0" fill="hold" nodeType="after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fade">
                                      <p:cBhvr>
                                        <p:cTn id="36" dur="2000"/>
                                        <p:tgtEl>
                                          <p:spTgt spid="3"/>
                                        </p:tgtEl>
                                      </p:cBhvr>
                                    </p:animEffect>
                                    <p:anim calcmode="lin" valueType="num">
                                      <p:cBhvr>
                                        <p:cTn id="37" dur="2000" fill="hold"/>
                                        <p:tgtEl>
                                          <p:spTgt spid="3"/>
                                        </p:tgtEl>
                                        <p:attrNameLst>
                                          <p:attrName>ppt_w</p:attrName>
                                        </p:attrNameLst>
                                      </p:cBhvr>
                                      <p:tavLst>
                                        <p:tav tm="0" fmla="#ppt_w*sin(2.5*pi*$)">
                                          <p:val>
                                            <p:fltVal val="0"/>
                                          </p:val>
                                        </p:tav>
                                        <p:tav tm="100000">
                                          <p:val>
                                            <p:fltVal val="1"/>
                                          </p:val>
                                        </p:tav>
                                      </p:tavLst>
                                    </p:anim>
                                    <p:anim calcmode="lin" valueType="num">
                                      <p:cBhvr>
                                        <p:cTn id="38" dur="2000" fill="hold"/>
                                        <p:tgtEl>
                                          <p:spTgt spid="3"/>
                                        </p:tgtEl>
                                        <p:attrNameLst>
                                          <p:attrName>ppt_h</p:attrName>
                                        </p:attrNameLst>
                                      </p:cBhvr>
                                      <p:tavLst>
                                        <p:tav tm="0">
                                          <p:val>
                                            <p:strVal val="#ppt_h"/>
                                          </p:val>
                                        </p:tav>
                                        <p:tav tm="100000">
                                          <p:val>
                                            <p:strVal val="#ppt_h"/>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childTnLst>
                          </p:cTn>
                        </p:par>
                        <p:par>
                          <p:cTn id="45" fill="hold">
                            <p:stCondLst>
                              <p:cond delay="6000"/>
                            </p:stCondLst>
                            <p:childTnLst>
                              <p:par>
                                <p:cTn id="46" presetID="22" presetClass="entr" presetSubtype="1" fill="hold" grpId="0" nodeType="after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wipe(up)">
                                      <p:cBhvr>
                                        <p:cTn id="48" dur="500"/>
                                        <p:tgtEl>
                                          <p:spTgt spid="9"/>
                                        </p:tgtEl>
                                      </p:cBhvr>
                                    </p:animEffect>
                                  </p:childTnLst>
                                </p:cTn>
                              </p:par>
                            </p:childTnLst>
                          </p:cTn>
                        </p:par>
                        <p:par>
                          <p:cTn id="49" fill="hold">
                            <p:stCondLst>
                              <p:cond delay="6500"/>
                            </p:stCondLst>
                            <p:childTnLst>
                              <p:par>
                                <p:cTn id="50" presetID="22" presetClass="entr" presetSubtype="1"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up)">
                                      <p:cBhvr>
                                        <p:cTn id="52" dur="500"/>
                                        <p:tgtEl>
                                          <p:spTgt spid="18"/>
                                        </p:tgtEl>
                                      </p:cBhvr>
                                    </p:animEffect>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1000" fill="hold"/>
                                        <p:tgtEl>
                                          <p:spTgt spid="19"/>
                                        </p:tgtEl>
                                        <p:attrNameLst>
                                          <p:attrName>ppt_w</p:attrName>
                                        </p:attrNameLst>
                                      </p:cBhvr>
                                      <p:tavLst>
                                        <p:tav tm="0">
                                          <p:val>
                                            <p:fltVal val="0"/>
                                          </p:val>
                                        </p:tav>
                                        <p:tav tm="100000">
                                          <p:val>
                                            <p:strVal val="#ppt_w"/>
                                          </p:val>
                                        </p:tav>
                                      </p:tavLst>
                                    </p:anim>
                                    <p:anim calcmode="lin" valueType="num">
                                      <p:cBhvr>
                                        <p:cTn id="57" dur="1000" fill="hold"/>
                                        <p:tgtEl>
                                          <p:spTgt spid="19"/>
                                        </p:tgtEl>
                                        <p:attrNameLst>
                                          <p:attrName>ppt_h</p:attrName>
                                        </p:attrNameLst>
                                      </p:cBhvr>
                                      <p:tavLst>
                                        <p:tav tm="0">
                                          <p:val>
                                            <p:fltVal val="0"/>
                                          </p:val>
                                        </p:tav>
                                        <p:tav tm="100000">
                                          <p:val>
                                            <p:strVal val="#ppt_h"/>
                                          </p:val>
                                        </p:tav>
                                      </p:tavLst>
                                    </p:anim>
                                    <p:anim calcmode="lin" valueType="num">
                                      <p:cBhvr>
                                        <p:cTn id="58" dur="1000" fill="hold"/>
                                        <p:tgtEl>
                                          <p:spTgt spid="19"/>
                                        </p:tgtEl>
                                        <p:attrNameLst>
                                          <p:attrName>style.rotation</p:attrName>
                                        </p:attrNameLst>
                                      </p:cBhvr>
                                      <p:tavLst>
                                        <p:tav tm="0">
                                          <p:val>
                                            <p:fltVal val="90"/>
                                          </p:val>
                                        </p:tav>
                                        <p:tav tm="100000">
                                          <p:val>
                                            <p:fltVal val="0"/>
                                          </p:val>
                                        </p:tav>
                                      </p:tavLst>
                                    </p:anim>
                                    <p:animEffect transition="in" filter="fade">
                                      <p:cBhvr>
                                        <p:cTn id="59"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9" grpId="0"/>
      <p:bldP spid="15" grpId="0"/>
      <p:bldP spid="16" grpId="0"/>
      <p:bldP spid="17" grpId="0"/>
      <p:bldP spid="1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43A5E6A6-07E8-46B7-88F2-BAD4BCB56C31}"/>
              </a:ext>
            </a:extLst>
          </p:cNvPr>
          <p:cNvSpPr>
            <a:spLocks noChangeAspect="1"/>
          </p:cNvSpPr>
          <p:nvPr/>
        </p:nvSpPr>
        <p:spPr>
          <a:xfrm>
            <a:off x="3934584" y="1811672"/>
            <a:ext cx="4343928" cy="43434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artial Circle 3">
            <a:extLst>
              <a:ext uri="{FF2B5EF4-FFF2-40B4-BE49-F238E27FC236}">
                <a16:creationId xmlns:a16="http://schemas.microsoft.com/office/drawing/2014/main" id="{6532AE67-B375-4DF5-B84A-D238DAB7B105}"/>
              </a:ext>
            </a:extLst>
          </p:cNvPr>
          <p:cNvSpPr>
            <a:spLocks/>
          </p:cNvSpPr>
          <p:nvPr/>
        </p:nvSpPr>
        <p:spPr>
          <a:xfrm rot="11324326" flipV="1">
            <a:off x="3934700" y="1839632"/>
            <a:ext cx="4270225" cy="4270225"/>
          </a:xfrm>
          <a:prstGeom prst="pie">
            <a:avLst>
              <a:gd name="adj1" fmla="val 2339985"/>
              <a:gd name="adj2" fmla="val 5906739"/>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0" name="Partial Circle 49">
            <a:extLst>
              <a:ext uri="{FF2B5EF4-FFF2-40B4-BE49-F238E27FC236}">
                <a16:creationId xmlns:a16="http://schemas.microsoft.com/office/drawing/2014/main" id="{22FEC6CC-1ABB-4F74-846E-0D3FBFBCC2BF}"/>
              </a:ext>
            </a:extLst>
          </p:cNvPr>
          <p:cNvSpPr>
            <a:spLocks/>
          </p:cNvSpPr>
          <p:nvPr/>
        </p:nvSpPr>
        <p:spPr>
          <a:xfrm rot="5760000" flipV="1">
            <a:off x="3934700" y="1839632"/>
            <a:ext cx="4270225" cy="4270225"/>
          </a:xfrm>
          <a:prstGeom prst="pie">
            <a:avLst>
              <a:gd name="adj1" fmla="val 3134789"/>
              <a:gd name="adj2" fmla="val 5772090"/>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2" name="Partial Circle 51">
            <a:extLst>
              <a:ext uri="{FF2B5EF4-FFF2-40B4-BE49-F238E27FC236}">
                <a16:creationId xmlns:a16="http://schemas.microsoft.com/office/drawing/2014/main" id="{8B677C5C-5973-4157-A42B-49D7EF41E93B}"/>
              </a:ext>
            </a:extLst>
          </p:cNvPr>
          <p:cNvSpPr>
            <a:spLocks/>
          </p:cNvSpPr>
          <p:nvPr/>
        </p:nvSpPr>
        <p:spPr>
          <a:xfrm rot="529211" flipV="1">
            <a:off x="3962155" y="1857150"/>
            <a:ext cx="4270225" cy="4270225"/>
          </a:xfrm>
          <a:prstGeom prst="pie">
            <a:avLst>
              <a:gd name="adj1" fmla="val 2827729"/>
              <a:gd name="adj2" fmla="val 5990214"/>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1" name="Partial Circle 50">
            <a:extLst>
              <a:ext uri="{FF2B5EF4-FFF2-40B4-BE49-F238E27FC236}">
                <a16:creationId xmlns:a16="http://schemas.microsoft.com/office/drawing/2014/main" id="{3BE98392-89F8-4602-BC50-10FD2F93454B}"/>
              </a:ext>
            </a:extLst>
          </p:cNvPr>
          <p:cNvSpPr>
            <a:spLocks/>
          </p:cNvSpPr>
          <p:nvPr/>
        </p:nvSpPr>
        <p:spPr>
          <a:xfrm rot="16751647" flipV="1">
            <a:off x="3934700" y="1850000"/>
            <a:ext cx="4270225" cy="4270225"/>
          </a:xfrm>
          <a:prstGeom prst="pie">
            <a:avLst>
              <a:gd name="adj1" fmla="val 1484010"/>
              <a:gd name="adj2" fmla="val 5927313"/>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7" name="Freeform: Shape 56">
            <a:extLst>
              <a:ext uri="{FF2B5EF4-FFF2-40B4-BE49-F238E27FC236}">
                <a16:creationId xmlns:a16="http://schemas.microsoft.com/office/drawing/2014/main" id="{85063BD6-C387-49A3-BC56-CFAAE5CB6214}"/>
              </a:ext>
            </a:extLst>
          </p:cNvPr>
          <p:cNvSpPr>
            <a:spLocks noChangeAspect="1"/>
          </p:cNvSpPr>
          <p:nvPr/>
        </p:nvSpPr>
        <p:spPr>
          <a:xfrm>
            <a:off x="4958504" y="2896270"/>
            <a:ext cx="2194560" cy="2191981"/>
          </a:xfrm>
          <a:custGeom>
            <a:avLst/>
            <a:gdLst>
              <a:gd name="connsiteX0" fmla="*/ 1329912 w 2651760"/>
              <a:gd name="connsiteY0" fmla="*/ 135975 h 2648646"/>
              <a:gd name="connsiteX1" fmla="*/ 141192 w 2651760"/>
              <a:gd name="connsiteY1" fmla="*/ 1323298 h 2648646"/>
              <a:gd name="connsiteX2" fmla="*/ 1329912 w 2651760"/>
              <a:gd name="connsiteY2" fmla="*/ 2510621 h 2648646"/>
              <a:gd name="connsiteX3" fmla="*/ 2518632 w 2651760"/>
              <a:gd name="connsiteY3" fmla="*/ 1323298 h 2648646"/>
              <a:gd name="connsiteX4" fmla="*/ 1329912 w 2651760"/>
              <a:gd name="connsiteY4" fmla="*/ 135975 h 2648646"/>
              <a:gd name="connsiteX5" fmla="*/ 1325880 w 2651760"/>
              <a:gd name="connsiteY5" fmla="*/ 0 h 2648646"/>
              <a:gd name="connsiteX6" fmla="*/ 2651760 w 2651760"/>
              <a:gd name="connsiteY6" fmla="*/ 1324323 h 2648646"/>
              <a:gd name="connsiteX7" fmla="*/ 1325880 w 2651760"/>
              <a:gd name="connsiteY7" fmla="*/ 2648646 h 2648646"/>
              <a:gd name="connsiteX8" fmla="*/ 0 w 2651760"/>
              <a:gd name="connsiteY8" fmla="*/ 1324323 h 2648646"/>
              <a:gd name="connsiteX9" fmla="*/ 1325880 w 2651760"/>
              <a:gd name="connsiteY9" fmla="*/ 0 h 2648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1760" h="2648646">
                <a:moveTo>
                  <a:pt x="1329912" y="135975"/>
                </a:moveTo>
                <a:cubicBezTo>
                  <a:pt x="673400" y="135975"/>
                  <a:pt x="141192" y="667558"/>
                  <a:pt x="141192" y="1323298"/>
                </a:cubicBezTo>
                <a:cubicBezTo>
                  <a:pt x="141192" y="1979038"/>
                  <a:pt x="673400" y="2510621"/>
                  <a:pt x="1329912" y="2510621"/>
                </a:cubicBezTo>
                <a:cubicBezTo>
                  <a:pt x="1986424" y="2510621"/>
                  <a:pt x="2518632" y="1979038"/>
                  <a:pt x="2518632" y="1323298"/>
                </a:cubicBezTo>
                <a:cubicBezTo>
                  <a:pt x="2518632" y="667558"/>
                  <a:pt x="1986424" y="135975"/>
                  <a:pt x="1329912" y="135975"/>
                </a:cubicBezTo>
                <a:close/>
                <a:moveTo>
                  <a:pt x="1325880" y="0"/>
                </a:moveTo>
                <a:cubicBezTo>
                  <a:pt x="2058143" y="0"/>
                  <a:pt x="2651760" y="592920"/>
                  <a:pt x="2651760" y="1324323"/>
                </a:cubicBezTo>
                <a:cubicBezTo>
                  <a:pt x="2651760" y="2055726"/>
                  <a:pt x="2058143" y="2648646"/>
                  <a:pt x="1325880" y="2648646"/>
                </a:cubicBezTo>
                <a:cubicBezTo>
                  <a:pt x="593617" y="2648646"/>
                  <a:pt x="0" y="2055726"/>
                  <a:pt x="0" y="1324323"/>
                </a:cubicBezTo>
                <a:cubicBezTo>
                  <a:pt x="0" y="592920"/>
                  <a:pt x="593617" y="0"/>
                  <a:pt x="13258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FB758513-7A2C-4AAE-A0E9-09DE88391A7C}"/>
              </a:ext>
            </a:extLst>
          </p:cNvPr>
          <p:cNvSpPr>
            <a:spLocks noChangeAspect="1"/>
          </p:cNvSpPr>
          <p:nvPr/>
        </p:nvSpPr>
        <p:spPr>
          <a:xfrm>
            <a:off x="3901440" y="1804612"/>
            <a:ext cx="4389120" cy="4389120"/>
          </a:xfrm>
          <a:custGeom>
            <a:avLst/>
            <a:gdLst>
              <a:gd name="connsiteX0" fmla="*/ 2194560 w 4389120"/>
              <a:gd name="connsiteY0" fmla="*/ 137160 h 4389120"/>
              <a:gd name="connsiteX1" fmla="*/ 134743 w 4389120"/>
              <a:gd name="connsiteY1" fmla="*/ 2194560 h 4389120"/>
              <a:gd name="connsiteX2" fmla="*/ 2194560 w 4389120"/>
              <a:gd name="connsiteY2" fmla="*/ 4251960 h 4389120"/>
              <a:gd name="connsiteX3" fmla="*/ 4254377 w 4389120"/>
              <a:gd name="connsiteY3" fmla="*/ 2194560 h 4389120"/>
              <a:gd name="connsiteX4" fmla="*/ 2194560 w 4389120"/>
              <a:gd name="connsiteY4" fmla="*/ 137160 h 4389120"/>
              <a:gd name="connsiteX5" fmla="*/ 2194560 w 4389120"/>
              <a:gd name="connsiteY5" fmla="*/ 0 h 4389120"/>
              <a:gd name="connsiteX6" fmla="*/ 4389120 w 4389120"/>
              <a:gd name="connsiteY6" fmla="*/ 2194560 h 4389120"/>
              <a:gd name="connsiteX7" fmla="*/ 2194560 w 4389120"/>
              <a:gd name="connsiteY7" fmla="*/ 4389120 h 4389120"/>
              <a:gd name="connsiteX8" fmla="*/ 0 w 4389120"/>
              <a:gd name="connsiteY8" fmla="*/ 2194560 h 4389120"/>
              <a:gd name="connsiteX9" fmla="*/ 2194560 w 4389120"/>
              <a:gd name="connsiteY9" fmla="*/ 0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89120" h="4389120">
                <a:moveTo>
                  <a:pt x="2194560" y="137160"/>
                </a:moveTo>
                <a:cubicBezTo>
                  <a:pt x="1056954" y="137160"/>
                  <a:pt x="134743" y="1058289"/>
                  <a:pt x="134743" y="2194560"/>
                </a:cubicBezTo>
                <a:cubicBezTo>
                  <a:pt x="134743" y="3330831"/>
                  <a:pt x="1056954" y="4251960"/>
                  <a:pt x="2194560" y="4251960"/>
                </a:cubicBezTo>
                <a:cubicBezTo>
                  <a:pt x="3332166" y="4251960"/>
                  <a:pt x="4254377" y="3330831"/>
                  <a:pt x="4254377" y="2194560"/>
                </a:cubicBezTo>
                <a:cubicBezTo>
                  <a:pt x="4254377" y="1058289"/>
                  <a:pt x="3332166" y="137160"/>
                  <a:pt x="2194560" y="137160"/>
                </a:cubicBezTo>
                <a:close/>
                <a:moveTo>
                  <a:pt x="2194560" y="0"/>
                </a:moveTo>
                <a:cubicBezTo>
                  <a:pt x="3406582" y="0"/>
                  <a:pt x="4389120" y="982538"/>
                  <a:pt x="4389120" y="2194560"/>
                </a:cubicBezTo>
                <a:cubicBezTo>
                  <a:pt x="4389120" y="3406582"/>
                  <a:pt x="3406582" y="4389120"/>
                  <a:pt x="2194560" y="4389120"/>
                </a:cubicBezTo>
                <a:cubicBezTo>
                  <a:pt x="982538" y="4389120"/>
                  <a:pt x="0" y="3406582"/>
                  <a:pt x="0" y="2194560"/>
                </a:cubicBezTo>
                <a:cubicBezTo>
                  <a:pt x="0" y="982538"/>
                  <a:pt x="982538" y="0"/>
                  <a:pt x="219456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16FBB03B-0986-4AD1-9CF1-CE1842BC0D7B}"/>
              </a:ext>
            </a:extLst>
          </p:cNvPr>
          <p:cNvSpPr/>
          <p:nvPr/>
        </p:nvSpPr>
        <p:spPr>
          <a:xfrm>
            <a:off x="5242984" y="3170572"/>
            <a:ext cx="1625600" cy="1625600"/>
          </a:xfrm>
          <a:prstGeom prst="ellipse">
            <a:avLst/>
          </a:pr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a:extLst>
              <a:ext uri="{FF2B5EF4-FFF2-40B4-BE49-F238E27FC236}">
                <a16:creationId xmlns:a16="http://schemas.microsoft.com/office/drawing/2014/main" id="{F418321D-954E-4AFB-AA7A-8ED23E37C000}"/>
              </a:ext>
            </a:extLst>
          </p:cNvPr>
          <p:cNvGrpSpPr/>
          <p:nvPr/>
        </p:nvGrpSpPr>
        <p:grpSpPr>
          <a:xfrm>
            <a:off x="3294621" y="3620898"/>
            <a:ext cx="1463040" cy="698857"/>
            <a:chOff x="3655441" y="3633944"/>
            <a:chExt cx="1463040" cy="698857"/>
          </a:xfrm>
          <a:effectLst>
            <a:outerShdw blurRad="50800" dist="38100" algn="l" rotWithShape="0">
              <a:prstClr val="black">
                <a:alpha val="40000"/>
              </a:prstClr>
            </a:outerShdw>
          </a:effectLst>
        </p:grpSpPr>
        <p:sp>
          <p:nvSpPr>
            <p:cNvPr id="67" name="Freeform: Shape 66">
              <a:extLst>
                <a:ext uri="{FF2B5EF4-FFF2-40B4-BE49-F238E27FC236}">
                  <a16:creationId xmlns:a16="http://schemas.microsoft.com/office/drawing/2014/main" id="{2FD8908E-88F3-4091-A27C-B3F881E47FE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2C3749"/>
                  </a:solidFill>
                  <a:latin typeface="Bernard MT Condensed" panose="02050806060905020404" pitchFamily="18" charset="0"/>
                </a:rPr>
                <a:t>89%</a:t>
              </a:r>
            </a:p>
          </p:txBody>
        </p:sp>
      </p:grpSp>
      <p:grpSp>
        <p:nvGrpSpPr>
          <p:cNvPr id="59" name="Group 58">
            <a:extLst>
              <a:ext uri="{FF2B5EF4-FFF2-40B4-BE49-F238E27FC236}">
                <a16:creationId xmlns:a16="http://schemas.microsoft.com/office/drawing/2014/main" id="{116A2666-8756-4EE7-A5F3-290554A4AA94}"/>
              </a:ext>
            </a:extLst>
          </p:cNvPr>
          <p:cNvGrpSpPr/>
          <p:nvPr/>
        </p:nvGrpSpPr>
        <p:grpSpPr>
          <a:xfrm>
            <a:off x="7461885" y="3642833"/>
            <a:ext cx="1463040" cy="698857"/>
            <a:chOff x="3655441" y="3633944"/>
            <a:chExt cx="1463040" cy="698857"/>
          </a:xfrm>
          <a:effectLst>
            <a:outerShdw blurRad="50800" dist="38100" dir="10800000" algn="r" rotWithShape="0">
              <a:prstClr val="black">
                <a:alpha val="40000"/>
              </a:prstClr>
            </a:outerShdw>
          </a:effectLst>
        </p:grpSpPr>
        <p:sp>
          <p:nvSpPr>
            <p:cNvPr id="60" name="Freeform: Shape 59">
              <a:extLst>
                <a:ext uri="{FF2B5EF4-FFF2-40B4-BE49-F238E27FC236}">
                  <a16:creationId xmlns:a16="http://schemas.microsoft.com/office/drawing/2014/main" id="{EA78DD54-7435-48CA-B3A5-0236F35D2E92}"/>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B84C2CCC-AE9E-43C1-9477-264278239BA6}"/>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8397B1"/>
                  </a:solidFill>
                  <a:latin typeface="Bernard MT Condensed" panose="02050806060905020404" pitchFamily="18" charset="0"/>
                </a:rPr>
                <a:t>42%</a:t>
              </a:r>
            </a:p>
          </p:txBody>
        </p:sp>
      </p:grpSp>
      <p:grpSp>
        <p:nvGrpSpPr>
          <p:cNvPr id="62" name="Group 61">
            <a:extLst>
              <a:ext uri="{FF2B5EF4-FFF2-40B4-BE49-F238E27FC236}">
                <a16:creationId xmlns:a16="http://schemas.microsoft.com/office/drawing/2014/main" id="{7C3788BA-E5DE-4ADD-A43D-315835801963}"/>
              </a:ext>
            </a:extLst>
          </p:cNvPr>
          <p:cNvGrpSpPr/>
          <p:nvPr/>
        </p:nvGrpSpPr>
        <p:grpSpPr>
          <a:xfrm rot="16200000">
            <a:off x="5364482" y="1470526"/>
            <a:ext cx="1463040" cy="698857"/>
            <a:chOff x="3655441" y="3633944"/>
            <a:chExt cx="1463040" cy="698857"/>
          </a:xfrm>
          <a:effectLst>
            <a:outerShdw blurRad="50800" dist="38100" dir="5400000" algn="t" rotWithShape="0">
              <a:prstClr val="black">
                <a:alpha val="40000"/>
              </a:prstClr>
            </a:outerShdw>
          </a:effectLst>
        </p:grpSpPr>
        <p:sp>
          <p:nvSpPr>
            <p:cNvPr id="63" name="Freeform: Shape 62">
              <a:extLst>
                <a:ext uri="{FF2B5EF4-FFF2-40B4-BE49-F238E27FC236}">
                  <a16:creationId xmlns:a16="http://schemas.microsoft.com/office/drawing/2014/main" id="{154394F9-42B0-482F-B041-9084F86FC02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EDFFF8D6-74F5-47F3-82A3-921642A3B3B9}"/>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EF3425"/>
                  </a:solidFill>
                  <a:latin typeface="Bernard MT Condensed" panose="02050806060905020404" pitchFamily="18" charset="0"/>
                </a:rPr>
                <a:t>62%</a:t>
              </a:r>
            </a:p>
          </p:txBody>
        </p:sp>
      </p:grpSp>
      <p:grpSp>
        <p:nvGrpSpPr>
          <p:cNvPr id="65" name="Group 64">
            <a:extLst>
              <a:ext uri="{FF2B5EF4-FFF2-40B4-BE49-F238E27FC236}">
                <a16:creationId xmlns:a16="http://schemas.microsoft.com/office/drawing/2014/main" id="{142FF1C4-83BA-43E7-A4FA-D122143FD7F7}"/>
              </a:ext>
            </a:extLst>
          </p:cNvPr>
          <p:cNvGrpSpPr/>
          <p:nvPr/>
        </p:nvGrpSpPr>
        <p:grpSpPr>
          <a:xfrm rot="16200000">
            <a:off x="5338292" y="5700060"/>
            <a:ext cx="1463040" cy="698857"/>
            <a:chOff x="3655441" y="3633944"/>
            <a:chExt cx="1463040" cy="698857"/>
          </a:xfrm>
          <a:effectLst>
            <a:outerShdw blurRad="50800" dist="38100" dir="16200000" rotWithShape="0">
              <a:prstClr val="black">
                <a:alpha val="40000"/>
              </a:prstClr>
            </a:outerShdw>
          </a:effectLst>
        </p:grpSpPr>
        <p:sp>
          <p:nvSpPr>
            <p:cNvPr id="66" name="Freeform: Shape 65">
              <a:extLst>
                <a:ext uri="{FF2B5EF4-FFF2-40B4-BE49-F238E27FC236}">
                  <a16:creationId xmlns:a16="http://schemas.microsoft.com/office/drawing/2014/main" id="{D9C7481F-ED37-47CF-9E30-63B9A5CF1EFE}"/>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3534B89D-C744-46A1-8F08-ACA2CC5764A0}"/>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44546B"/>
                  </a:solidFill>
                  <a:latin typeface="Bernard MT Condensed" panose="02050806060905020404" pitchFamily="18" charset="0"/>
                </a:rPr>
                <a:t>71%</a:t>
              </a:r>
            </a:p>
          </p:txBody>
        </p:sp>
      </p:grpSp>
      <p:sp>
        <p:nvSpPr>
          <p:cNvPr id="71" name="TextBox 70">
            <a:extLst>
              <a:ext uri="{FF2B5EF4-FFF2-40B4-BE49-F238E27FC236}">
                <a16:creationId xmlns:a16="http://schemas.microsoft.com/office/drawing/2014/main" id="{0CB0B67E-BEE9-453F-A076-F398C9EFF9BD}"/>
              </a:ext>
            </a:extLst>
          </p:cNvPr>
          <p:cNvSpPr txBox="1"/>
          <p:nvPr/>
        </p:nvSpPr>
        <p:spPr>
          <a:xfrm>
            <a:off x="7802334" y="1056668"/>
            <a:ext cx="4182118" cy="152657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AF2DD765-3A56-4A4F-9355-1E6E995E238F}"/>
              </a:ext>
            </a:extLst>
          </p:cNvPr>
          <p:cNvSpPr txBox="1"/>
          <p:nvPr/>
        </p:nvSpPr>
        <p:spPr>
          <a:xfrm>
            <a:off x="8300667" y="4452094"/>
            <a:ext cx="3859154" cy="152657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3" name="TextBox 72">
            <a:extLst>
              <a:ext uri="{FF2B5EF4-FFF2-40B4-BE49-F238E27FC236}">
                <a16:creationId xmlns:a16="http://schemas.microsoft.com/office/drawing/2014/main" id="{B7BB8338-5E7A-4401-B50B-92E5027BA9DA}"/>
              </a:ext>
            </a:extLst>
          </p:cNvPr>
          <p:cNvSpPr txBox="1"/>
          <p:nvPr/>
        </p:nvSpPr>
        <p:spPr>
          <a:xfrm>
            <a:off x="377872" y="5376417"/>
            <a:ext cx="4343928" cy="1326517"/>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4" name="TextBox 73">
            <a:extLst>
              <a:ext uri="{FF2B5EF4-FFF2-40B4-BE49-F238E27FC236}">
                <a16:creationId xmlns:a16="http://schemas.microsoft.com/office/drawing/2014/main" id="{F3A45DA6-A726-4726-9C74-E8FBE7EC4C5C}"/>
              </a:ext>
            </a:extLst>
          </p:cNvPr>
          <p:cNvSpPr txBox="1"/>
          <p:nvPr/>
        </p:nvSpPr>
        <p:spPr>
          <a:xfrm>
            <a:off x="194966" y="2739511"/>
            <a:ext cx="3196847" cy="191129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5" name="TextBox 74">
            <a:extLst>
              <a:ext uri="{FF2B5EF4-FFF2-40B4-BE49-F238E27FC236}">
                <a16:creationId xmlns:a16="http://schemas.microsoft.com/office/drawing/2014/main" id="{6FA9179A-BB2C-4DD5-840D-4878600524F5}"/>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76" name="Text Box 10">
            <a:extLst>
              <a:ext uri="{FF2B5EF4-FFF2-40B4-BE49-F238E27FC236}">
                <a16:creationId xmlns:a16="http://schemas.microsoft.com/office/drawing/2014/main" id="{A081A7D3-F211-4FDF-B58A-078C9BA65170}"/>
              </a:ext>
            </a:extLst>
          </p:cNvPr>
          <p:cNvSpPr txBox="1">
            <a:spLocks noChangeArrowheads="1"/>
          </p:cNvSpPr>
          <p:nvPr/>
        </p:nvSpPr>
        <p:spPr bwMode="auto">
          <a:xfrm>
            <a:off x="5254621" y="3447106"/>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4D4D4D"/>
                </a:solidFill>
                <a:latin typeface="Bernard MT Condensed" panose="02050806060905020404" pitchFamily="18" charset="0"/>
              </a:rPr>
              <a:t>LOREM IPSUM</a:t>
            </a:r>
          </a:p>
          <a:p>
            <a:pPr algn="ctr"/>
            <a:endParaRPr lang="en-US" sz="5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99939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6"/>
                                        </p:tgtEl>
                                        <p:attrNameLst>
                                          <p:attrName>style.visibility</p:attrName>
                                        </p:attrNameLst>
                                      </p:cBhvr>
                                      <p:to>
                                        <p:strVal val="visible"/>
                                      </p:to>
                                    </p:set>
                                    <p:anim calcmode="lin" valueType="num">
                                      <p:cBhvr>
                                        <p:cTn id="16" dur="500" fill="hold"/>
                                        <p:tgtEl>
                                          <p:spTgt spid="56"/>
                                        </p:tgtEl>
                                        <p:attrNameLst>
                                          <p:attrName>ppt_w</p:attrName>
                                        </p:attrNameLst>
                                      </p:cBhvr>
                                      <p:tavLst>
                                        <p:tav tm="0">
                                          <p:val>
                                            <p:fltVal val="0"/>
                                          </p:val>
                                        </p:tav>
                                        <p:tav tm="100000">
                                          <p:val>
                                            <p:strVal val="#ppt_w"/>
                                          </p:val>
                                        </p:tav>
                                      </p:tavLst>
                                    </p:anim>
                                    <p:anim calcmode="lin" valueType="num">
                                      <p:cBhvr>
                                        <p:cTn id="17" dur="500" fill="hold"/>
                                        <p:tgtEl>
                                          <p:spTgt spid="56"/>
                                        </p:tgtEl>
                                        <p:attrNameLst>
                                          <p:attrName>ppt_h</p:attrName>
                                        </p:attrNameLst>
                                      </p:cBhvr>
                                      <p:tavLst>
                                        <p:tav tm="0">
                                          <p:val>
                                            <p:fltVal val="0"/>
                                          </p:val>
                                        </p:tav>
                                        <p:tav tm="100000">
                                          <p:val>
                                            <p:strVal val="#ppt_h"/>
                                          </p:val>
                                        </p:tav>
                                      </p:tavLst>
                                    </p:anim>
                                    <p:animEffect transition="in" filter="fade">
                                      <p:cBhvr>
                                        <p:cTn id="18" dur="500"/>
                                        <p:tgtEl>
                                          <p:spTgt spid="5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7"/>
                                        </p:tgtEl>
                                        <p:attrNameLst>
                                          <p:attrName>style.visibility</p:attrName>
                                        </p:attrNameLst>
                                      </p:cBhvr>
                                      <p:to>
                                        <p:strVal val="visible"/>
                                      </p:to>
                                    </p:set>
                                    <p:anim calcmode="lin" valueType="num">
                                      <p:cBhvr>
                                        <p:cTn id="21" dur="500" fill="hold"/>
                                        <p:tgtEl>
                                          <p:spTgt spid="57"/>
                                        </p:tgtEl>
                                        <p:attrNameLst>
                                          <p:attrName>ppt_w</p:attrName>
                                        </p:attrNameLst>
                                      </p:cBhvr>
                                      <p:tavLst>
                                        <p:tav tm="0">
                                          <p:val>
                                            <p:fltVal val="0"/>
                                          </p:val>
                                        </p:tav>
                                        <p:tav tm="100000">
                                          <p:val>
                                            <p:strVal val="#ppt_w"/>
                                          </p:val>
                                        </p:tav>
                                      </p:tavLst>
                                    </p:anim>
                                    <p:anim calcmode="lin" valueType="num">
                                      <p:cBhvr>
                                        <p:cTn id="22" dur="500" fill="hold"/>
                                        <p:tgtEl>
                                          <p:spTgt spid="57"/>
                                        </p:tgtEl>
                                        <p:attrNameLst>
                                          <p:attrName>ppt_h</p:attrName>
                                        </p:attrNameLst>
                                      </p:cBhvr>
                                      <p:tavLst>
                                        <p:tav tm="0">
                                          <p:val>
                                            <p:fltVal val="0"/>
                                          </p:val>
                                        </p:tav>
                                        <p:tav tm="100000">
                                          <p:val>
                                            <p:strVal val="#ppt_h"/>
                                          </p:val>
                                        </p:tav>
                                      </p:tavLst>
                                    </p:anim>
                                    <p:animEffect transition="in" filter="fade">
                                      <p:cBhvr>
                                        <p:cTn id="23" dur="500"/>
                                        <p:tgtEl>
                                          <p:spTgt spid="57"/>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500" fill="hold"/>
                                        <p:tgtEl>
                                          <p:spTgt spid="58"/>
                                        </p:tgtEl>
                                        <p:attrNameLst>
                                          <p:attrName>ppt_w</p:attrName>
                                        </p:attrNameLst>
                                      </p:cBhvr>
                                      <p:tavLst>
                                        <p:tav tm="0">
                                          <p:val>
                                            <p:fltVal val="0"/>
                                          </p:val>
                                        </p:tav>
                                        <p:tav tm="100000">
                                          <p:val>
                                            <p:strVal val="#ppt_w"/>
                                          </p:val>
                                        </p:tav>
                                      </p:tavLst>
                                    </p:anim>
                                    <p:anim calcmode="lin" valueType="num">
                                      <p:cBhvr>
                                        <p:cTn id="27" dur="500" fill="hold"/>
                                        <p:tgtEl>
                                          <p:spTgt spid="58"/>
                                        </p:tgtEl>
                                        <p:attrNameLst>
                                          <p:attrName>ppt_h</p:attrName>
                                        </p:attrNameLst>
                                      </p:cBhvr>
                                      <p:tavLst>
                                        <p:tav tm="0">
                                          <p:val>
                                            <p:fltVal val="0"/>
                                          </p:val>
                                        </p:tav>
                                        <p:tav tm="100000">
                                          <p:val>
                                            <p:strVal val="#ppt_h"/>
                                          </p:val>
                                        </p:tav>
                                      </p:tavLst>
                                    </p:anim>
                                    <p:animEffect transition="in" filter="fade">
                                      <p:cBhvr>
                                        <p:cTn id="28" dur="5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76"/>
                                        </p:tgtEl>
                                        <p:attrNameLst>
                                          <p:attrName>style.visibility</p:attrName>
                                        </p:attrNameLst>
                                      </p:cBhvr>
                                      <p:to>
                                        <p:strVal val="visible"/>
                                      </p:to>
                                    </p:set>
                                    <p:anim calcmode="lin" valueType="num">
                                      <p:cBhvr>
                                        <p:cTn id="31" dur="500" fill="hold"/>
                                        <p:tgtEl>
                                          <p:spTgt spid="76"/>
                                        </p:tgtEl>
                                        <p:attrNameLst>
                                          <p:attrName>ppt_w</p:attrName>
                                        </p:attrNameLst>
                                      </p:cBhvr>
                                      <p:tavLst>
                                        <p:tav tm="0">
                                          <p:val>
                                            <p:fltVal val="0"/>
                                          </p:val>
                                        </p:tav>
                                        <p:tav tm="100000">
                                          <p:val>
                                            <p:strVal val="#ppt_w"/>
                                          </p:val>
                                        </p:tav>
                                      </p:tavLst>
                                    </p:anim>
                                    <p:anim calcmode="lin" valueType="num">
                                      <p:cBhvr>
                                        <p:cTn id="32" dur="500" fill="hold"/>
                                        <p:tgtEl>
                                          <p:spTgt spid="76"/>
                                        </p:tgtEl>
                                        <p:attrNameLst>
                                          <p:attrName>ppt_h</p:attrName>
                                        </p:attrNameLst>
                                      </p:cBhvr>
                                      <p:tavLst>
                                        <p:tav tm="0">
                                          <p:val>
                                            <p:fltVal val="0"/>
                                          </p:val>
                                        </p:tav>
                                        <p:tav tm="100000">
                                          <p:val>
                                            <p:strVal val="#ppt_h"/>
                                          </p:val>
                                        </p:tav>
                                      </p:tavLst>
                                    </p:anim>
                                    <p:animEffect transition="in" filter="fade">
                                      <p:cBhvr>
                                        <p:cTn id="33" dur="500"/>
                                        <p:tgtEl>
                                          <p:spTgt spid="76"/>
                                        </p:tgtEl>
                                      </p:cBhvr>
                                    </p:animEffect>
                                  </p:childTnLst>
                                </p:cTn>
                              </p:par>
                            </p:childTnLst>
                          </p:cTn>
                        </p:par>
                        <p:par>
                          <p:cTn id="34" fill="hold">
                            <p:stCondLst>
                              <p:cond delay="1000"/>
                            </p:stCondLst>
                            <p:childTnLst>
                              <p:par>
                                <p:cTn id="35" presetID="31" presetClass="entr" presetSubtype="0" fill="hold" nodeType="afterEffect">
                                  <p:stCondLst>
                                    <p:cond delay="0"/>
                                  </p:stCondLst>
                                  <p:childTnLst>
                                    <p:set>
                                      <p:cBhvr>
                                        <p:cTn id="36" dur="1" fill="hold">
                                          <p:stCondLst>
                                            <p:cond delay="0"/>
                                          </p:stCondLst>
                                        </p:cTn>
                                        <p:tgtEl>
                                          <p:spTgt spid="62"/>
                                        </p:tgtEl>
                                        <p:attrNameLst>
                                          <p:attrName>style.visibility</p:attrName>
                                        </p:attrNameLst>
                                      </p:cBhvr>
                                      <p:to>
                                        <p:strVal val="visible"/>
                                      </p:to>
                                    </p:set>
                                    <p:anim calcmode="lin" valueType="num">
                                      <p:cBhvr>
                                        <p:cTn id="37" dur="1000" fill="hold"/>
                                        <p:tgtEl>
                                          <p:spTgt spid="62"/>
                                        </p:tgtEl>
                                        <p:attrNameLst>
                                          <p:attrName>ppt_w</p:attrName>
                                        </p:attrNameLst>
                                      </p:cBhvr>
                                      <p:tavLst>
                                        <p:tav tm="0">
                                          <p:val>
                                            <p:fltVal val="0"/>
                                          </p:val>
                                        </p:tav>
                                        <p:tav tm="100000">
                                          <p:val>
                                            <p:strVal val="#ppt_w"/>
                                          </p:val>
                                        </p:tav>
                                      </p:tavLst>
                                    </p:anim>
                                    <p:anim calcmode="lin" valueType="num">
                                      <p:cBhvr>
                                        <p:cTn id="38" dur="1000" fill="hold"/>
                                        <p:tgtEl>
                                          <p:spTgt spid="62"/>
                                        </p:tgtEl>
                                        <p:attrNameLst>
                                          <p:attrName>ppt_h</p:attrName>
                                        </p:attrNameLst>
                                      </p:cBhvr>
                                      <p:tavLst>
                                        <p:tav tm="0">
                                          <p:val>
                                            <p:fltVal val="0"/>
                                          </p:val>
                                        </p:tav>
                                        <p:tav tm="100000">
                                          <p:val>
                                            <p:strVal val="#ppt_h"/>
                                          </p:val>
                                        </p:tav>
                                      </p:tavLst>
                                    </p:anim>
                                    <p:anim calcmode="lin" valueType="num">
                                      <p:cBhvr>
                                        <p:cTn id="39" dur="1000" fill="hold"/>
                                        <p:tgtEl>
                                          <p:spTgt spid="62"/>
                                        </p:tgtEl>
                                        <p:attrNameLst>
                                          <p:attrName>style.rotation</p:attrName>
                                        </p:attrNameLst>
                                      </p:cBhvr>
                                      <p:tavLst>
                                        <p:tav tm="0">
                                          <p:val>
                                            <p:fltVal val="90"/>
                                          </p:val>
                                        </p:tav>
                                        <p:tav tm="100000">
                                          <p:val>
                                            <p:fltVal val="0"/>
                                          </p:val>
                                        </p:tav>
                                      </p:tavLst>
                                    </p:anim>
                                    <p:animEffect transition="in" filter="fade">
                                      <p:cBhvr>
                                        <p:cTn id="40" dur="1000"/>
                                        <p:tgtEl>
                                          <p:spTgt spid="62"/>
                                        </p:tgtEl>
                                      </p:cBhvr>
                                    </p:animEffect>
                                  </p:childTnLst>
                                </p:cTn>
                              </p:par>
                            </p:childTnLst>
                          </p:cTn>
                        </p:par>
                        <p:par>
                          <p:cTn id="41" fill="hold">
                            <p:stCondLst>
                              <p:cond delay="2000"/>
                            </p:stCondLst>
                            <p:childTnLst>
                              <p:par>
                                <p:cTn id="42" presetID="18" presetClass="entr" presetSubtype="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Effect transition="in" filter="strips(downRight)">
                                      <p:cBhvr>
                                        <p:cTn id="44" dur="750"/>
                                        <p:tgtEl>
                                          <p:spTgt spid="52"/>
                                        </p:tgtEl>
                                      </p:cBhvr>
                                    </p:animEffect>
                                  </p:childTnLst>
                                </p:cTn>
                              </p:par>
                            </p:childTnLst>
                          </p:cTn>
                        </p:par>
                        <p:par>
                          <p:cTn id="45" fill="hold">
                            <p:stCondLst>
                              <p:cond delay="2750"/>
                            </p:stCondLst>
                            <p:childTnLst>
                              <p:par>
                                <p:cTn id="46" presetID="42"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1000" fill="hold"/>
                                        <p:tgtEl>
                                          <p:spTgt spid="71"/>
                                        </p:tgtEl>
                                        <p:attrNameLst>
                                          <p:attrName>ppt_y</p:attrName>
                                        </p:attrNameLst>
                                      </p:cBhvr>
                                      <p:tavLst>
                                        <p:tav tm="0">
                                          <p:val>
                                            <p:strVal val="#ppt_y+.1"/>
                                          </p:val>
                                        </p:tav>
                                        <p:tav tm="100000">
                                          <p:val>
                                            <p:strVal val="#ppt_y"/>
                                          </p:val>
                                        </p:tav>
                                      </p:tavLst>
                                    </p:anim>
                                  </p:childTnLst>
                                </p:cTn>
                              </p:par>
                            </p:childTnLst>
                          </p:cTn>
                        </p:par>
                        <p:par>
                          <p:cTn id="51" fill="hold">
                            <p:stCondLst>
                              <p:cond delay="3750"/>
                            </p:stCondLst>
                            <p:childTnLst>
                              <p:par>
                                <p:cTn id="52" presetID="31" presetClass="entr" presetSubtype="0" fill="hold" nodeType="afterEffect">
                                  <p:stCondLst>
                                    <p:cond delay="0"/>
                                  </p:stCondLst>
                                  <p:childTnLst>
                                    <p:set>
                                      <p:cBhvr>
                                        <p:cTn id="53" dur="1" fill="hold">
                                          <p:stCondLst>
                                            <p:cond delay="0"/>
                                          </p:stCondLst>
                                        </p:cTn>
                                        <p:tgtEl>
                                          <p:spTgt spid="59"/>
                                        </p:tgtEl>
                                        <p:attrNameLst>
                                          <p:attrName>style.visibility</p:attrName>
                                        </p:attrNameLst>
                                      </p:cBhvr>
                                      <p:to>
                                        <p:strVal val="visible"/>
                                      </p:to>
                                    </p:set>
                                    <p:anim calcmode="lin" valueType="num">
                                      <p:cBhvr>
                                        <p:cTn id="54" dur="1000" fill="hold"/>
                                        <p:tgtEl>
                                          <p:spTgt spid="59"/>
                                        </p:tgtEl>
                                        <p:attrNameLst>
                                          <p:attrName>ppt_w</p:attrName>
                                        </p:attrNameLst>
                                      </p:cBhvr>
                                      <p:tavLst>
                                        <p:tav tm="0">
                                          <p:val>
                                            <p:fltVal val="0"/>
                                          </p:val>
                                        </p:tav>
                                        <p:tav tm="100000">
                                          <p:val>
                                            <p:strVal val="#ppt_w"/>
                                          </p:val>
                                        </p:tav>
                                      </p:tavLst>
                                    </p:anim>
                                    <p:anim calcmode="lin" valueType="num">
                                      <p:cBhvr>
                                        <p:cTn id="55" dur="1000" fill="hold"/>
                                        <p:tgtEl>
                                          <p:spTgt spid="59"/>
                                        </p:tgtEl>
                                        <p:attrNameLst>
                                          <p:attrName>ppt_h</p:attrName>
                                        </p:attrNameLst>
                                      </p:cBhvr>
                                      <p:tavLst>
                                        <p:tav tm="0">
                                          <p:val>
                                            <p:fltVal val="0"/>
                                          </p:val>
                                        </p:tav>
                                        <p:tav tm="100000">
                                          <p:val>
                                            <p:strVal val="#ppt_h"/>
                                          </p:val>
                                        </p:tav>
                                      </p:tavLst>
                                    </p:anim>
                                    <p:anim calcmode="lin" valueType="num">
                                      <p:cBhvr>
                                        <p:cTn id="56" dur="1000" fill="hold"/>
                                        <p:tgtEl>
                                          <p:spTgt spid="59"/>
                                        </p:tgtEl>
                                        <p:attrNameLst>
                                          <p:attrName>style.rotation</p:attrName>
                                        </p:attrNameLst>
                                      </p:cBhvr>
                                      <p:tavLst>
                                        <p:tav tm="0">
                                          <p:val>
                                            <p:fltVal val="90"/>
                                          </p:val>
                                        </p:tav>
                                        <p:tav tm="100000">
                                          <p:val>
                                            <p:fltVal val="0"/>
                                          </p:val>
                                        </p:tav>
                                      </p:tavLst>
                                    </p:anim>
                                    <p:animEffect transition="in" filter="fade">
                                      <p:cBhvr>
                                        <p:cTn id="57" dur="1000"/>
                                        <p:tgtEl>
                                          <p:spTgt spid="59"/>
                                        </p:tgtEl>
                                      </p:cBhvr>
                                    </p:animEffect>
                                  </p:childTnLst>
                                </p:cTn>
                              </p:par>
                            </p:childTnLst>
                          </p:cTn>
                        </p:par>
                        <p:par>
                          <p:cTn id="58" fill="hold">
                            <p:stCondLst>
                              <p:cond delay="4750"/>
                            </p:stCondLst>
                            <p:childTnLst>
                              <p:par>
                                <p:cTn id="59" presetID="18" presetClass="entr" presetSubtype="1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strips(downLeft)">
                                      <p:cBhvr>
                                        <p:cTn id="61" dur="750"/>
                                        <p:tgtEl>
                                          <p:spTgt spid="50"/>
                                        </p:tgtEl>
                                      </p:cBhvr>
                                    </p:animEffect>
                                  </p:childTnLst>
                                </p:cTn>
                              </p:par>
                            </p:childTnLst>
                          </p:cTn>
                        </p:par>
                        <p:par>
                          <p:cTn id="62" fill="hold">
                            <p:stCondLst>
                              <p:cond delay="5500"/>
                            </p:stCondLst>
                            <p:childTnLst>
                              <p:par>
                                <p:cTn id="63" presetID="42" presetClass="entr" presetSubtype="0" fill="hold" grpId="0" nodeType="afterEffect">
                                  <p:stCondLst>
                                    <p:cond delay="0"/>
                                  </p:stCondLst>
                                  <p:childTnLst>
                                    <p:set>
                                      <p:cBhvr>
                                        <p:cTn id="64" dur="1" fill="hold">
                                          <p:stCondLst>
                                            <p:cond delay="0"/>
                                          </p:stCondLst>
                                        </p:cTn>
                                        <p:tgtEl>
                                          <p:spTgt spid="72"/>
                                        </p:tgtEl>
                                        <p:attrNameLst>
                                          <p:attrName>style.visibility</p:attrName>
                                        </p:attrNameLst>
                                      </p:cBhvr>
                                      <p:to>
                                        <p:strVal val="visible"/>
                                      </p:to>
                                    </p:set>
                                    <p:animEffect transition="in" filter="fade">
                                      <p:cBhvr>
                                        <p:cTn id="65" dur="1000"/>
                                        <p:tgtEl>
                                          <p:spTgt spid="72"/>
                                        </p:tgtEl>
                                      </p:cBhvr>
                                    </p:animEffect>
                                    <p:anim calcmode="lin" valueType="num">
                                      <p:cBhvr>
                                        <p:cTn id="66" dur="1000" fill="hold"/>
                                        <p:tgtEl>
                                          <p:spTgt spid="72"/>
                                        </p:tgtEl>
                                        <p:attrNameLst>
                                          <p:attrName>ppt_x</p:attrName>
                                        </p:attrNameLst>
                                      </p:cBhvr>
                                      <p:tavLst>
                                        <p:tav tm="0">
                                          <p:val>
                                            <p:strVal val="#ppt_x"/>
                                          </p:val>
                                        </p:tav>
                                        <p:tav tm="100000">
                                          <p:val>
                                            <p:strVal val="#ppt_x"/>
                                          </p:val>
                                        </p:tav>
                                      </p:tavLst>
                                    </p:anim>
                                    <p:anim calcmode="lin" valueType="num">
                                      <p:cBhvr>
                                        <p:cTn id="67" dur="1000" fill="hold"/>
                                        <p:tgtEl>
                                          <p:spTgt spid="72"/>
                                        </p:tgtEl>
                                        <p:attrNameLst>
                                          <p:attrName>ppt_y</p:attrName>
                                        </p:attrNameLst>
                                      </p:cBhvr>
                                      <p:tavLst>
                                        <p:tav tm="0">
                                          <p:val>
                                            <p:strVal val="#ppt_y+.1"/>
                                          </p:val>
                                        </p:tav>
                                        <p:tav tm="100000">
                                          <p:val>
                                            <p:strVal val="#ppt_y"/>
                                          </p:val>
                                        </p:tav>
                                      </p:tavLst>
                                    </p:anim>
                                  </p:childTnLst>
                                </p:cTn>
                              </p:par>
                            </p:childTnLst>
                          </p:cTn>
                        </p:par>
                        <p:par>
                          <p:cTn id="68" fill="hold">
                            <p:stCondLst>
                              <p:cond delay="6500"/>
                            </p:stCondLst>
                            <p:childTnLst>
                              <p:par>
                                <p:cTn id="69" presetID="31" presetClass="entr" presetSubtype="0" fill="hold"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1000" fill="hold"/>
                                        <p:tgtEl>
                                          <p:spTgt spid="65"/>
                                        </p:tgtEl>
                                        <p:attrNameLst>
                                          <p:attrName>ppt_w</p:attrName>
                                        </p:attrNameLst>
                                      </p:cBhvr>
                                      <p:tavLst>
                                        <p:tav tm="0">
                                          <p:val>
                                            <p:fltVal val="0"/>
                                          </p:val>
                                        </p:tav>
                                        <p:tav tm="100000">
                                          <p:val>
                                            <p:strVal val="#ppt_w"/>
                                          </p:val>
                                        </p:tav>
                                      </p:tavLst>
                                    </p:anim>
                                    <p:anim calcmode="lin" valueType="num">
                                      <p:cBhvr>
                                        <p:cTn id="72" dur="1000" fill="hold"/>
                                        <p:tgtEl>
                                          <p:spTgt spid="65"/>
                                        </p:tgtEl>
                                        <p:attrNameLst>
                                          <p:attrName>ppt_h</p:attrName>
                                        </p:attrNameLst>
                                      </p:cBhvr>
                                      <p:tavLst>
                                        <p:tav tm="0">
                                          <p:val>
                                            <p:fltVal val="0"/>
                                          </p:val>
                                        </p:tav>
                                        <p:tav tm="100000">
                                          <p:val>
                                            <p:strVal val="#ppt_h"/>
                                          </p:val>
                                        </p:tav>
                                      </p:tavLst>
                                    </p:anim>
                                    <p:anim calcmode="lin" valueType="num">
                                      <p:cBhvr>
                                        <p:cTn id="73" dur="1000" fill="hold"/>
                                        <p:tgtEl>
                                          <p:spTgt spid="65"/>
                                        </p:tgtEl>
                                        <p:attrNameLst>
                                          <p:attrName>style.rotation</p:attrName>
                                        </p:attrNameLst>
                                      </p:cBhvr>
                                      <p:tavLst>
                                        <p:tav tm="0">
                                          <p:val>
                                            <p:fltVal val="90"/>
                                          </p:val>
                                        </p:tav>
                                        <p:tav tm="100000">
                                          <p:val>
                                            <p:fltVal val="0"/>
                                          </p:val>
                                        </p:tav>
                                      </p:tavLst>
                                    </p:anim>
                                    <p:animEffect transition="in" filter="fade">
                                      <p:cBhvr>
                                        <p:cTn id="74" dur="1000"/>
                                        <p:tgtEl>
                                          <p:spTgt spid="65"/>
                                        </p:tgtEl>
                                      </p:cBhvr>
                                    </p:animEffect>
                                  </p:childTnLst>
                                </p:cTn>
                              </p:par>
                            </p:childTnLst>
                          </p:cTn>
                        </p:par>
                        <p:par>
                          <p:cTn id="75" fill="hold">
                            <p:stCondLst>
                              <p:cond delay="7500"/>
                            </p:stCondLst>
                            <p:childTnLst>
                              <p:par>
                                <p:cTn id="76" presetID="18" presetClass="entr" presetSubtype="9" fill="hold" grpId="0" nodeType="afterEffect">
                                  <p:stCondLst>
                                    <p:cond delay="0"/>
                                  </p:stCondLst>
                                  <p:childTnLst>
                                    <p:set>
                                      <p:cBhvr>
                                        <p:cTn id="77" dur="1" fill="hold">
                                          <p:stCondLst>
                                            <p:cond delay="0"/>
                                          </p:stCondLst>
                                        </p:cTn>
                                        <p:tgtEl>
                                          <p:spTgt spid="4"/>
                                        </p:tgtEl>
                                        <p:attrNameLst>
                                          <p:attrName>style.visibility</p:attrName>
                                        </p:attrNameLst>
                                      </p:cBhvr>
                                      <p:to>
                                        <p:strVal val="visible"/>
                                      </p:to>
                                    </p:set>
                                    <p:animEffect transition="in" filter="strips(upLeft)">
                                      <p:cBhvr>
                                        <p:cTn id="78" dur="500"/>
                                        <p:tgtEl>
                                          <p:spTgt spid="4"/>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73"/>
                                        </p:tgtEl>
                                        <p:attrNameLst>
                                          <p:attrName>style.visibility</p:attrName>
                                        </p:attrNameLst>
                                      </p:cBhvr>
                                      <p:to>
                                        <p:strVal val="visible"/>
                                      </p:to>
                                    </p:set>
                                    <p:animEffect transition="in" filter="fade">
                                      <p:cBhvr>
                                        <p:cTn id="82" dur="1000"/>
                                        <p:tgtEl>
                                          <p:spTgt spid="73"/>
                                        </p:tgtEl>
                                      </p:cBhvr>
                                    </p:animEffect>
                                    <p:anim calcmode="lin" valueType="num">
                                      <p:cBhvr>
                                        <p:cTn id="83" dur="1000" fill="hold"/>
                                        <p:tgtEl>
                                          <p:spTgt spid="73"/>
                                        </p:tgtEl>
                                        <p:attrNameLst>
                                          <p:attrName>ppt_x</p:attrName>
                                        </p:attrNameLst>
                                      </p:cBhvr>
                                      <p:tavLst>
                                        <p:tav tm="0">
                                          <p:val>
                                            <p:strVal val="#ppt_x"/>
                                          </p:val>
                                        </p:tav>
                                        <p:tav tm="100000">
                                          <p:val>
                                            <p:strVal val="#ppt_x"/>
                                          </p:val>
                                        </p:tav>
                                      </p:tavLst>
                                    </p:anim>
                                    <p:anim calcmode="lin" valueType="num">
                                      <p:cBhvr>
                                        <p:cTn id="84" dur="1000" fill="hold"/>
                                        <p:tgtEl>
                                          <p:spTgt spid="73"/>
                                        </p:tgtEl>
                                        <p:attrNameLst>
                                          <p:attrName>ppt_y</p:attrName>
                                        </p:attrNameLst>
                                      </p:cBhvr>
                                      <p:tavLst>
                                        <p:tav tm="0">
                                          <p:val>
                                            <p:strVal val="#ppt_y+.1"/>
                                          </p:val>
                                        </p:tav>
                                        <p:tav tm="100000">
                                          <p:val>
                                            <p:strVal val="#ppt_y"/>
                                          </p:val>
                                        </p:tav>
                                      </p:tavLst>
                                    </p:anim>
                                  </p:childTnLst>
                                </p:cTn>
                              </p:par>
                            </p:childTnLst>
                          </p:cTn>
                        </p:par>
                        <p:par>
                          <p:cTn id="85" fill="hold">
                            <p:stCondLst>
                              <p:cond delay="9000"/>
                            </p:stCondLst>
                            <p:childTnLst>
                              <p:par>
                                <p:cTn id="86" presetID="31" presetClass="entr" presetSubtype="0"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p:cTn id="88" dur="1000" fill="hold"/>
                                        <p:tgtEl>
                                          <p:spTgt spid="8"/>
                                        </p:tgtEl>
                                        <p:attrNameLst>
                                          <p:attrName>ppt_w</p:attrName>
                                        </p:attrNameLst>
                                      </p:cBhvr>
                                      <p:tavLst>
                                        <p:tav tm="0">
                                          <p:val>
                                            <p:fltVal val="0"/>
                                          </p:val>
                                        </p:tav>
                                        <p:tav tm="100000">
                                          <p:val>
                                            <p:strVal val="#ppt_w"/>
                                          </p:val>
                                        </p:tav>
                                      </p:tavLst>
                                    </p:anim>
                                    <p:anim calcmode="lin" valueType="num">
                                      <p:cBhvr>
                                        <p:cTn id="89" dur="1000" fill="hold"/>
                                        <p:tgtEl>
                                          <p:spTgt spid="8"/>
                                        </p:tgtEl>
                                        <p:attrNameLst>
                                          <p:attrName>ppt_h</p:attrName>
                                        </p:attrNameLst>
                                      </p:cBhvr>
                                      <p:tavLst>
                                        <p:tav tm="0">
                                          <p:val>
                                            <p:fltVal val="0"/>
                                          </p:val>
                                        </p:tav>
                                        <p:tav tm="100000">
                                          <p:val>
                                            <p:strVal val="#ppt_h"/>
                                          </p:val>
                                        </p:tav>
                                      </p:tavLst>
                                    </p:anim>
                                    <p:anim calcmode="lin" valueType="num">
                                      <p:cBhvr>
                                        <p:cTn id="90" dur="1000" fill="hold"/>
                                        <p:tgtEl>
                                          <p:spTgt spid="8"/>
                                        </p:tgtEl>
                                        <p:attrNameLst>
                                          <p:attrName>style.rotation</p:attrName>
                                        </p:attrNameLst>
                                      </p:cBhvr>
                                      <p:tavLst>
                                        <p:tav tm="0">
                                          <p:val>
                                            <p:fltVal val="90"/>
                                          </p:val>
                                        </p:tav>
                                        <p:tav tm="100000">
                                          <p:val>
                                            <p:fltVal val="0"/>
                                          </p:val>
                                        </p:tav>
                                      </p:tavLst>
                                    </p:anim>
                                    <p:animEffect transition="in" filter="fade">
                                      <p:cBhvr>
                                        <p:cTn id="91" dur="1000"/>
                                        <p:tgtEl>
                                          <p:spTgt spid="8"/>
                                        </p:tgtEl>
                                      </p:cBhvr>
                                    </p:animEffect>
                                  </p:childTnLst>
                                </p:cTn>
                              </p:par>
                            </p:childTnLst>
                          </p:cTn>
                        </p:par>
                        <p:par>
                          <p:cTn id="92" fill="hold">
                            <p:stCondLst>
                              <p:cond delay="10000"/>
                            </p:stCondLst>
                            <p:childTnLst>
                              <p:par>
                                <p:cTn id="93" presetID="18" presetClass="entr" presetSubtype="3" fill="hold" grpId="0" nodeType="afterEffect">
                                  <p:stCondLst>
                                    <p:cond delay="0"/>
                                  </p:stCondLst>
                                  <p:childTnLst>
                                    <p:set>
                                      <p:cBhvr>
                                        <p:cTn id="94" dur="1" fill="hold">
                                          <p:stCondLst>
                                            <p:cond delay="0"/>
                                          </p:stCondLst>
                                        </p:cTn>
                                        <p:tgtEl>
                                          <p:spTgt spid="51"/>
                                        </p:tgtEl>
                                        <p:attrNameLst>
                                          <p:attrName>style.visibility</p:attrName>
                                        </p:attrNameLst>
                                      </p:cBhvr>
                                      <p:to>
                                        <p:strVal val="visible"/>
                                      </p:to>
                                    </p:set>
                                    <p:animEffect transition="in" filter="strips(upRight)">
                                      <p:cBhvr>
                                        <p:cTn id="95" dur="750"/>
                                        <p:tgtEl>
                                          <p:spTgt spid="51"/>
                                        </p:tgtEl>
                                      </p:cBhvr>
                                    </p:animEffect>
                                  </p:childTnLst>
                                </p:cTn>
                              </p:par>
                            </p:childTnLst>
                          </p:cTn>
                        </p:par>
                        <p:par>
                          <p:cTn id="96" fill="hold">
                            <p:stCondLst>
                              <p:cond delay="10750"/>
                            </p:stCondLst>
                            <p:childTnLst>
                              <p:par>
                                <p:cTn id="97" presetID="42" presetClass="entr" presetSubtype="0" fill="hold" grpId="0" nodeType="afterEffect">
                                  <p:stCondLst>
                                    <p:cond delay="0"/>
                                  </p:stCondLst>
                                  <p:childTnLst>
                                    <p:set>
                                      <p:cBhvr>
                                        <p:cTn id="98" dur="1" fill="hold">
                                          <p:stCondLst>
                                            <p:cond delay="0"/>
                                          </p:stCondLst>
                                        </p:cTn>
                                        <p:tgtEl>
                                          <p:spTgt spid="74"/>
                                        </p:tgtEl>
                                        <p:attrNameLst>
                                          <p:attrName>style.visibility</p:attrName>
                                        </p:attrNameLst>
                                      </p:cBhvr>
                                      <p:to>
                                        <p:strVal val="visible"/>
                                      </p:to>
                                    </p:set>
                                    <p:animEffect transition="in" filter="fade">
                                      <p:cBhvr>
                                        <p:cTn id="99" dur="1000"/>
                                        <p:tgtEl>
                                          <p:spTgt spid="74"/>
                                        </p:tgtEl>
                                      </p:cBhvr>
                                    </p:animEffect>
                                    <p:anim calcmode="lin" valueType="num">
                                      <p:cBhvr>
                                        <p:cTn id="100" dur="1000" fill="hold"/>
                                        <p:tgtEl>
                                          <p:spTgt spid="74"/>
                                        </p:tgtEl>
                                        <p:attrNameLst>
                                          <p:attrName>ppt_x</p:attrName>
                                        </p:attrNameLst>
                                      </p:cBhvr>
                                      <p:tavLst>
                                        <p:tav tm="0">
                                          <p:val>
                                            <p:strVal val="#ppt_x"/>
                                          </p:val>
                                        </p:tav>
                                        <p:tav tm="100000">
                                          <p:val>
                                            <p:strVal val="#ppt_x"/>
                                          </p:val>
                                        </p:tav>
                                      </p:tavLst>
                                    </p:anim>
                                    <p:anim calcmode="lin" valueType="num">
                                      <p:cBhvr>
                                        <p:cTn id="101"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P spid="50" grpId="0" animBg="1"/>
      <p:bldP spid="52" grpId="0" animBg="1"/>
      <p:bldP spid="51" grpId="0" animBg="1"/>
      <p:bldP spid="57" grpId="0" animBg="1"/>
      <p:bldP spid="56" grpId="0" animBg="1"/>
      <p:bldP spid="58" grpId="0" animBg="1"/>
      <p:bldP spid="71" grpId="0"/>
      <p:bldP spid="72" grpId="0"/>
      <p:bldP spid="73" grpId="0"/>
      <p:bldP spid="74" grpId="0"/>
      <p:bldP spid="75" grpId="0"/>
      <p:bldP spid="7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7698F530-B5E1-4DCF-B15A-7C1C4AB90691}"/>
              </a:ext>
            </a:extLst>
          </p:cNvPr>
          <p:cNvGrpSpPr/>
          <p:nvPr/>
        </p:nvGrpSpPr>
        <p:grpSpPr>
          <a:xfrm>
            <a:off x="8321040" y="484267"/>
            <a:ext cx="3925220" cy="2848143"/>
            <a:chOff x="8266780" y="484267"/>
            <a:chExt cx="3925220" cy="2848143"/>
          </a:xfrm>
        </p:grpSpPr>
        <p:sp>
          <p:nvSpPr>
            <p:cNvPr id="89" name="Freeform: Shape 88">
              <a:extLst>
                <a:ext uri="{FF2B5EF4-FFF2-40B4-BE49-F238E27FC236}">
                  <a16:creationId xmlns:a16="http://schemas.microsoft.com/office/drawing/2014/main" id="{83A3B5DA-1E6F-40F6-B2CD-EC85CCB15CB7}"/>
                </a:ext>
              </a:extLst>
            </p:cNvPr>
            <p:cNvSpPr/>
            <p:nvPr/>
          </p:nvSpPr>
          <p:spPr>
            <a:xfrm>
              <a:off x="8266780" y="484267"/>
              <a:ext cx="3925220" cy="2848143"/>
            </a:xfrm>
            <a:custGeom>
              <a:avLst/>
              <a:gdLst>
                <a:gd name="connsiteX0" fmla="*/ 1920239 w 3925220"/>
                <a:gd name="connsiteY0" fmla="*/ 594361 h 2848143"/>
                <a:gd name="connsiteX1" fmla="*/ 1985150 w 3925220"/>
                <a:gd name="connsiteY1" fmla="*/ 594361 h 2848143"/>
                <a:gd name="connsiteX2" fmla="*/ 1985150 w 3925220"/>
                <a:gd name="connsiteY2" fmla="*/ 704705 h 2848143"/>
                <a:gd name="connsiteX3" fmla="*/ 2003884 w 3925220"/>
                <a:gd name="connsiteY3" fmla="*/ 707535 h 2848143"/>
                <a:gd name="connsiteX4" fmla="*/ 2102511 w 3925220"/>
                <a:gd name="connsiteY4" fmla="*/ 796872 h 2848143"/>
                <a:gd name="connsiteX5" fmla="*/ 2108842 w 3925220"/>
                <a:gd name="connsiteY5" fmla="*/ 828199 h 2848143"/>
                <a:gd name="connsiteX6" fmla="*/ 2228335 w 3925220"/>
                <a:gd name="connsiteY6" fmla="*/ 828199 h 2848143"/>
                <a:gd name="connsiteX7" fmla="*/ 2371386 w 3925220"/>
                <a:gd name="connsiteY7" fmla="*/ 975003 h 2848143"/>
                <a:gd name="connsiteX8" fmla="*/ 2371386 w 3925220"/>
                <a:gd name="connsiteY8" fmla="*/ 1113367 h 2848143"/>
                <a:gd name="connsiteX9" fmla="*/ 2488972 w 3925220"/>
                <a:gd name="connsiteY9" fmla="*/ 1113367 h 2848143"/>
                <a:gd name="connsiteX10" fmla="*/ 2723016 w 3925220"/>
                <a:gd name="connsiteY10" fmla="*/ 1268502 h 2848143"/>
                <a:gd name="connsiteX11" fmla="*/ 2737848 w 3925220"/>
                <a:gd name="connsiteY11" fmla="*/ 1341967 h 2848143"/>
                <a:gd name="connsiteX12" fmla="*/ 3344836 w 3925220"/>
                <a:gd name="connsiteY12" fmla="*/ 1341967 h 2848143"/>
                <a:gd name="connsiteX13" fmla="*/ 3407956 w 3925220"/>
                <a:gd name="connsiteY13" fmla="*/ 1250332 h 2848143"/>
                <a:gd name="connsiteX14" fmla="*/ 3468020 w 3925220"/>
                <a:gd name="connsiteY14" fmla="*/ 1250332 h 2848143"/>
                <a:gd name="connsiteX15" fmla="*/ 3539172 w 3925220"/>
                <a:gd name="connsiteY15" fmla="*/ 1250332 h 2848143"/>
                <a:gd name="connsiteX16" fmla="*/ 3925220 w 3925220"/>
                <a:gd name="connsiteY16" fmla="*/ 1250332 h 2848143"/>
                <a:gd name="connsiteX17" fmla="*/ 3925220 w 3925220"/>
                <a:gd name="connsiteY17" fmla="*/ 2076232 h 2848143"/>
                <a:gd name="connsiteX18" fmla="*/ 3539172 w 3925220"/>
                <a:gd name="connsiteY18" fmla="*/ 2076232 h 2848143"/>
                <a:gd name="connsiteX19" fmla="*/ 3468020 w 3925220"/>
                <a:gd name="connsiteY19" fmla="*/ 2076232 h 2848143"/>
                <a:gd name="connsiteX20" fmla="*/ 3399482 w 3925220"/>
                <a:gd name="connsiteY20" fmla="*/ 2076232 h 2848143"/>
                <a:gd name="connsiteX21" fmla="*/ 3313612 w 3925220"/>
                <a:gd name="connsiteY21" fmla="*/ 1951567 h 2848143"/>
                <a:gd name="connsiteX22" fmla="*/ 2742977 w 3925220"/>
                <a:gd name="connsiteY22" fmla="*/ 1951567 h 2848143"/>
                <a:gd name="connsiteX23" fmla="*/ 2742977 w 3925220"/>
                <a:gd name="connsiteY23" fmla="*/ 2025028 h 2848143"/>
                <a:gd name="connsiteX24" fmla="*/ 2488972 w 3925220"/>
                <a:gd name="connsiteY24" fmla="*/ 2279033 h 2848143"/>
                <a:gd name="connsiteX25" fmla="*/ 1472982 w 3925220"/>
                <a:gd name="connsiteY25" fmla="*/ 2279033 h 2848143"/>
                <a:gd name="connsiteX26" fmla="*/ 1218977 w 3925220"/>
                <a:gd name="connsiteY26" fmla="*/ 2025028 h 2848143"/>
                <a:gd name="connsiteX27" fmla="*/ 1218977 w 3925220"/>
                <a:gd name="connsiteY27" fmla="*/ 2024718 h 2848143"/>
                <a:gd name="connsiteX28" fmla="*/ 1092252 w 3925220"/>
                <a:gd name="connsiteY28" fmla="*/ 2024718 h 2848143"/>
                <a:gd name="connsiteX29" fmla="*/ 1078956 w 3925220"/>
                <a:gd name="connsiteY29" fmla="*/ 2027402 h 2848143"/>
                <a:gd name="connsiteX30" fmla="*/ 1049877 w 3925220"/>
                <a:gd name="connsiteY30" fmla="*/ 2027802 h 2848143"/>
                <a:gd name="connsiteX31" fmla="*/ 886189 w 3925220"/>
                <a:gd name="connsiteY31" fmla="*/ 2117145 h 2848143"/>
                <a:gd name="connsiteX32" fmla="*/ 831485 w 3925220"/>
                <a:gd name="connsiteY32" fmla="*/ 2295423 h 2848143"/>
                <a:gd name="connsiteX33" fmla="*/ 834439 w 3925220"/>
                <a:gd name="connsiteY33" fmla="*/ 2310935 h 2848143"/>
                <a:gd name="connsiteX34" fmla="*/ 832104 w 3925220"/>
                <a:gd name="connsiteY34" fmla="*/ 2334094 h 2848143"/>
                <a:gd name="connsiteX35" fmla="*/ 832104 w 3925220"/>
                <a:gd name="connsiteY35" fmla="*/ 2400210 h 2848143"/>
                <a:gd name="connsiteX36" fmla="*/ 990600 w 3925220"/>
                <a:gd name="connsiteY36" fmla="*/ 2400210 h 2848143"/>
                <a:gd name="connsiteX37" fmla="*/ 990600 w 3925220"/>
                <a:gd name="connsiteY37" fmla="*/ 2848143 h 2848143"/>
                <a:gd name="connsiteX38" fmla="*/ 0 w 3925220"/>
                <a:gd name="connsiteY38" fmla="*/ 2848143 h 2848143"/>
                <a:gd name="connsiteX39" fmla="*/ 0 w 3925220"/>
                <a:gd name="connsiteY39" fmla="*/ 2400210 h 2848143"/>
                <a:gd name="connsiteX40" fmla="*/ 158798 w 3925220"/>
                <a:gd name="connsiteY40" fmla="*/ 2400210 h 2848143"/>
                <a:gd name="connsiteX41" fmla="*/ 158798 w 3925220"/>
                <a:gd name="connsiteY41" fmla="*/ 1941214 h 2848143"/>
                <a:gd name="connsiteX42" fmla="*/ 730309 w 3925220"/>
                <a:gd name="connsiteY42" fmla="*/ 1369703 h 2848143"/>
                <a:gd name="connsiteX43" fmla="*/ 1218977 w 3925220"/>
                <a:gd name="connsiteY43" fmla="*/ 1369703 h 2848143"/>
                <a:gd name="connsiteX44" fmla="*/ 1218977 w 3925220"/>
                <a:gd name="connsiteY44" fmla="*/ 1367372 h 2848143"/>
                <a:gd name="connsiteX45" fmla="*/ 1472982 w 3925220"/>
                <a:gd name="connsiteY45" fmla="*/ 1113367 h 2848143"/>
                <a:gd name="connsiteX46" fmla="*/ 1563694 w 3925220"/>
                <a:gd name="connsiteY46" fmla="*/ 1113367 h 2848143"/>
                <a:gd name="connsiteX47" fmla="*/ 1563694 w 3925220"/>
                <a:gd name="connsiteY47" fmla="*/ 1030999 h 2848143"/>
                <a:gd name="connsiteX48" fmla="*/ 1563695 w 3925220"/>
                <a:gd name="connsiteY48" fmla="*/ 1030999 h 2848143"/>
                <a:gd name="connsiteX49" fmla="*/ 1563695 w 3925220"/>
                <a:gd name="connsiteY49" fmla="*/ 953137 h 2848143"/>
                <a:gd name="connsiteX50" fmla="*/ 1685439 w 3925220"/>
                <a:gd name="connsiteY50" fmla="*/ 828199 h 2848143"/>
                <a:gd name="connsiteX51" fmla="*/ 1804930 w 3925220"/>
                <a:gd name="connsiteY51" fmla="*/ 828199 h 2848143"/>
                <a:gd name="connsiteX52" fmla="*/ 1811261 w 3925220"/>
                <a:gd name="connsiteY52" fmla="*/ 796872 h 2848143"/>
                <a:gd name="connsiteX53" fmla="*/ 1909888 w 3925220"/>
                <a:gd name="connsiteY53" fmla="*/ 707535 h 2848143"/>
                <a:gd name="connsiteX54" fmla="*/ 1920239 w 3925220"/>
                <a:gd name="connsiteY54" fmla="*/ 705971 h 2848143"/>
                <a:gd name="connsiteX55" fmla="*/ 1683084 w 3925220"/>
                <a:gd name="connsiteY55" fmla="*/ 0 h 2848143"/>
                <a:gd name="connsiteX56" fmla="*/ 2207335 w 3925220"/>
                <a:gd name="connsiteY56" fmla="*/ 0 h 2848143"/>
                <a:gd name="connsiteX57" fmla="*/ 2338402 w 3925220"/>
                <a:gd name="connsiteY57" fmla="*/ 129515 h 2848143"/>
                <a:gd name="connsiteX58" fmla="*/ 2338402 w 3925220"/>
                <a:gd name="connsiteY58" fmla="*/ 217403 h 2848143"/>
                <a:gd name="connsiteX59" fmla="*/ 2642674 w 3925220"/>
                <a:gd name="connsiteY59" fmla="*/ 90531 h 2848143"/>
                <a:gd name="connsiteX60" fmla="*/ 2665370 w 3925220"/>
                <a:gd name="connsiteY60" fmla="*/ 76241 h 2848143"/>
                <a:gd name="connsiteX61" fmla="*/ 2686500 w 3925220"/>
                <a:gd name="connsiteY61" fmla="*/ 72257 h 2848143"/>
                <a:gd name="connsiteX62" fmla="*/ 2695722 w 3925220"/>
                <a:gd name="connsiteY62" fmla="*/ 68412 h 2848143"/>
                <a:gd name="connsiteX63" fmla="*/ 2695722 w 3925220"/>
                <a:gd name="connsiteY63" fmla="*/ 70518 h 2848143"/>
                <a:gd name="connsiteX64" fmla="*/ 2706896 w 3925220"/>
                <a:gd name="connsiteY64" fmla="*/ 68412 h 2848143"/>
                <a:gd name="connsiteX65" fmla="*/ 3133612 w 3925220"/>
                <a:gd name="connsiteY65" fmla="*/ 68412 h 2848143"/>
                <a:gd name="connsiteX66" fmla="*/ 3240294 w 3925220"/>
                <a:gd name="connsiteY66" fmla="*/ 168038 h 2848143"/>
                <a:gd name="connsiteX67" fmla="*/ 3240294 w 3925220"/>
                <a:gd name="connsiteY67" fmla="*/ 256626 h 2848143"/>
                <a:gd name="connsiteX68" fmla="*/ 3240294 w 3925220"/>
                <a:gd name="connsiteY68" fmla="*/ 337397 h 2848143"/>
                <a:gd name="connsiteX69" fmla="*/ 3240294 w 3925220"/>
                <a:gd name="connsiteY69" fmla="*/ 425985 h 2848143"/>
                <a:gd name="connsiteX70" fmla="*/ 3133612 w 3925220"/>
                <a:gd name="connsiteY70" fmla="*/ 525612 h 2848143"/>
                <a:gd name="connsiteX71" fmla="*/ 2706896 w 3925220"/>
                <a:gd name="connsiteY71" fmla="*/ 525612 h 2848143"/>
                <a:gd name="connsiteX72" fmla="*/ 2695722 w 3925220"/>
                <a:gd name="connsiteY72" fmla="*/ 523505 h 2848143"/>
                <a:gd name="connsiteX73" fmla="*/ 2695722 w 3925220"/>
                <a:gd name="connsiteY73" fmla="*/ 525947 h 2848143"/>
                <a:gd name="connsiteX74" fmla="*/ 2685030 w 3925220"/>
                <a:gd name="connsiteY74" fmla="*/ 521489 h 2848143"/>
                <a:gd name="connsiteX75" fmla="*/ 2665370 w 3925220"/>
                <a:gd name="connsiteY75" fmla="*/ 517782 h 2848143"/>
                <a:gd name="connsiteX76" fmla="*/ 2644254 w 3925220"/>
                <a:gd name="connsiteY76" fmla="*/ 504486 h 2848143"/>
                <a:gd name="connsiteX77" fmla="*/ 2338402 w 3925220"/>
                <a:gd name="connsiteY77" fmla="*/ 376955 h 2848143"/>
                <a:gd name="connsiteX78" fmla="*/ 2338402 w 3925220"/>
                <a:gd name="connsiteY78" fmla="*/ 464846 h 2848143"/>
                <a:gd name="connsiteX79" fmla="*/ 2207335 w 3925220"/>
                <a:gd name="connsiteY79" fmla="*/ 594361 h 2848143"/>
                <a:gd name="connsiteX80" fmla="*/ 1683084 w 3925220"/>
                <a:gd name="connsiteY80" fmla="*/ 594360 h 2848143"/>
                <a:gd name="connsiteX81" fmla="*/ 1552017 w 3925220"/>
                <a:gd name="connsiteY81" fmla="*/ 464846 h 2848143"/>
                <a:gd name="connsiteX82" fmla="*/ 1552017 w 3925220"/>
                <a:gd name="connsiteY82" fmla="*/ 395103 h 2848143"/>
                <a:gd name="connsiteX83" fmla="*/ 1282545 w 3925220"/>
                <a:gd name="connsiteY83" fmla="*/ 507465 h 2848143"/>
                <a:gd name="connsiteX84" fmla="*/ 1259849 w 3925220"/>
                <a:gd name="connsiteY84" fmla="*/ 521755 h 2848143"/>
                <a:gd name="connsiteX85" fmla="*/ 1238719 w 3925220"/>
                <a:gd name="connsiteY85" fmla="*/ 525739 h 2848143"/>
                <a:gd name="connsiteX86" fmla="*/ 1229499 w 3925220"/>
                <a:gd name="connsiteY86" fmla="*/ 529584 h 2848143"/>
                <a:gd name="connsiteX87" fmla="*/ 1229499 w 3925220"/>
                <a:gd name="connsiteY87" fmla="*/ 527478 h 2848143"/>
                <a:gd name="connsiteX88" fmla="*/ 1218323 w 3925220"/>
                <a:gd name="connsiteY88" fmla="*/ 529584 h 2848143"/>
                <a:gd name="connsiteX89" fmla="*/ 791607 w 3925220"/>
                <a:gd name="connsiteY89" fmla="*/ 529584 h 2848143"/>
                <a:gd name="connsiteX90" fmla="*/ 684925 w 3925220"/>
                <a:gd name="connsiteY90" fmla="*/ 429958 h 2848143"/>
                <a:gd name="connsiteX91" fmla="*/ 684925 w 3925220"/>
                <a:gd name="connsiteY91" fmla="*/ 341370 h 2848143"/>
                <a:gd name="connsiteX92" fmla="*/ 684925 w 3925220"/>
                <a:gd name="connsiteY92" fmla="*/ 260599 h 2848143"/>
                <a:gd name="connsiteX93" fmla="*/ 684925 w 3925220"/>
                <a:gd name="connsiteY93" fmla="*/ 172011 h 2848143"/>
                <a:gd name="connsiteX94" fmla="*/ 791607 w 3925220"/>
                <a:gd name="connsiteY94" fmla="*/ 72384 h 2848143"/>
                <a:gd name="connsiteX95" fmla="*/ 1218323 w 3925220"/>
                <a:gd name="connsiteY95" fmla="*/ 72384 h 2848143"/>
                <a:gd name="connsiteX96" fmla="*/ 1229499 w 3925220"/>
                <a:gd name="connsiteY96" fmla="*/ 74491 h 2848143"/>
                <a:gd name="connsiteX97" fmla="*/ 1229499 w 3925220"/>
                <a:gd name="connsiteY97" fmla="*/ 72049 h 2848143"/>
                <a:gd name="connsiteX98" fmla="*/ 1240191 w 3925220"/>
                <a:gd name="connsiteY98" fmla="*/ 76507 h 2848143"/>
                <a:gd name="connsiteX99" fmla="*/ 1259849 w 3925220"/>
                <a:gd name="connsiteY99" fmla="*/ 80214 h 2848143"/>
                <a:gd name="connsiteX100" fmla="*/ 1280967 w 3925220"/>
                <a:gd name="connsiteY100" fmla="*/ 93510 h 2848143"/>
                <a:gd name="connsiteX101" fmla="*/ 1552017 w 3925220"/>
                <a:gd name="connsiteY101" fmla="*/ 206530 h 2848143"/>
                <a:gd name="connsiteX102" fmla="*/ 1552017 w 3925220"/>
                <a:gd name="connsiteY102" fmla="*/ 129515 h 2848143"/>
                <a:gd name="connsiteX103" fmla="*/ 1683084 w 3925220"/>
                <a:gd name="connsiteY103" fmla="*/ 0 h 2848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3925220" h="2848143">
                  <a:moveTo>
                    <a:pt x="1920239" y="594361"/>
                  </a:moveTo>
                  <a:lnTo>
                    <a:pt x="1985150" y="594361"/>
                  </a:lnTo>
                  <a:lnTo>
                    <a:pt x="1985150" y="704705"/>
                  </a:lnTo>
                  <a:lnTo>
                    <a:pt x="2003884" y="707535"/>
                  </a:lnTo>
                  <a:cubicBezTo>
                    <a:pt x="2048424" y="721375"/>
                    <a:pt x="2084517" y="754368"/>
                    <a:pt x="2102511" y="796872"/>
                  </a:cubicBezTo>
                  <a:lnTo>
                    <a:pt x="2108842" y="828199"/>
                  </a:lnTo>
                  <a:lnTo>
                    <a:pt x="2228335" y="828199"/>
                  </a:lnTo>
                  <a:lnTo>
                    <a:pt x="2371386" y="975003"/>
                  </a:lnTo>
                  <a:lnTo>
                    <a:pt x="2371386" y="1113367"/>
                  </a:lnTo>
                  <a:lnTo>
                    <a:pt x="2488972" y="1113367"/>
                  </a:lnTo>
                  <a:cubicBezTo>
                    <a:pt x="2594184" y="1113367"/>
                    <a:pt x="2684456" y="1177336"/>
                    <a:pt x="2723016" y="1268502"/>
                  </a:cubicBezTo>
                  <a:lnTo>
                    <a:pt x="2737848" y="1341967"/>
                  </a:lnTo>
                  <a:lnTo>
                    <a:pt x="3344836" y="1341967"/>
                  </a:lnTo>
                  <a:lnTo>
                    <a:pt x="3407956" y="1250332"/>
                  </a:lnTo>
                  <a:lnTo>
                    <a:pt x="3468020" y="1250332"/>
                  </a:lnTo>
                  <a:lnTo>
                    <a:pt x="3539172" y="1250332"/>
                  </a:lnTo>
                  <a:lnTo>
                    <a:pt x="3925220" y="1250332"/>
                  </a:lnTo>
                  <a:lnTo>
                    <a:pt x="3925220" y="2076232"/>
                  </a:lnTo>
                  <a:lnTo>
                    <a:pt x="3539172" y="2076232"/>
                  </a:lnTo>
                  <a:lnTo>
                    <a:pt x="3468020" y="2076232"/>
                  </a:lnTo>
                  <a:lnTo>
                    <a:pt x="3399482" y="2076232"/>
                  </a:lnTo>
                  <a:lnTo>
                    <a:pt x="3313612" y="1951567"/>
                  </a:lnTo>
                  <a:lnTo>
                    <a:pt x="2742977" y="1951567"/>
                  </a:lnTo>
                  <a:lnTo>
                    <a:pt x="2742977" y="2025028"/>
                  </a:lnTo>
                  <a:cubicBezTo>
                    <a:pt x="2742977" y="2165311"/>
                    <a:pt x="2629255" y="2279033"/>
                    <a:pt x="2488972" y="2279033"/>
                  </a:cubicBezTo>
                  <a:lnTo>
                    <a:pt x="1472982" y="2279033"/>
                  </a:lnTo>
                  <a:cubicBezTo>
                    <a:pt x="1332699" y="2279033"/>
                    <a:pt x="1218977" y="2165311"/>
                    <a:pt x="1218977" y="2025028"/>
                  </a:cubicBezTo>
                  <a:lnTo>
                    <a:pt x="1218977" y="2024718"/>
                  </a:lnTo>
                  <a:lnTo>
                    <a:pt x="1092252" y="2024718"/>
                  </a:lnTo>
                  <a:lnTo>
                    <a:pt x="1078956" y="2027402"/>
                  </a:lnTo>
                  <a:lnTo>
                    <a:pt x="1049877" y="2027802"/>
                  </a:lnTo>
                  <a:cubicBezTo>
                    <a:pt x="988264" y="2034572"/>
                    <a:pt x="928833" y="2064888"/>
                    <a:pt x="886189" y="2117145"/>
                  </a:cubicBezTo>
                  <a:cubicBezTo>
                    <a:pt x="843545" y="2169401"/>
                    <a:pt x="825762" y="2233704"/>
                    <a:pt x="831485" y="2295423"/>
                  </a:cubicBezTo>
                  <a:lnTo>
                    <a:pt x="834439" y="2310935"/>
                  </a:lnTo>
                  <a:lnTo>
                    <a:pt x="832104" y="2334094"/>
                  </a:lnTo>
                  <a:lnTo>
                    <a:pt x="832104" y="2400210"/>
                  </a:lnTo>
                  <a:lnTo>
                    <a:pt x="990600" y="2400210"/>
                  </a:lnTo>
                  <a:lnTo>
                    <a:pt x="990600" y="2848143"/>
                  </a:lnTo>
                  <a:lnTo>
                    <a:pt x="0" y="2848143"/>
                  </a:lnTo>
                  <a:lnTo>
                    <a:pt x="0" y="2400210"/>
                  </a:lnTo>
                  <a:lnTo>
                    <a:pt x="158798" y="2400210"/>
                  </a:lnTo>
                  <a:lnTo>
                    <a:pt x="158798" y="1941214"/>
                  </a:lnTo>
                  <a:cubicBezTo>
                    <a:pt x="158798" y="1625577"/>
                    <a:pt x="414672" y="1369703"/>
                    <a:pt x="730309" y="1369703"/>
                  </a:cubicBezTo>
                  <a:lnTo>
                    <a:pt x="1218977" y="1369703"/>
                  </a:lnTo>
                  <a:lnTo>
                    <a:pt x="1218977" y="1367372"/>
                  </a:lnTo>
                  <a:cubicBezTo>
                    <a:pt x="1218977" y="1227089"/>
                    <a:pt x="1332699" y="1113367"/>
                    <a:pt x="1472982" y="1113367"/>
                  </a:cubicBezTo>
                  <a:lnTo>
                    <a:pt x="1563694" y="1113367"/>
                  </a:lnTo>
                  <a:lnTo>
                    <a:pt x="1563694" y="1030999"/>
                  </a:lnTo>
                  <a:lnTo>
                    <a:pt x="1563695" y="1030999"/>
                  </a:lnTo>
                  <a:lnTo>
                    <a:pt x="1563695" y="953137"/>
                  </a:lnTo>
                  <a:lnTo>
                    <a:pt x="1685439" y="828199"/>
                  </a:lnTo>
                  <a:lnTo>
                    <a:pt x="1804930" y="828199"/>
                  </a:lnTo>
                  <a:lnTo>
                    <a:pt x="1811261" y="796872"/>
                  </a:lnTo>
                  <a:cubicBezTo>
                    <a:pt x="1829255" y="754368"/>
                    <a:pt x="1865349" y="721375"/>
                    <a:pt x="1909888" y="707535"/>
                  </a:cubicBezTo>
                  <a:lnTo>
                    <a:pt x="1920239" y="705971"/>
                  </a:lnTo>
                  <a:close/>
                  <a:moveTo>
                    <a:pt x="1683084" y="0"/>
                  </a:moveTo>
                  <a:lnTo>
                    <a:pt x="2207335" y="0"/>
                  </a:lnTo>
                  <a:cubicBezTo>
                    <a:pt x="2279721" y="0"/>
                    <a:pt x="2338402" y="57986"/>
                    <a:pt x="2338402" y="129515"/>
                  </a:cubicBezTo>
                  <a:lnTo>
                    <a:pt x="2338402" y="217403"/>
                  </a:lnTo>
                  <a:lnTo>
                    <a:pt x="2642674" y="90531"/>
                  </a:lnTo>
                  <a:lnTo>
                    <a:pt x="2665370" y="76241"/>
                  </a:lnTo>
                  <a:lnTo>
                    <a:pt x="2686500" y="72257"/>
                  </a:lnTo>
                  <a:lnTo>
                    <a:pt x="2695722" y="68412"/>
                  </a:lnTo>
                  <a:lnTo>
                    <a:pt x="2695722" y="70518"/>
                  </a:lnTo>
                  <a:lnTo>
                    <a:pt x="2706896" y="68412"/>
                  </a:lnTo>
                  <a:lnTo>
                    <a:pt x="3133612" y="68412"/>
                  </a:lnTo>
                  <a:cubicBezTo>
                    <a:pt x="3192532" y="68412"/>
                    <a:pt x="3240294" y="113016"/>
                    <a:pt x="3240294" y="168038"/>
                  </a:cubicBezTo>
                  <a:lnTo>
                    <a:pt x="3240294" y="256626"/>
                  </a:lnTo>
                  <a:lnTo>
                    <a:pt x="3240294" y="337397"/>
                  </a:lnTo>
                  <a:lnTo>
                    <a:pt x="3240294" y="425985"/>
                  </a:lnTo>
                  <a:cubicBezTo>
                    <a:pt x="3240294" y="481007"/>
                    <a:pt x="3192532" y="525612"/>
                    <a:pt x="3133612" y="525612"/>
                  </a:cubicBezTo>
                  <a:lnTo>
                    <a:pt x="2706896" y="525612"/>
                  </a:lnTo>
                  <a:lnTo>
                    <a:pt x="2695722" y="523505"/>
                  </a:lnTo>
                  <a:lnTo>
                    <a:pt x="2695722" y="525947"/>
                  </a:lnTo>
                  <a:lnTo>
                    <a:pt x="2685030" y="521489"/>
                  </a:lnTo>
                  <a:lnTo>
                    <a:pt x="2665370" y="517782"/>
                  </a:lnTo>
                  <a:lnTo>
                    <a:pt x="2644254" y="504486"/>
                  </a:lnTo>
                  <a:lnTo>
                    <a:pt x="2338402" y="376955"/>
                  </a:lnTo>
                  <a:lnTo>
                    <a:pt x="2338402" y="464846"/>
                  </a:lnTo>
                  <a:cubicBezTo>
                    <a:pt x="2338402" y="536375"/>
                    <a:pt x="2279721" y="594361"/>
                    <a:pt x="2207335" y="594361"/>
                  </a:cubicBezTo>
                  <a:lnTo>
                    <a:pt x="1683084" y="594360"/>
                  </a:lnTo>
                  <a:cubicBezTo>
                    <a:pt x="1610698" y="594360"/>
                    <a:pt x="1552017" y="536375"/>
                    <a:pt x="1552017" y="464846"/>
                  </a:cubicBezTo>
                  <a:lnTo>
                    <a:pt x="1552017" y="395103"/>
                  </a:lnTo>
                  <a:lnTo>
                    <a:pt x="1282545" y="507465"/>
                  </a:lnTo>
                  <a:lnTo>
                    <a:pt x="1259849" y="521755"/>
                  </a:lnTo>
                  <a:lnTo>
                    <a:pt x="1238719" y="525739"/>
                  </a:lnTo>
                  <a:lnTo>
                    <a:pt x="1229499" y="529584"/>
                  </a:lnTo>
                  <a:lnTo>
                    <a:pt x="1229499" y="527478"/>
                  </a:lnTo>
                  <a:lnTo>
                    <a:pt x="1218323" y="529584"/>
                  </a:lnTo>
                  <a:lnTo>
                    <a:pt x="791607" y="529584"/>
                  </a:lnTo>
                  <a:cubicBezTo>
                    <a:pt x="732689" y="529584"/>
                    <a:pt x="684925" y="484980"/>
                    <a:pt x="684925" y="429958"/>
                  </a:cubicBezTo>
                  <a:lnTo>
                    <a:pt x="684925" y="341370"/>
                  </a:lnTo>
                  <a:lnTo>
                    <a:pt x="684925" y="260599"/>
                  </a:lnTo>
                  <a:lnTo>
                    <a:pt x="684925" y="172011"/>
                  </a:lnTo>
                  <a:cubicBezTo>
                    <a:pt x="684925" y="116989"/>
                    <a:pt x="732689" y="72384"/>
                    <a:pt x="791607" y="72384"/>
                  </a:cubicBezTo>
                  <a:lnTo>
                    <a:pt x="1218323" y="72384"/>
                  </a:lnTo>
                  <a:lnTo>
                    <a:pt x="1229499" y="74491"/>
                  </a:lnTo>
                  <a:lnTo>
                    <a:pt x="1229499" y="72049"/>
                  </a:lnTo>
                  <a:lnTo>
                    <a:pt x="1240191" y="76507"/>
                  </a:lnTo>
                  <a:lnTo>
                    <a:pt x="1259849" y="80214"/>
                  </a:lnTo>
                  <a:lnTo>
                    <a:pt x="1280967" y="93510"/>
                  </a:lnTo>
                  <a:lnTo>
                    <a:pt x="1552017" y="206530"/>
                  </a:lnTo>
                  <a:lnTo>
                    <a:pt x="1552017" y="129515"/>
                  </a:lnTo>
                  <a:cubicBezTo>
                    <a:pt x="1552017" y="57986"/>
                    <a:pt x="1610698" y="0"/>
                    <a:pt x="1683084"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E0320ED-82DB-4286-BEB4-B24C749CA4AD}"/>
                </a:ext>
              </a:extLst>
            </p:cNvPr>
            <p:cNvGrpSpPr/>
            <p:nvPr/>
          </p:nvGrpSpPr>
          <p:grpSpPr>
            <a:xfrm>
              <a:off x="8274211" y="2971800"/>
              <a:ext cx="969264" cy="274320"/>
              <a:chOff x="8229600" y="3108960"/>
              <a:chExt cx="969264" cy="274320"/>
            </a:xfrm>
          </p:grpSpPr>
          <p:cxnSp>
            <p:nvCxnSpPr>
              <p:cNvPr id="61" name="Straight Connector 60">
                <a:extLst>
                  <a:ext uri="{FF2B5EF4-FFF2-40B4-BE49-F238E27FC236}">
                    <a16:creationId xmlns:a16="http://schemas.microsoft.com/office/drawing/2014/main" id="{8F38C145-4EE7-456A-8230-6CAE46A033B6}"/>
                  </a:ext>
                </a:extLst>
              </p:cNvPr>
              <p:cNvCxnSpPr/>
              <p:nvPr/>
            </p:nvCxnSpPr>
            <p:spPr>
              <a:xfrm>
                <a:off x="8229600" y="320040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E129929-C47C-4CD9-B46E-9C47DC54FD82}"/>
                  </a:ext>
                </a:extLst>
              </p:cNvPr>
              <p:cNvCxnSpPr/>
              <p:nvPr/>
            </p:nvCxnSpPr>
            <p:spPr>
              <a:xfrm>
                <a:off x="8229600" y="338328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595E8A4-FE4E-464A-A440-14CF23D4C3BD}"/>
                  </a:ext>
                </a:extLst>
              </p:cNvPr>
              <p:cNvCxnSpPr/>
              <p:nvPr/>
            </p:nvCxnSpPr>
            <p:spPr>
              <a:xfrm>
                <a:off x="8229600" y="310896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2E9A8336-2351-450D-A083-0B5EC4BE505D}"/>
                  </a:ext>
                </a:extLst>
              </p:cNvPr>
              <p:cNvCxnSpPr/>
              <p:nvPr/>
            </p:nvCxnSpPr>
            <p:spPr>
              <a:xfrm>
                <a:off x="8229600" y="329184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grpSp>
      </p:grpSp>
      <p:sp>
        <p:nvSpPr>
          <p:cNvPr id="77" name="TextBox 76">
            <a:extLst>
              <a:ext uri="{FF2B5EF4-FFF2-40B4-BE49-F238E27FC236}">
                <a16:creationId xmlns:a16="http://schemas.microsoft.com/office/drawing/2014/main" id="{48B049E7-20CF-4513-9E01-53352206CB55}"/>
              </a:ext>
            </a:extLst>
          </p:cNvPr>
          <p:cNvSpPr txBox="1"/>
          <p:nvPr/>
        </p:nvSpPr>
        <p:spPr>
          <a:xfrm>
            <a:off x="348262" y="1655352"/>
            <a:ext cx="7424138" cy="141577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8" name="TextBox 77">
            <a:extLst>
              <a:ext uri="{FF2B5EF4-FFF2-40B4-BE49-F238E27FC236}">
                <a16:creationId xmlns:a16="http://schemas.microsoft.com/office/drawing/2014/main" id="{EFAFA3B9-59B9-4490-B888-881BF2C7818F}"/>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79" name="TextBox 78">
            <a:extLst>
              <a:ext uri="{FF2B5EF4-FFF2-40B4-BE49-F238E27FC236}">
                <a16:creationId xmlns:a16="http://schemas.microsoft.com/office/drawing/2014/main" id="{AAFABE8E-CA25-4C2B-9F48-AF395E9D405B}"/>
              </a:ext>
            </a:extLst>
          </p:cNvPr>
          <p:cNvSpPr txBox="1"/>
          <p:nvPr/>
        </p:nvSpPr>
        <p:spPr>
          <a:xfrm>
            <a:off x="228600" y="4532792"/>
            <a:ext cx="2192753" cy="1880515"/>
          </a:xfrm>
          <a:prstGeom prst="rect">
            <a:avLst/>
          </a:prstGeom>
          <a:noFill/>
        </p:spPr>
        <p:txBody>
          <a:bodyPr wrap="square" rtlCol="0">
            <a:spAutoFit/>
          </a:bodyPr>
          <a:lstStyle/>
          <a:p>
            <a:pPr algn="ctr" defTabSz="1219170">
              <a:spcBef>
                <a:spcPct val="20000"/>
              </a:spcBef>
              <a:defRPr/>
            </a:pPr>
            <a:r>
              <a:rPr lang="en-US" dirty="0">
                <a:solidFill>
                  <a:srgbClr val="EF3425"/>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1" name="Group 80">
            <a:extLst>
              <a:ext uri="{FF2B5EF4-FFF2-40B4-BE49-F238E27FC236}">
                <a16:creationId xmlns:a16="http://schemas.microsoft.com/office/drawing/2014/main" id="{4FD33A55-2F42-4860-A0E1-920D6428ABFB}"/>
              </a:ext>
            </a:extLst>
          </p:cNvPr>
          <p:cNvGrpSpPr>
            <a:grpSpLocks noChangeAspect="1"/>
          </p:cNvGrpSpPr>
          <p:nvPr/>
        </p:nvGrpSpPr>
        <p:grpSpPr>
          <a:xfrm>
            <a:off x="867776" y="3475866"/>
            <a:ext cx="914400" cy="914401"/>
            <a:chOff x="1758360" y="4125844"/>
            <a:chExt cx="1097279" cy="1097280"/>
          </a:xfrm>
        </p:grpSpPr>
        <p:sp>
          <p:nvSpPr>
            <p:cNvPr id="76" name="Freeform: Shape 75">
              <a:extLst>
                <a:ext uri="{FF2B5EF4-FFF2-40B4-BE49-F238E27FC236}">
                  <a16:creationId xmlns:a16="http://schemas.microsoft.com/office/drawing/2014/main" id="{895DD80A-C2CC-4E50-9698-A776D9504DED}"/>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F36C5FD7-E9F2-4533-A2AD-12E65F246557}"/>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EF3425"/>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Freeform: Shape 72">
            <a:extLst>
              <a:ext uri="{FF2B5EF4-FFF2-40B4-BE49-F238E27FC236}">
                <a16:creationId xmlns:a16="http://schemas.microsoft.com/office/drawing/2014/main" id="{8A7AEE84-84CB-4BE9-B074-B7CA8FF06E26}"/>
              </a:ext>
            </a:extLst>
          </p:cNvPr>
          <p:cNvSpPr>
            <a:spLocks noChangeAspect="1"/>
          </p:cNvSpPr>
          <p:nvPr/>
        </p:nvSpPr>
        <p:spPr>
          <a:xfrm rot="18920371">
            <a:off x="8094267" y="4779165"/>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lin ang="27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6E029672-6A3A-4500-94C4-AEF44C664204}"/>
              </a:ext>
            </a:extLst>
          </p:cNvPr>
          <p:cNvSpPr>
            <a:spLocks noChangeAspect="1"/>
          </p:cNvSpPr>
          <p:nvPr/>
        </p:nvSpPr>
        <p:spPr>
          <a:xfrm rot="18920371">
            <a:off x="8946642" y="4079366"/>
            <a:ext cx="685801" cy="68580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Freeform: Shape 83">
            <a:extLst>
              <a:ext uri="{FF2B5EF4-FFF2-40B4-BE49-F238E27FC236}">
                <a16:creationId xmlns:a16="http://schemas.microsoft.com/office/drawing/2014/main" id="{6019D70D-18DA-4BDF-B807-9DB49340D362}"/>
              </a:ext>
            </a:extLst>
          </p:cNvPr>
          <p:cNvSpPr>
            <a:spLocks noChangeAspect="1"/>
          </p:cNvSpPr>
          <p:nvPr/>
        </p:nvSpPr>
        <p:spPr>
          <a:xfrm rot="18920371">
            <a:off x="8459139" y="3635425"/>
            <a:ext cx="530353" cy="530352"/>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557BF459-3966-45EA-8BA2-9345FEFAB59E}"/>
              </a:ext>
            </a:extLst>
          </p:cNvPr>
          <p:cNvSpPr txBox="1"/>
          <p:nvPr/>
        </p:nvSpPr>
        <p:spPr>
          <a:xfrm>
            <a:off x="2716354" y="4528308"/>
            <a:ext cx="2192753" cy="1880515"/>
          </a:xfrm>
          <a:prstGeom prst="rect">
            <a:avLst/>
          </a:prstGeom>
          <a:noFill/>
        </p:spPr>
        <p:txBody>
          <a:bodyPr wrap="square" rtlCol="0">
            <a:spAutoFit/>
          </a:bodyPr>
          <a:lstStyle/>
          <a:p>
            <a:pPr algn="ctr" defTabSz="1219170">
              <a:spcBef>
                <a:spcPct val="20000"/>
              </a:spcBef>
              <a:defRPr/>
            </a:pPr>
            <a:r>
              <a:rPr lang="en-US" dirty="0">
                <a:solidFill>
                  <a:srgbClr val="8397B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Box 91">
            <a:extLst>
              <a:ext uri="{FF2B5EF4-FFF2-40B4-BE49-F238E27FC236}">
                <a16:creationId xmlns:a16="http://schemas.microsoft.com/office/drawing/2014/main" id="{F470B7AE-332A-402A-A890-4B040AC51484}"/>
              </a:ext>
            </a:extLst>
          </p:cNvPr>
          <p:cNvSpPr txBox="1"/>
          <p:nvPr/>
        </p:nvSpPr>
        <p:spPr>
          <a:xfrm>
            <a:off x="5217269" y="4522708"/>
            <a:ext cx="2192753" cy="1880515"/>
          </a:xfrm>
          <a:prstGeom prst="rect">
            <a:avLst/>
          </a:prstGeom>
          <a:noFill/>
        </p:spPr>
        <p:txBody>
          <a:bodyPr wrap="square" rtlCol="0">
            <a:spAutoFit/>
          </a:bodyPr>
          <a:lstStyle/>
          <a:p>
            <a:pPr algn="ctr" defTabSz="1219170">
              <a:spcBef>
                <a:spcPct val="20000"/>
              </a:spcBef>
              <a:defRPr/>
            </a:pPr>
            <a:r>
              <a:rPr lang="en-US"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0856F1DC-F740-47FB-AC31-16C36D4503C9}"/>
              </a:ext>
            </a:extLst>
          </p:cNvPr>
          <p:cNvSpPr txBox="1"/>
          <p:nvPr/>
        </p:nvSpPr>
        <p:spPr>
          <a:xfrm>
            <a:off x="979797" y="3663105"/>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36%</a:t>
            </a:r>
          </a:p>
        </p:txBody>
      </p:sp>
      <p:grpSp>
        <p:nvGrpSpPr>
          <p:cNvPr id="94" name="Group 93">
            <a:extLst>
              <a:ext uri="{FF2B5EF4-FFF2-40B4-BE49-F238E27FC236}">
                <a16:creationId xmlns:a16="http://schemas.microsoft.com/office/drawing/2014/main" id="{C28EC069-7BB2-41AB-8BF1-3B9D5302C579}"/>
              </a:ext>
            </a:extLst>
          </p:cNvPr>
          <p:cNvGrpSpPr>
            <a:grpSpLocks noChangeAspect="1"/>
          </p:cNvGrpSpPr>
          <p:nvPr/>
        </p:nvGrpSpPr>
        <p:grpSpPr>
          <a:xfrm>
            <a:off x="3305194" y="3444603"/>
            <a:ext cx="914400" cy="914401"/>
            <a:chOff x="1758360" y="4125844"/>
            <a:chExt cx="1097279" cy="1097280"/>
          </a:xfrm>
        </p:grpSpPr>
        <p:sp>
          <p:nvSpPr>
            <p:cNvPr id="95" name="Freeform: Shape 94">
              <a:extLst>
                <a:ext uri="{FF2B5EF4-FFF2-40B4-BE49-F238E27FC236}">
                  <a16:creationId xmlns:a16="http://schemas.microsoft.com/office/drawing/2014/main" id="{32FF3A4B-1108-49FB-9E4D-9E87048684D0}"/>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Freeform: Shape 95">
              <a:extLst>
                <a:ext uri="{FF2B5EF4-FFF2-40B4-BE49-F238E27FC236}">
                  <a16:creationId xmlns:a16="http://schemas.microsoft.com/office/drawing/2014/main" id="{E33E2E59-BFD9-427A-BBA1-C796C1C577D3}"/>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8397B1"/>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7" name="TextBox 96">
            <a:extLst>
              <a:ext uri="{FF2B5EF4-FFF2-40B4-BE49-F238E27FC236}">
                <a16:creationId xmlns:a16="http://schemas.microsoft.com/office/drawing/2014/main" id="{91C75239-61FB-4514-9C29-7B9EA93131D0}"/>
              </a:ext>
            </a:extLst>
          </p:cNvPr>
          <p:cNvSpPr txBox="1"/>
          <p:nvPr/>
        </p:nvSpPr>
        <p:spPr>
          <a:xfrm>
            <a:off x="3417215"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29%</a:t>
            </a:r>
          </a:p>
        </p:txBody>
      </p:sp>
      <p:grpSp>
        <p:nvGrpSpPr>
          <p:cNvPr id="98" name="Group 97">
            <a:extLst>
              <a:ext uri="{FF2B5EF4-FFF2-40B4-BE49-F238E27FC236}">
                <a16:creationId xmlns:a16="http://schemas.microsoft.com/office/drawing/2014/main" id="{6AEAA041-B8C6-48AC-B07F-1160146C46F6}"/>
              </a:ext>
            </a:extLst>
          </p:cNvPr>
          <p:cNvGrpSpPr>
            <a:grpSpLocks noChangeAspect="1"/>
          </p:cNvGrpSpPr>
          <p:nvPr/>
        </p:nvGrpSpPr>
        <p:grpSpPr>
          <a:xfrm>
            <a:off x="5806821" y="3444603"/>
            <a:ext cx="914400" cy="914401"/>
            <a:chOff x="1758360" y="4125844"/>
            <a:chExt cx="1097279" cy="1097280"/>
          </a:xfrm>
        </p:grpSpPr>
        <p:sp>
          <p:nvSpPr>
            <p:cNvPr id="99" name="Freeform: Shape 98">
              <a:extLst>
                <a:ext uri="{FF2B5EF4-FFF2-40B4-BE49-F238E27FC236}">
                  <a16:creationId xmlns:a16="http://schemas.microsoft.com/office/drawing/2014/main" id="{94173380-263F-4F34-B00C-2BC214133011}"/>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Shape 99">
              <a:extLst>
                <a:ext uri="{FF2B5EF4-FFF2-40B4-BE49-F238E27FC236}">
                  <a16:creationId xmlns:a16="http://schemas.microsoft.com/office/drawing/2014/main" id="{0D4A0543-2C36-49A9-95B9-B231C0BCC5CA}"/>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44546B"/>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1" name="TextBox 100">
            <a:extLst>
              <a:ext uri="{FF2B5EF4-FFF2-40B4-BE49-F238E27FC236}">
                <a16:creationId xmlns:a16="http://schemas.microsoft.com/office/drawing/2014/main" id="{64B71874-E0DD-4714-A8F8-E674BFDFE255}"/>
              </a:ext>
            </a:extLst>
          </p:cNvPr>
          <p:cNvSpPr txBox="1"/>
          <p:nvPr/>
        </p:nvSpPr>
        <p:spPr>
          <a:xfrm>
            <a:off x="5918842"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27%</a:t>
            </a:r>
          </a:p>
        </p:txBody>
      </p:sp>
    </p:spTree>
    <p:extLst>
      <p:ext uri="{BB962C8B-B14F-4D97-AF65-F5344CB8AC3E}">
        <p14:creationId xmlns:p14="http://schemas.microsoft.com/office/powerpoint/2010/main" val="32481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77"/>
                                        </p:tgtEl>
                                        <p:attrNameLst>
                                          <p:attrName>style.visibility</p:attrName>
                                        </p:attrNameLst>
                                      </p:cBhvr>
                                      <p:to>
                                        <p:strVal val="visible"/>
                                      </p:to>
                                    </p:set>
                                    <p:animEffect transition="in" filter="fade">
                                      <p:cBhvr>
                                        <p:cTn id="11" dur="1000"/>
                                        <p:tgtEl>
                                          <p:spTgt spid="77"/>
                                        </p:tgtEl>
                                      </p:cBhvr>
                                    </p:animEffect>
                                    <p:anim calcmode="lin" valueType="num">
                                      <p:cBhvr>
                                        <p:cTn id="12" dur="1000" fill="hold"/>
                                        <p:tgtEl>
                                          <p:spTgt spid="77"/>
                                        </p:tgtEl>
                                        <p:attrNameLst>
                                          <p:attrName>ppt_x</p:attrName>
                                        </p:attrNameLst>
                                      </p:cBhvr>
                                      <p:tavLst>
                                        <p:tav tm="0">
                                          <p:val>
                                            <p:strVal val="#ppt_x"/>
                                          </p:val>
                                        </p:tav>
                                        <p:tav tm="100000">
                                          <p:val>
                                            <p:strVal val="#ppt_x"/>
                                          </p:val>
                                        </p:tav>
                                      </p:tavLst>
                                    </p:anim>
                                    <p:anim calcmode="lin" valueType="num">
                                      <p:cBhvr>
                                        <p:cTn id="13" dur="1000" fill="hold"/>
                                        <p:tgtEl>
                                          <p:spTgt spid="7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0"/>
                                        </p:tgtEl>
                                        <p:attrNameLst>
                                          <p:attrName>style.visibility</p:attrName>
                                        </p:attrNameLst>
                                      </p:cBhvr>
                                      <p:to>
                                        <p:strVal val="visible"/>
                                      </p:to>
                                    </p:set>
                                    <p:anim calcmode="lin" valueType="num">
                                      <p:cBhvr>
                                        <p:cTn id="17" dur="1000" fill="hold"/>
                                        <p:tgtEl>
                                          <p:spTgt spid="90"/>
                                        </p:tgtEl>
                                        <p:attrNameLst>
                                          <p:attrName>ppt_w</p:attrName>
                                        </p:attrNameLst>
                                      </p:cBhvr>
                                      <p:tavLst>
                                        <p:tav tm="0">
                                          <p:val>
                                            <p:fltVal val="0"/>
                                          </p:val>
                                        </p:tav>
                                        <p:tav tm="100000">
                                          <p:val>
                                            <p:strVal val="#ppt_w"/>
                                          </p:val>
                                        </p:tav>
                                      </p:tavLst>
                                    </p:anim>
                                    <p:anim calcmode="lin" valueType="num">
                                      <p:cBhvr>
                                        <p:cTn id="18" dur="1000" fill="hold"/>
                                        <p:tgtEl>
                                          <p:spTgt spid="90"/>
                                        </p:tgtEl>
                                        <p:attrNameLst>
                                          <p:attrName>ppt_h</p:attrName>
                                        </p:attrNameLst>
                                      </p:cBhvr>
                                      <p:tavLst>
                                        <p:tav tm="0">
                                          <p:val>
                                            <p:fltVal val="0"/>
                                          </p:val>
                                        </p:tav>
                                        <p:tav tm="100000">
                                          <p:val>
                                            <p:strVal val="#ppt_h"/>
                                          </p:val>
                                        </p:tav>
                                      </p:tavLst>
                                    </p:anim>
                                    <p:anim calcmode="lin" valueType="num">
                                      <p:cBhvr>
                                        <p:cTn id="19" dur="1000" fill="hold"/>
                                        <p:tgtEl>
                                          <p:spTgt spid="90"/>
                                        </p:tgtEl>
                                        <p:attrNameLst>
                                          <p:attrName>style.rotation</p:attrName>
                                        </p:attrNameLst>
                                      </p:cBhvr>
                                      <p:tavLst>
                                        <p:tav tm="0">
                                          <p:val>
                                            <p:fltVal val="90"/>
                                          </p:val>
                                        </p:tav>
                                        <p:tav tm="100000">
                                          <p:val>
                                            <p:fltVal val="0"/>
                                          </p:val>
                                        </p:tav>
                                      </p:tavLst>
                                    </p:anim>
                                    <p:animEffect transition="in" filter="fade">
                                      <p:cBhvr>
                                        <p:cTn id="20" dur="1000"/>
                                        <p:tgtEl>
                                          <p:spTgt spid="90"/>
                                        </p:tgtEl>
                                      </p:cBhvr>
                                    </p:animEffect>
                                  </p:childTnLst>
                                </p:cTn>
                              </p:par>
                            </p:childTnLst>
                          </p:cTn>
                        </p:par>
                        <p:par>
                          <p:cTn id="21" fill="hold">
                            <p:stCondLst>
                              <p:cond delay="2500"/>
                            </p:stCondLst>
                            <p:childTnLst>
                              <p:par>
                                <p:cTn id="22" presetID="47" presetClass="entr" presetSubtype="0"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fade">
                                      <p:cBhvr>
                                        <p:cTn id="24" dur="2000"/>
                                        <p:tgtEl>
                                          <p:spTgt spid="73"/>
                                        </p:tgtEl>
                                      </p:cBhvr>
                                    </p:animEffect>
                                    <p:anim calcmode="lin" valueType="num">
                                      <p:cBhvr>
                                        <p:cTn id="25" dur="2000" fill="hold"/>
                                        <p:tgtEl>
                                          <p:spTgt spid="73"/>
                                        </p:tgtEl>
                                        <p:attrNameLst>
                                          <p:attrName>ppt_x</p:attrName>
                                        </p:attrNameLst>
                                      </p:cBhvr>
                                      <p:tavLst>
                                        <p:tav tm="0">
                                          <p:val>
                                            <p:strVal val="#ppt_x"/>
                                          </p:val>
                                        </p:tav>
                                        <p:tav tm="100000">
                                          <p:val>
                                            <p:strVal val="#ppt_x"/>
                                          </p:val>
                                        </p:tav>
                                      </p:tavLst>
                                    </p:anim>
                                    <p:anim calcmode="lin" valueType="num">
                                      <p:cBhvr>
                                        <p:cTn id="26" dur="2000" fill="hold"/>
                                        <p:tgtEl>
                                          <p:spTgt spid="73"/>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500"/>
                                  </p:stCondLst>
                                  <p:childTnLst>
                                    <p:set>
                                      <p:cBhvr>
                                        <p:cTn id="28" dur="1" fill="hold">
                                          <p:stCondLst>
                                            <p:cond delay="0"/>
                                          </p:stCondLst>
                                        </p:cTn>
                                        <p:tgtEl>
                                          <p:spTgt spid="74"/>
                                        </p:tgtEl>
                                        <p:attrNameLst>
                                          <p:attrName>style.visibility</p:attrName>
                                        </p:attrNameLst>
                                      </p:cBhvr>
                                      <p:to>
                                        <p:strVal val="visible"/>
                                      </p:to>
                                    </p:set>
                                    <p:animEffect transition="in" filter="fade">
                                      <p:cBhvr>
                                        <p:cTn id="29" dur="1500"/>
                                        <p:tgtEl>
                                          <p:spTgt spid="74"/>
                                        </p:tgtEl>
                                      </p:cBhvr>
                                    </p:animEffect>
                                    <p:anim calcmode="lin" valueType="num">
                                      <p:cBhvr>
                                        <p:cTn id="30" dur="1500" fill="hold"/>
                                        <p:tgtEl>
                                          <p:spTgt spid="74"/>
                                        </p:tgtEl>
                                        <p:attrNameLst>
                                          <p:attrName>ppt_x</p:attrName>
                                        </p:attrNameLst>
                                      </p:cBhvr>
                                      <p:tavLst>
                                        <p:tav tm="0">
                                          <p:val>
                                            <p:strVal val="#ppt_x"/>
                                          </p:val>
                                        </p:tav>
                                        <p:tav tm="100000">
                                          <p:val>
                                            <p:strVal val="#ppt_x"/>
                                          </p:val>
                                        </p:tav>
                                      </p:tavLst>
                                    </p:anim>
                                    <p:anim calcmode="lin" valueType="num">
                                      <p:cBhvr>
                                        <p:cTn id="31" dur="1500" fill="hold"/>
                                        <p:tgtEl>
                                          <p:spTgt spid="74"/>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1000"/>
                                  </p:stCondLst>
                                  <p:childTnLst>
                                    <p:set>
                                      <p:cBhvr>
                                        <p:cTn id="33" dur="1" fill="hold">
                                          <p:stCondLst>
                                            <p:cond delay="0"/>
                                          </p:stCondLst>
                                        </p:cTn>
                                        <p:tgtEl>
                                          <p:spTgt spid="84"/>
                                        </p:tgtEl>
                                        <p:attrNameLst>
                                          <p:attrName>style.visibility</p:attrName>
                                        </p:attrNameLst>
                                      </p:cBhvr>
                                      <p:to>
                                        <p:strVal val="visible"/>
                                      </p:to>
                                    </p:set>
                                    <p:animEffect transition="in" filter="fade">
                                      <p:cBhvr>
                                        <p:cTn id="34" dur="1500"/>
                                        <p:tgtEl>
                                          <p:spTgt spid="84"/>
                                        </p:tgtEl>
                                      </p:cBhvr>
                                    </p:animEffect>
                                    <p:anim calcmode="lin" valueType="num">
                                      <p:cBhvr>
                                        <p:cTn id="35" dur="1500" fill="hold"/>
                                        <p:tgtEl>
                                          <p:spTgt spid="84"/>
                                        </p:tgtEl>
                                        <p:attrNameLst>
                                          <p:attrName>ppt_x</p:attrName>
                                        </p:attrNameLst>
                                      </p:cBhvr>
                                      <p:tavLst>
                                        <p:tav tm="0">
                                          <p:val>
                                            <p:strVal val="#ppt_x"/>
                                          </p:val>
                                        </p:tav>
                                        <p:tav tm="100000">
                                          <p:val>
                                            <p:strVal val="#ppt_x"/>
                                          </p:val>
                                        </p:tav>
                                      </p:tavLst>
                                    </p:anim>
                                    <p:anim calcmode="lin" valueType="num">
                                      <p:cBhvr>
                                        <p:cTn id="36" dur="1500" fill="hold"/>
                                        <p:tgtEl>
                                          <p:spTgt spid="84"/>
                                        </p:tgtEl>
                                        <p:attrNameLst>
                                          <p:attrName>ppt_y</p:attrName>
                                        </p:attrNameLst>
                                      </p:cBhvr>
                                      <p:tavLst>
                                        <p:tav tm="0">
                                          <p:val>
                                            <p:strVal val="#ppt_y-.1"/>
                                          </p:val>
                                        </p:tav>
                                        <p:tav tm="100000">
                                          <p:val>
                                            <p:strVal val="#ppt_y"/>
                                          </p:val>
                                        </p:tav>
                                      </p:tavLst>
                                    </p:anim>
                                  </p:childTnLst>
                                </p:cTn>
                              </p:par>
                            </p:childTnLst>
                          </p:cTn>
                        </p:par>
                        <p:par>
                          <p:cTn id="37" fill="hold">
                            <p:stCondLst>
                              <p:cond delay="5000"/>
                            </p:stCondLst>
                            <p:childTnLst>
                              <p:par>
                                <p:cTn id="38" presetID="42" presetClass="entr" presetSubtype="0" fill="hold" nodeType="afterEffect">
                                  <p:stCondLst>
                                    <p:cond delay="0"/>
                                  </p:stCondLst>
                                  <p:childTnLst>
                                    <p:set>
                                      <p:cBhvr>
                                        <p:cTn id="39" dur="1" fill="hold">
                                          <p:stCondLst>
                                            <p:cond delay="0"/>
                                          </p:stCondLst>
                                        </p:cTn>
                                        <p:tgtEl>
                                          <p:spTgt spid="81"/>
                                        </p:tgtEl>
                                        <p:attrNameLst>
                                          <p:attrName>style.visibility</p:attrName>
                                        </p:attrNameLst>
                                      </p:cBhvr>
                                      <p:to>
                                        <p:strVal val="visible"/>
                                      </p:to>
                                    </p:set>
                                    <p:animEffect transition="in" filter="fade">
                                      <p:cBhvr>
                                        <p:cTn id="40" dur="1000"/>
                                        <p:tgtEl>
                                          <p:spTgt spid="81"/>
                                        </p:tgtEl>
                                      </p:cBhvr>
                                    </p:animEffect>
                                    <p:anim calcmode="lin" valueType="num">
                                      <p:cBhvr>
                                        <p:cTn id="41" dur="1000" fill="hold"/>
                                        <p:tgtEl>
                                          <p:spTgt spid="81"/>
                                        </p:tgtEl>
                                        <p:attrNameLst>
                                          <p:attrName>ppt_x</p:attrName>
                                        </p:attrNameLst>
                                      </p:cBhvr>
                                      <p:tavLst>
                                        <p:tav tm="0">
                                          <p:val>
                                            <p:strVal val="#ppt_x"/>
                                          </p:val>
                                        </p:tav>
                                        <p:tav tm="100000">
                                          <p:val>
                                            <p:strVal val="#ppt_x"/>
                                          </p:val>
                                        </p:tav>
                                      </p:tavLst>
                                    </p:anim>
                                    <p:anim calcmode="lin" valueType="num">
                                      <p:cBhvr>
                                        <p:cTn id="42" dur="1000" fill="hold"/>
                                        <p:tgtEl>
                                          <p:spTgt spid="81"/>
                                        </p:tgtEl>
                                        <p:attrNameLst>
                                          <p:attrName>ppt_y</p:attrName>
                                        </p:attrNameLst>
                                      </p:cBhvr>
                                      <p:tavLst>
                                        <p:tav tm="0">
                                          <p:val>
                                            <p:strVal val="#ppt_y+.1"/>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93"/>
                                        </p:tgtEl>
                                        <p:attrNameLst>
                                          <p:attrName>style.visibility</p:attrName>
                                        </p:attrNameLst>
                                      </p:cBhvr>
                                      <p:to>
                                        <p:strVal val="visible"/>
                                      </p:to>
                                    </p:set>
                                    <p:anim calcmode="lin" valueType="num">
                                      <p:cBhvr>
                                        <p:cTn id="45" dur="1000" fill="hold"/>
                                        <p:tgtEl>
                                          <p:spTgt spid="93"/>
                                        </p:tgtEl>
                                        <p:attrNameLst>
                                          <p:attrName>ppt_w</p:attrName>
                                        </p:attrNameLst>
                                      </p:cBhvr>
                                      <p:tavLst>
                                        <p:tav tm="0">
                                          <p:val>
                                            <p:fltVal val="0"/>
                                          </p:val>
                                        </p:tav>
                                        <p:tav tm="100000">
                                          <p:val>
                                            <p:strVal val="#ppt_w"/>
                                          </p:val>
                                        </p:tav>
                                      </p:tavLst>
                                    </p:anim>
                                    <p:anim calcmode="lin" valueType="num">
                                      <p:cBhvr>
                                        <p:cTn id="46" dur="1000" fill="hold"/>
                                        <p:tgtEl>
                                          <p:spTgt spid="93"/>
                                        </p:tgtEl>
                                        <p:attrNameLst>
                                          <p:attrName>ppt_h</p:attrName>
                                        </p:attrNameLst>
                                      </p:cBhvr>
                                      <p:tavLst>
                                        <p:tav tm="0">
                                          <p:val>
                                            <p:fltVal val="0"/>
                                          </p:val>
                                        </p:tav>
                                        <p:tav tm="100000">
                                          <p:val>
                                            <p:strVal val="#ppt_h"/>
                                          </p:val>
                                        </p:tav>
                                      </p:tavLst>
                                    </p:anim>
                                    <p:animEffect transition="in" filter="fade">
                                      <p:cBhvr>
                                        <p:cTn id="47" dur="1000"/>
                                        <p:tgtEl>
                                          <p:spTgt spid="93"/>
                                        </p:tgtEl>
                                      </p:cBhvr>
                                    </p:animEffect>
                                  </p:childTnLst>
                                </p:cTn>
                              </p:par>
                            </p:childTnLst>
                          </p:cTn>
                        </p:par>
                        <p:par>
                          <p:cTn id="48" fill="hold">
                            <p:stCondLst>
                              <p:cond delay="6000"/>
                            </p:stCondLst>
                            <p:childTnLst>
                              <p:par>
                                <p:cTn id="49" presetID="22" presetClass="entr" presetSubtype="1"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Effect transition="in" filter="wipe(up)">
                                      <p:cBhvr>
                                        <p:cTn id="51" dur="500"/>
                                        <p:tgtEl>
                                          <p:spTgt spid="79"/>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fade">
                                      <p:cBhvr>
                                        <p:cTn id="55" dur="1000"/>
                                        <p:tgtEl>
                                          <p:spTgt spid="94"/>
                                        </p:tgtEl>
                                      </p:cBhvr>
                                    </p:animEffect>
                                    <p:anim calcmode="lin" valueType="num">
                                      <p:cBhvr>
                                        <p:cTn id="56" dur="1000" fill="hold"/>
                                        <p:tgtEl>
                                          <p:spTgt spid="94"/>
                                        </p:tgtEl>
                                        <p:attrNameLst>
                                          <p:attrName>ppt_x</p:attrName>
                                        </p:attrNameLst>
                                      </p:cBhvr>
                                      <p:tavLst>
                                        <p:tav tm="0">
                                          <p:val>
                                            <p:strVal val="#ppt_x"/>
                                          </p:val>
                                        </p:tav>
                                        <p:tav tm="100000">
                                          <p:val>
                                            <p:strVal val="#ppt_x"/>
                                          </p:val>
                                        </p:tav>
                                      </p:tavLst>
                                    </p:anim>
                                    <p:anim calcmode="lin" valueType="num">
                                      <p:cBhvr>
                                        <p:cTn id="57" dur="1000" fill="hold"/>
                                        <p:tgtEl>
                                          <p:spTgt spid="94"/>
                                        </p:tgtEl>
                                        <p:attrNameLst>
                                          <p:attrName>ppt_y</p:attrName>
                                        </p:attrNameLst>
                                      </p:cBhvr>
                                      <p:tavLst>
                                        <p:tav tm="0">
                                          <p:val>
                                            <p:strVal val="#ppt_y+.1"/>
                                          </p:val>
                                        </p:tav>
                                        <p:tav tm="100000">
                                          <p:val>
                                            <p:strVal val="#ppt_y"/>
                                          </p:val>
                                        </p:tav>
                                      </p:tavLst>
                                    </p:anim>
                                  </p:childTnLst>
                                </p:cTn>
                              </p:par>
                              <p:par>
                                <p:cTn id="58" presetID="53" presetClass="entr" presetSubtype="16" fill="hold" grpId="0" nodeType="withEffect">
                                  <p:stCondLst>
                                    <p:cond delay="0"/>
                                  </p:stCondLst>
                                  <p:childTnLst>
                                    <p:set>
                                      <p:cBhvr>
                                        <p:cTn id="59" dur="1" fill="hold">
                                          <p:stCondLst>
                                            <p:cond delay="0"/>
                                          </p:stCondLst>
                                        </p:cTn>
                                        <p:tgtEl>
                                          <p:spTgt spid="97"/>
                                        </p:tgtEl>
                                        <p:attrNameLst>
                                          <p:attrName>style.visibility</p:attrName>
                                        </p:attrNameLst>
                                      </p:cBhvr>
                                      <p:to>
                                        <p:strVal val="visible"/>
                                      </p:to>
                                    </p:set>
                                    <p:anim calcmode="lin" valueType="num">
                                      <p:cBhvr>
                                        <p:cTn id="60" dur="1000" fill="hold"/>
                                        <p:tgtEl>
                                          <p:spTgt spid="97"/>
                                        </p:tgtEl>
                                        <p:attrNameLst>
                                          <p:attrName>ppt_w</p:attrName>
                                        </p:attrNameLst>
                                      </p:cBhvr>
                                      <p:tavLst>
                                        <p:tav tm="0">
                                          <p:val>
                                            <p:fltVal val="0"/>
                                          </p:val>
                                        </p:tav>
                                        <p:tav tm="100000">
                                          <p:val>
                                            <p:strVal val="#ppt_w"/>
                                          </p:val>
                                        </p:tav>
                                      </p:tavLst>
                                    </p:anim>
                                    <p:anim calcmode="lin" valueType="num">
                                      <p:cBhvr>
                                        <p:cTn id="61" dur="1000" fill="hold"/>
                                        <p:tgtEl>
                                          <p:spTgt spid="97"/>
                                        </p:tgtEl>
                                        <p:attrNameLst>
                                          <p:attrName>ppt_h</p:attrName>
                                        </p:attrNameLst>
                                      </p:cBhvr>
                                      <p:tavLst>
                                        <p:tav tm="0">
                                          <p:val>
                                            <p:fltVal val="0"/>
                                          </p:val>
                                        </p:tav>
                                        <p:tav tm="100000">
                                          <p:val>
                                            <p:strVal val="#ppt_h"/>
                                          </p:val>
                                        </p:tav>
                                      </p:tavLst>
                                    </p:anim>
                                    <p:animEffect transition="in" filter="fade">
                                      <p:cBhvr>
                                        <p:cTn id="62" dur="1000"/>
                                        <p:tgtEl>
                                          <p:spTgt spid="97"/>
                                        </p:tgtEl>
                                      </p:cBhvr>
                                    </p:animEffect>
                                  </p:childTnLst>
                                </p:cTn>
                              </p:par>
                            </p:childTnLst>
                          </p:cTn>
                        </p:par>
                        <p:par>
                          <p:cTn id="63" fill="hold">
                            <p:stCondLst>
                              <p:cond delay="7500"/>
                            </p:stCondLst>
                            <p:childTnLst>
                              <p:par>
                                <p:cTn id="64" presetID="22" presetClass="entr" presetSubtype="1" fill="hold" grpId="0" nodeType="afterEffect">
                                  <p:stCondLst>
                                    <p:cond delay="0"/>
                                  </p:stCondLst>
                                  <p:childTnLst>
                                    <p:set>
                                      <p:cBhvr>
                                        <p:cTn id="65" dur="1" fill="hold">
                                          <p:stCondLst>
                                            <p:cond delay="0"/>
                                          </p:stCondLst>
                                        </p:cTn>
                                        <p:tgtEl>
                                          <p:spTgt spid="91"/>
                                        </p:tgtEl>
                                        <p:attrNameLst>
                                          <p:attrName>style.visibility</p:attrName>
                                        </p:attrNameLst>
                                      </p:cBhvr>
                                      <p:to>
                                        <p:strVal val="visible"/>
                                      </p:to>
                                    </p:set>
                                    <p:animEffect transition="in" filter="wipe(up)">
                                      <p:cBhvr>
                                        <p:cTn id="66" dur="500"/>
                                        <p:tgtEl>
                                          <p:spTgt spid="91"/>
                                        </p:tgtEl>
                                      </p:cBhvr>
                                    </p:animEffect>
                                  </p:childTnLst>
                                </p:cTn>
                              </p:par>
                            </p:childTnLst>
                          </p:cTn>
                        </p:par>
                        <p:par>
                          <p:cTn id="67" fill="hold">
                            <p:stCondLst>
                              <p:cond delay="8000"/>
                            </p:stCondLst>
                            <p:childTnLst>
                              <p:par>
                                <p:cTn id="68" presetID="53" presetClass="entr" presetSubtype="16" fill="hold" nodeType="afterEffect">
                                  <p:stCondLst>
                                    <p:cond delay="0"/>
                                  </p:stCondLst>
                                  <p:childTnLst>
                                    <p:set>
                                      <p:cBhvr>
                                        <p:cTn id="69" dur="1" fill="hold">
                                          <p:stCondLst>
                                            <p:cond delay="0"/>
                                          </p:stCondLst>
                                        </p:cTn>
                                        <p:tgtEl>
                                          <p:spTgt spid="98"/>
                                        </p:tgtEl>
                                        <p:attrNameLst>
                                          <p:attrName>style.visibility</p:attrName>
                                        </p:attrNameLst>
                                      </p:cBhvr>
                                      <p:to>
                                        <p:strVal val="visible"/>
                                      </p:to>
                                    </p:set>
                                    <p:anim calcmode="lin" valueType="num">
                                      <p:cBhvr>
                                        <p:cTn id="70" dur="1000" fill="hold"/>
                                        <p:tgtEl>
                                          <p:spTgt spid="98"/>
                                        </p:tgtEl>
                                        <p:attrNameLst>
                                          <p:attrName>ppt_w</p:attrName>
                                        </p:attrNameLst>
                                      </p:cBhvr>
                                      <p:tavLst>
                                        <p:tav tm="0">
                                          <p:val>
                                            <p:fltVal val="0"/>
                                          </p:val>
                                        </p:tav>
                                        <p:tav tm="100000">
                                          <p:val>
                                            <p:strVal val="#ppt_w"/>
                                          </p:val>
                                        </p:tav>
                                      </p:tavLst>
                                    </p:anim>
                                    <p:anim calcmode="lin" valueType="num">
                                      <p:cBhvr>
                                        <p:cTn id="71" dur="1000" fill="hold"/>
                                        <p:tgtEl>
                                          <p:spTgt spid="98"/>
                                        </p:tgtEl>
                                        <p:attrNameLst>
                                          <p:attrName>ppt_h</p:attrName>
                                        </p:attrNameLst>
                                      </p:cBhvr>
                                      <p:tavLst>
                                        <p:tav tm="0">
                                          <p:val>
                                            <p:fltVal val="0"/>
                                          </p:val>
                                        </p:tav>
                                        <p:tav tm="100000">
                                          <p:val>
                                            <p:strVal val="#ppt_h"/>
                                          </p:val>
                                        </p:tav>
                                      </p:tavLst>
                                    </p:anim>
                                    <p:animEffect transition="in" filter="fade">
                                      <p:cBhvr>
                                        <p:cTn id="72" dur="1000"/>
                                        <p:tgtEl>
                                          <p:spTgt spid="98"/>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101"/>
                                        </p:tgtEl>
                                        <p:attrNameLst>
                                          <p:attrName>style.visibility</p:attrName>
                                        </p:attrNameLst>
                                      </p:cBhvr>
                                      <p:to>
                                        <p:strVal val="visible"/>
                                      </p:to>
                                    </p:set>
                                    <p:anim calcmode="lin" valueType="num">
                                      <p:cBhvr>
                                        <p:cTn id="75" dur="1000" fill="hold"/>
                                        <p:tgtEl>
                                          <p:spTgt spid="101"/>
                                        </p:tgtEl>
                                        <p:attrNameLst>
                                          <p:attrName>ppt_w</p:attrName>
                                        </p:attrNameLst>
                                      </p:cBhvr>
                                      <p:tavLst>
                                        <p:tav tm="0">
                                          <p:val>
                                            <p:fltVal val="0"/>
                                          </p:val>
                                        </p:tav>
                                        <p:tav tm="100000">
                                          <p:val>
                                            <p:strVal val="#ppt_w"/>
                                          </p:val>
                                        </p:tav>
                                      </p:tavLst>
                                    </p:anim>
                                    <p:anim calcmode="lin" valueType="num">
                                      <p:cBhvr>
                                        <p:cTn id="76" dur="1000" fill="hold"/>
                                        <p:tgtEl>
                                          <p:spTgt spid="101"/>
                                        </p:tgtEl>
                                        <p:attrNameLst>
                                          <p:attrName>ppt_h</p:attrName>
                                        </p:attrNameLst>
                                      </p:cBhvr>
                                      <p:tavLst>
                                        <p:tav tm="0">
                                          <p:val>
                                            <p:fltVal val="0"/>
                                          </p:val>
                                        </p:tav>
                                        <p:tav tm="100000">
                                          <p:val>
                                            <p:strVal val="#ppt_h"/>
                                          </p:val>
                                        </p:tav>
                                      </p:tavLst>
                                    </p:anim>
                                    <p:animEffect transition="in" filter="fade">
                                      <p:cBhvr>
                                        <p:cTn id="77" dur="1000"/>
                                        <p:tgtEl>
                                          <p:spTgt spid="101"/>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92"/>
                                        </p:tgtEl>
                                        <p:attrNameLst>
                                          <p:attrName>style.visibility</p:attrName>
                                        </p:attrNameLst>
                                      </p:cBhvr>
                                      <p:to>
                                        <p:strVal val="visible"/>
                                      </p:to>
                                    </p:set>
                                    <p:animEffect transition="in" filter="wipe(up)">
                                      <p:cBhvr>
                                        <p:cTn id="81"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P spid="78" grpId="0"/>
      <p:bldP spid="79" grpId="0"/>
      <p:bldP spid="73" grpId="0" animBg="1"/>
      <p:bldP spid="74" grpId="0" animBg="1"/>
      <p:bldP spid="84" grpId="0" animBg="1"/>
      <p:bldP spid="91" grpId="0"/>
      <p:bldP spid="92" grpId="0"/>
      <p:bldP spid="93" grpId="0"/>
      <p:bldP spid="97" grpId="0"/>
      <p:bldP spid="10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Flowchart: Document 50">
            <a:extLst>
              <a:ext uri="{FF2B5EF4-FFF2-40B4-BE49-F238E27FC236}">
                <a16:creationId xmlns:a16="http://schemas.microsoft.com/office/drawing/2014/main" id="{3CAF04BB-5FF7-49E1-8FDF-8C8F22972469}"/>
              </a:ext>
            </a:extLst>
          </p:cNvPr>
          <p:cNvSpPr/>
          <p:nvPr/>
        </p:nvSpPr>
        <p:spPr>
          <a:xfrm rot="16200000" flipH="1">
            <a:off x="-1137988" y="1147152"/>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6F91E2D1-3DB8-4146-8D1E-573025A5E55D}"/>
              </a:ext>
            </a:extLst>
          </p:cNvPr>
          <p:cNvGrpSpPr/>
          <p:nvPr/>
        </p:nvGrpSpPr>
        <p:grpSpPr>
          <a:xfrm>
            <a:off x="6799535" y="3445501"/>
            <a:ext cx="2705206" cy="2816707"/>
            <a:chOff x="6799535" y="3445501"/>
            <a:chExt cx="2705206" cy="2816707"/>
          </a:xfrm>
        </p:grpSpPr>
        <p:grpSp>
          <p:nvGrpSpPr>
            <p:cNvPr id="25" name="Group 24">
              <a:extLst>
                <a:ext uri="{FF2B5EF4-FFF2-40B4-BE49-F238E27FC236}">
                  <a16:creationId xmlns:a16="http://schemas.microsoft.com/office/drawing/2014/main" id="{F9167922-488C-4C2B-A01A-21255BD4B118}"/>
                </a:ext>
              </a:extLst>
            </p:cNvPr>
            <p:cNvGrpSpPr/>
            <p:nvPr/>
          </p:nvGrpSpPr>
          <p:grpSpPr>
            <a:xfrm rot="16200000">
              <a:off x="6743784" y="3501252"/>
              <a:ext cx="2816707" cy="2705206"/>
              <a:chOff x="6007608" y="1911096"/>
              <a:chExt cx="2816707" cy="2705206"/>
            </a:xfrm>
            <a:effectLst>
              <a:outerShdw blurRad="63500" sx="102000" sy="102000" algn="ctr" rotWithShape="0">
                <a:prstClr val="black">
                  <a:alpha val="40000"/>
                </a:prstClr>
              </a:outerShdw>
            </a:effectLst>
          </p:grpSpPr>
          <p:sp>
            <p:nvSpPr>
              <p:cNvPr id="26" name="Sev01">
                <a:extLst>
                  <a:ext uri="{FF2B5EF4-FFF2-40B4-BE49-F238E27FC236}">
                    <a16:creationId xmlns:a16="http://schemas.microsoft.com/office/drawing/2014/main" id="{775D7FB1-C5EA-42E2-ABB5-980FC21C95D9}"/>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Sev01">
                <a:extLst>
                  <a:ext uri="{FF2B5EF4-FFF2-40B4-BE49-F238E27FC236}">
                    <a16:creationId xmlns:a16="http://schemas.microsoft.com/office/drawing/2014/main" id="{D59ADACC-9181-4177-A5EE-0D11CADACD9E}"/>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8" name="Freeform: Shape 27">
                <a:extLst>
                  <a:ext uri="{FF2B5EF4-FFF2-40B4-BE49-F238E27FC236}">
                    <a16:creationId xmlns:a16="http://schemas.microsoft.com/office/drawing/2014/main" id="{2F3494C7-BBEA-42FA-A838-A3BF66C66EF1}"/>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a:extLst>
                  <a:ext uri="{FF2B5EF4-FFF2-40B4-BE49-F238E27FC236}">
                    <a16:creationId xmlns:a16="http://schemas.microsoft.com/office/drawing/2014/main" id="{34599944-0218-442E-A30D-92C87BD41D67}"/>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4EE48F3D-2B98-4481-BE92-84F29D5F49EF}"/>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Freeform: Shape 60">
              <a:extLst>
                <a:ext uri="{FF2B5EF4-FFF2-40B4-BE49-F238E27FC236}">
                  <a16:creationId xmlns:a16="http://schemas.microsoft.com/office/drawing/2014/main" id="{8233A212-405B-4FB7-98C2-F877ADA59917}"/>
                </a:ext>
              </a:extLst>
            </p:cNvPr>
            <p:cNvSpPr>
              <a:spLocks/>
            </p:cNvSpPr>
            <p:nvPr/>
          </p:nvSpPr>
          <p:spPr>
            <a:xfrm rot="13500000">
              <a:off x="6919034" y="5846315"/>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 name="Group 4">
            <a:extLst>
              <a:ext uri="{FF2B5EF4-FFF2-40B4-BE49-F238E27FC236}">
                <a16:creationId xmlns:a16="http://schemas.microsoft.com/office/drawing/2014/main" id="{CFD5EE26-62E1-407D-B7A6-01C6F8840848}"/>
              </a:ext>
            </a:extLst>
          </p:cNvPr>
          <p:cNvGrpSpPr/>
          <p:nvPr/>
        </p:nvGrpSpPr>
        <p:grpSpPr>
          <a:xfrm>
            <a:off x="8079893" y="2031050"/>
            <a:ext cx="2816707" cy="2705206"/>
            <a:chOff x="8079893" y="2031050"/>
            <a:chExt cx="2816707" cy="2705206"/>
          </a:xfrm>
        </p:grpSpPr>
        <p:grpSp>
          <p:nvGrpSpPr>
            <p:cNvPr id="4" name="Group 3">
              <a:extLst>
                <a:ext uri="{FF2B5EF4-FFF2-40B4-BE49-F238E27FC236}">
                  <a16:creationId xmlns:a16="http://schemas.microsoft.com/office/drawing/2014/main" id="{66A83E15-62E2-4203-9915-E877FC29F5BE}"/>
                </a:ext>
              </a:extLst>
            </p:cNvPr>
            <p:cNvGrpSpPr/>
            <p:nvPr/>
          </p:nvGrpSpPr>
          <p:grpSpPr>
            <a:xfrm>
              <a:off x="8079893" y="2031050"/>
              <a:ext cx="2816707" cy="2705206"/>
              <a:chOff x="6007608" y="1911096"/>
              <a:chExt cx="2816707" cy="2705206"/>
            </a:xfrm>
            <a:effectLst>
              <a:outerShdw blurRad="63500" sx="102000" sy="102000" algn="ctr" rotWithShape="0">
                <a:prstClr val="black">
                  <a:alpha val="40000"/>
                </a:prstClr>
              </a:outerShdw>
            </a:effectLst>
          </p:grpSpPr>
          <p:sp>
            <p:nvSpPr>
              <p:cNvPr id="13" name="Sev01">
                <a:extLst>
                  <a:ext uri="{FF2B5EF4-FFF2-40B4-BE49-F238E27FC236}">
                    <a16:creationId xmlns:a16="http://schemas.microsoft.com/office/drawing/2014/main" id="{C19829BC-D358-4E5A-9183-E88FB8F15B9E}"/>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5" name="Sev01">
                <a:extLst>
                  <a:ext uri="{FF2B5EF4-FFF2-40B4-BE49-F238E27FC236}">
                    <a16:creationId xmlns:a16="http://schemas.microsoft.com/office/drawing/2014/main" id="{115393DF-4CE7-4DDF-B274-1C6E2A6205FF}"/>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Freeform: Shape 21">
                <a:extLst>
                  <a:ext uri="{FF2B5EF4-FFF2-40B4-BE49-F238E27FC236}">
                    <a16:creationId xmlns:a16="http://schemas.microsoft.com/office/drawing/2014/main" id="{5E3C5F69-53D7-44BF-B573-1FB496E772E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5399D529-2E8F-40D0-BD4F-A19081B0320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107AF75A-FC0B-43A0-BF9C-73B3B3557569}"/>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Freeform: Shape 59">
              <a:extLst>
                <a:ext uri="{FF2B5EF4-FFF2-40B4-BE49-F238E27FC236}">
                  <a16:creationId xmlns:a16="http://schemas.microsoft.com/office/drawing/2014/main" id="{AAA63987-51A4-48DA-89C6-414A95F4D8D5}"/>
                </a:ext>
              </a:extLst>
            </p:cNvPr>
            <p:cNvSpPr>
              <a:spLocks/>
            </p:cNvSpPr>
            <p:nvPr/>
          </p:nvSpPr>
          <p:spPr>
            <a:xfrm rot="7434025">
              <a:off x="10376727" y="4264488"/>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 name="Group 2">
            <a:extLst>
              <a:ext uri="{FF2B5EF4-FFF2-40B4-BE49-F238E27FC236}">
                <a16:creationId xmlns:a16="http://schemas.microsoft.com/office/drawing/2014/main" id="{AD199D82-8BF3-418B-A438-FE814407C9DF}"/>
              </a:ext>
            </a:extLst>
          </p:cNvPr>
          <p:cNvGrpSpPr/>
          <p:nvPr/>
        </p:nvGrpSpPr>
        <p:grpSpPr>
          <a:xfrm>
            <a:off x="6694278" y="652395"/>
            <a:ext cx="2705206" cy="2816707"/>
            <a:chOff x="6694278" y="652395"/>
            <a:chExt cx="2705206" cy="2816707"/>
          </a:xfrm>
        </p:grpSpPr>
        <p:grpSp>
          <p:nvGrpSpPr>
            <p:cNvPr id="31" name="Group 30">
              <a:extLst>
                <a:ext uri="{FF2B5EF4-FFF2-40B4-BE49-F238E27FC236}">
                  <a16:creationId xmlns:a16="http://schemas.microsoft.com/office/drawing/2014/main" id="{4A791537-EED7-4783-8836-E40FB125E5DE}"/>
                </a:ext>
              </a:extLst>
            </p:cNvPr>
            <p:cNvGrpSpPr/>
            <p:nvPr/>
          </p:nvGrpSpPr>
          <p:grpSpPr>
            <a:xfrm rot="16200000">
              <a:off x="6638527" y="708146"/>
              <a:ext cx="2816707" cy="2705206"/>
              <a:chOff x="6007608" y="1911096"/>
              <a:chExt cx="2816707" cy="2705206"/>
            </a:xfrm>
            <a:effectLst>
              <a:outerShdw blurRad="63500" sx="102000" sy="102000" algn="ctr" rotWithShape="0">
                <a:prstClr val="black">
                  <a:alpha val="40000"/>
                </a:prstClr>
              </a:outerShdw>
            </a:effectLst>
          </p:grpSpPr>
          <p:sp>
            <p:nvSpPr>
              <p:cNvPr id="32" name="Sev01">
                <a:extLst>
                  <a:ext uri="{FF2B5EF4-FFF2-40B4-BE49-F238E27FC236}">
                    <a16:creationId xmlns:a16="http://schemas.microsoft.com/office/drawing/2014/main" id="{9586529C-2367-4054-A270-59E9A085A33D}"/>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a:extLst>
                  <a:ext uri="{FF2B5EF4-FFF2-40B4-BE49-F238E27FC236}">
                    <a16:creationId xmlns:a16="http://schemas.microsoft.com/office/drawing/2014/main" id="{31456C38-B15B-4048-AF27-0146FB5BEC98}"/>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4" name="Freeform: Shape 33">
                <a:extLst>
                  <a:ext uri="{FF2B5EF4-FFF2-40B4-BE49-F238E27FC236}">
                    <a16:creationId xmlns:a16="http://schemas.microsoft.com/office/drawing/2014/main" id="{F1E45927-0A83-4BF3-86CA-FC8BCC8D961B}"/>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9EF7ECF7-AF40-454F-B909-B520EB7E389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BE13CF87-3ECC-4A8D-866D-BE2C3F287713}"/>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Freeform: Shape 58">
              <a:extLst>
                <a:ext uri="{FF2B5EF4-FFF2-40B4-BE49-F238E27FC236}">
                  <a16:creationId xmlns:a16="http://schemas.microsoft.com/office/drawing/2014/main" id="{8A4374F7-DFFE-413F-8DD5-44073BF0CC50}"/>
                </a:ext>
              </a:extLst>
            </p:cNvPr>
            <p:cNvSpPr>
              <a:spLocks/>
            </p:cNvSpPr>
            <p:nvPr/>
          </p:nvSpPr>
          <p:spPr>
            <a:xfrm rot="13339771">
              <a:off x="6814243" y="3063521"/>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 name="Group 1">
            <a:extLst>
              <a:ext uri="{FF2B5EF4-FFF2-40B4-BE49-F238E27FC236}">
                <a16:creationId xmlns:a16="http://schemas.microsoft.com/office/drawing/2014/main" id="{6F81D3FB-A8C8-447E-A115-1AC405A3A647}"/>
              </a:ext>
            </a:extLst>
          </p:cNvPr>
          <p:cNvGrpSpPr/>
          <p:nvPr/>
        </p:nvGrpSpPr>
        <p:grpSpPr>
          <a:xfrm>
            <a:off x="5324692" y="2176088"/>
            <a:ext cx="2816707" cy="2705206"/>
            <a:chOff x="5324692" y="2176088"/>
            <a:chExt cx="2816707" cy="2705206"/>
          </a:xfrm>
        </p:grpSpPr>
        <p:grpSp>
          <p:nvGrpSpPr>
            <p:cNvPr id="37" name="Group 36">
              <a:extLst>
                <a:ext uri="{FF2B5EF4-FFF2-40B4-BE49-F238E27FC236}">
                  <a16:creationId xmlns:a16="http://schemas.microsoft.com/office/drawing/2014/main" id="{16D04BFC-ADBE-430A-B9AA-B57FA3011491}"/>
                </a:ext>
              </a:extLst>
            </p:cNvPr>
            <p:cNvGrpSpPr/>
            <p:nvPr/>
          </p:nvGrpSpPr>
          <p:grpSpPr>
            <a:xfrm>
              <a:off x="5324692" y="2176088"/>
              <a:ext cx="2816707" cy="2705206"/>
              <a:chOff x="6007608" y="1911096"/>
              <a:chExt cx="2816707" cy="2705206"/>
            </a:xfrm>
            <a:effectLst>
              <a:outerShdw blurRad="63500" sx="102000" sy="102000" algn="ctr" rotWithShape="0">
                <a:prstClr val="black">
                  <a:alpha val="40000"/>
                </a:prstClr>
              </a:outerShdw>
            </a:effectLst>
          </p:grpSpPr>
          <p:sp>
            <p:nvSpPr>
              <p:cNvPr id="38" name="Sev01">
                <a:extLst>
                  <a:ext uri="{FF2B5EF4-FFF2-40B4-BE49-F238E27FC236}">
                    <a16:creationId xmlns:a16="http://schemas.microsoft.com/office/drawing/2014/main" id="{C8D7AAB4-279C-4621-B95B-D2AB282B7FC4}"/>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9" name="Sev01">
                <a:extLst>
                  <a:ext uri="{FF2B5EF4-FFF2-40B4-BE49-F238E27FC236}">
                    <a16:creationId xmlns:a16="http://schemas.microsoft.com/office/drawing/2014/main" id="{209A32DA-53A6-43D8-B31C-CE5B67F037CC}"/>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40" name="Freeform: Shape 39">
                <a:extLst>
                  <a:ext uri="{FF2B5EF4-FFF2-40B4-BE49-F238E27FC236}">
                    <a16:creationId xmlns:a16="http://schemas.microsoft.com/office/drawing/2014/main" id="{0F2A6484-1959-481C-A25E-01EE6C318FB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05216F18-20E2-4CAE-82DC-477DDDEB610F}"/>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9CE6146-A327-439C-8B60-B8AC6432FEBE}"/>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Freeform: Shape 64">
              <a:extLst>
                <a:ext uri="{FF2B5EF4-FFF2-40B4-BE49-F238E27FC236}">
                  <a16:creationId xmlns:a16="http://schemas.microsoft.com/office/drawing/2014/main" id="{EF184648-5769-46F7-B302-8EE0A2EFA059}"/>
                </a:ext>
              </a:extLst>
            </p:cNvPr>
            <p:cNvSpPr>
              <a:spLocks/>
            </p:cNvSpPr>
            <p:nvPr/>
          </p:nvSpPr>
          <p:spPr>
            <a:xfrm rot="8158412">
              <a:off x="7563232" y="4480613"/>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5" name="TextBox 44">
            <a:extLst>
              <a:ext uri="{FF2B5EF4-FFF2-40B4-BE49-F238E27FC236}">
                <a16:creationId xmlns:a16="http://schemas.microsoft.com/office/drawing/2014/main" id="{3C360009-BDB5-4495-BA7D-32C796AC80C7}"/>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6F60D68F-6B2F-4ED5-8F4A-3D4CF0F1BC0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TextBox 46">
            <a:extLst>
              <a:ext uri="{FF2B5EF4-FFF2-40B4-BE49-F238E27FC236}">
                <a16:creationId xmlns:a16="http://schemas.microsoft.com/office/drawing/2014/main" id="{51F5D1B5-622B-4099-8C44-90CE56A4A9FC}"/>
              </a:ext>
            </a:extLst>
          </p:cNvPr>
          <p:cNvSpPr txBox="1"/>
          <p:nvPr/>
        </p:nvSpPr>
        <p:spPr>
          <a:xfrm>
            <a:off x="9556436" y="1293525"/>
            <a:ext cx="2616021" cy="1680460"/>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8" name="TextBox 47">
            <a:extLst>
              <a:ext uri="{FF2B5EF4-FFF2-40B4-BE49-F238E27FC236}">
                <a16:creationId xmlns:a16="http://schemas.microsoft.com/office/drawing/2014/main" id="{C821D4B5-462C-4E22-B040-BD2D86FC0EFB}"/>
              </a:ext>
            </a:extLst>
          </p:cNvPr>
          <p:cNvSpPr txBox="1"/>
          <p:nvPr/>
        </p:nvSpPr>
        <p:spPr>
          <a:xfrm>
            <a:off x="5419961" y="264456"/>
            <a:ext cx="2616021" cy="1680460"/>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9" name="TextBox 48">
            <a:extLst>
              <a:ext uri="{FF2B5EF4-FFF2-40B4-BE49-F238E27FC236}">
                <a16:creationId xmlns:a16="http://schemas.microsoft.com/office/drawing/2014/main" id="{D7984987-AF4B-46E0-AB8D-77743E3AB105}"/>
              </a:ext>
            </a:extLst>
          </p:cNvPr>
          <p:cNvSpPr txBox="1"/>
          <p:nvPr/>
        </p:nvSpPr>
        <p:spPr>
          <a:xfrm>
            <a:off x="8497937" y="5009462"/>
            <a:ext cx="2616021" cy="1680460"/>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0" name="TextBox 49">
            <a:extLst>
              <a:ext uri="{FF2B5EF4-FFF2-40B4-BE49-F238E27FC236}">
                <a16:creationId xmlns:a16="http://schemas.microsoft.com/office/drawing/2014/main" id="{47D3E15D-C8F0-450A-8222-AA19682A357E}"/>
              </a:ext>
            </a:extLst>
          </p:cNvPr>
          <p:cNvSpPr txBox="1"/>
          <p:nvPr/>
        </p:nvSpPr>
        <p:spPr>
          <a:xfrm>
            <a:off x="4368797" y="3828102"/>
            <a:ext cx="2616021" cy="1680460"/>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4" name="TextBox 53">
            <a:extLst>
              <a:ext uri="{FF2B5EF4-FFF2-40B4-BE49-F238E27FC236}">
                <a16:creationId xmlns:a16="http://schemas.microsoft.com/office/drawing/2014/main" id="{812F796A-60AA-4B3B-AC1D-99FB37183AB9}"/>
              </a:ext>
            </a:extLst>
          </p:cNvPr>
          <p:cNvSpPr txBox="1"/>
          <p:nvPr/>
        </p:nvSpPr>
        <p:spPr>
          <a:xfrm>
            <a:off x="5518145" y="2398528"/>
            <a:ext cx="838200" cy="800219"/>
          </a:xfrm>
          <a:prstGeom prst="rect">
            <a:avLst/>
          </a:prstGeom>
          <a:noFill/>
          <a:effectLst/>
        </p:spPr>
        <p:txBody>
          <a:bodyPr wrap="square" rtlCol="0">
            <a:spAutoFit/>
          </a:bodyPr>
          <a:lstStyle/>
          <a:p>
            <a:pPr algn="ctr"/>
            <a:r>
              <a:rPr lang="en-US" sz="3600" dirty="0">
                <a:solidFill>
                  <a:srgbClr val="2C3749"/>
                </a:solidFill>
                <a:latin typeface="Bernard MT Condensed" panose="02050806060905020404" pitchFamily="18" charset="0"/>
              </a:rPr>
              <a:t>04</a:t>
            </a:r>
          </a:p>
          <a:p>
            <a:pPr algn="ctr"/>
            <a:r>
              <a:rPr lang="en-US" sz="1000" dirty="0">
                <a:solidFill>
                  <a:srgbClr val="2C3749"/>
                </a:solidFill>
              </a:rPr>
              <a:t>OPTION</a:t>
            </a:r>
          </a:p>
        </p:txBody>
      </p:sp>
      <p:sp>
        <p:nvSpPr>
          <p:cNvPr id="55" name="Freeform 18">
            <a:extLst>
              <a:ext uri="{FF2B5EF4-FFF2-40B4-BE49-F238E27FC236}">
                <a16:creationId xmlns:a16="http://schemas.microsoft.com/office/drawing/2014/main" id="{01E94DD7-8BA4-4352-8C14-A6739DFEF44F}"/>
              </a:ext>
            </a:extLst>
          </p:cNvPr>
          <p:cNvSpPr>
            <a:spLocks noChangeAspect="1" noChangeArrowheads="1"/>
          </p:cNvSpPr>
          <p:nvPr/>
        </p:nvSpPr>
        <p:spPr bwMode="auto">
          <a:xfrm rot="21480000">
            <a:off x="7335373" y="3992973"/>
            <a:ext cx="331893" cy="45720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95959"/>
          </a:solidFill>
          <a:ln>
            <a:noFill/>
          </a:ln>
          <a:effectLst/>
        </p:spPr>
        <p:txBody>
          <a:bodyPr wrap="none" anchor="ctr"/>
          <a:lstStyle/>
          <a:p>
            <a:endParaRPr lang="en-US">
              <a:solidFill>
                <a:schemeClr val="bg1"/>
              </a:solidFill>
            </a:endParaRPr>
          </a:p>
        </p:txBody>
      </p:sp>
      <p:sp>
        <p:nvSpPr>
          <p:cNvPr id="56" name="Freeform 17">
            <a:extLst>
              <a:ext uri="{FF2B5EF4-FFF2-40B4-BE49-F238E27FC236}">
                <a16:creationId xmlns:a16="http://schemas.microsoft.com/office/drawing/2014/main" id="{02650E75-D3FD-46D4-AB39-2A9D302E8834}"/>
              </a:ext>
            </a:extLst>
          </p:cNvPr>
          <p:cNvSpPr>
            <a:spLocks noChangeAspect="1" noChangeArrowheads="1"/>
          </p:cNvSpPr>
          <p:nvPr/>
        </p:nvSpPr>
        <p:spPr bwMode="auto">
          <a:xfrm rot="21480000">
            <a:off x="7235345" y="5438510"/>
            <a:ext cx="365761" cy="365760"/>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595959"/>
          </a:solidFill>
          <a:ln>
            <a:noFill/>
          </a:ln>
          <a:effectLst/>
        </p:spPr>
        <p:txBody>
          <a:bodyPr wrap="none" anchor="ctr"/>
          <a:lstStyle/>
          <a:p>
            <a:endParaRPr lang="en-US">
              <a:solidFill>
                <a:schemeClr val="bg1"/>
              </a:solidFill>
            </a:endParaRPr>
          </a:p>
        </p:txBody>
      </p:sp>
      <p:sp>
        <p:nvSpPr>
          <p:cNvPr id="57" name="Freeform 13">
            <a:extLst>
              <a:ext uri="{FF2B5EF4-FFF2-40B4-BE49-F238E27FC236}">
                <a16:creationId xmlns:a16="http://schemas.microsoft.com/office/drawing/2014/main" id="{F864B2A2-E6F0-4BDF-BF1D-E4E324DDE203}"/>
              </a:ext>
            </a:extLst>
          </p:cNvPr>
          <p:cNvSpPr>
            <a:spLocks noChangeAspect="1" noChangeArrowheads="1"/>
          </p:cNvSpPr>
          <p:nvPr/>
        </p:nvSpPr>
        <p:spPr bwMode="auto">
          <a:xfrm rot="21480000">
            <a:off x="10066082" y="3871679"/>
            <a:ext cx="380875" cy="38404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595959"/>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E5C11F57-11A6-4FF6-932D-51C416D937D1}"/>
              </a:ext>
            </a:extLst>
          </p:cNvPr>
          <p:cNvSpPr>
            <a:spLocks noChangeAspect="1" noChangeArrowheads="1"/>
          </p:cNvSpPr>
          <p:nvPr/>
        </p:nvSpPr>
        <p:spPr bwMode="auto">
          <a:xfrm>
            <a:off x="7119875" y="2631259"/>
            <a:ext cx="402336" cy="34044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595959"/>
          </a:solidFill>
          <a:ln>
            <a:noFill/>
          </a:ln>
          <a:effectLst/>
        </p:spPr>
        <p:txBody>
          <a:bodyPr wrap="none" anchor="ctr"/>
          <a:lstStyle/>
          <a:p>
            <a:endParaRPr lang="en-US"/>
          </a:p>
        </p:txBody>
      </p:sp>
      <p:sp>
        <p:nvSpPr>
          <p:cNvPr id="62" name="TextBox 61">
            <a:extLst>
              <a:ext uri="{FF2B5EF4-FFF2-40B4-BE49-F238E27FC236}">
                <a16:creationId xmlns:a16="http://schemas.microsoft.com/office/drawing/2014/main" id="{63DD28F0-CB57-4F43-ADFD-45A675DB4214}"/>
              </a:ext>
            </a:extLst>
          </p:cNvPr>
          <p:cNvSpPr txBox="1"/>
          <p:nvPr/>
        </p:nvSpPr>
        <p:spPr>
          <a:xfrm>
            <a:off x="8317439" y="894549"/>
            <a:ext cx="838200" cy="800219"/>
          </a:xfrm>
          <a:prstGeom prst="rect">
            <a:avLst/>
          </a:prstGeom>
          <a:noFill/>
          <a:effectLst/>
        </p:spPr>
        <p:txBody>
          <a:bodyPr wrap="square" rtlCol="0">
            <a:spAutoFit/>
          </a:bodyPr>
          <a:lstStyle/>
          <a:p>
            <a:pPr algn="ctr"/>
            <a:r>
              <a:rPr lang="en-US" sz="3600" dirty="0">
                <a:solidFill>
                  <a:srgbClr val="EF3425"/>
                </a:solidFill>
                <a:latin typeface="Bernard MT Condensed" panose="02050806060905020404" pitchFamily="18" charset="0"/>
              </a:rPr>
              <a:t>01</a:t>
            </a:r>
          </a:p>
          <a:p>
            <a:pPr algn="ctr"/>
            <a:r>
              <a:rPr lang="en-US" sz="1000" dirty="0">
                <a:solidFill>
                  <a:srgbClr val="EF3425"/>
                </a:solidFill>
              </a:rPr>
              <a:t>OPTION</a:t>
            </a:r>
          </a:p>
        </p:txBody>
      </p:sp>
      <p:sp>
        <p:nvSpPr>
          <p:cNvPr id="63" name="TextBox 62">
            <a:extLst>
              <a:ext uri="{FF2B5EF4-FFF2-40B4-BE49-F238E27FC236}">
                <a16:creationId xmlns:a16="http://schemas.microsoft.com/office/drawing/2014/main" id="{A15496A9-441E-418D-A48D-1322FBDEE766}"/>
              </a:ext>
            </a:extLst>
          </p:cNvPr>
          <p:cNvSpPr txBox="1"/>
          <p:nvPr/>
        </p:nvSpPr>
        <p:spPr>
          <a:xfrm>
            <a:off x="8274954" y="2262706"/>
            <a:ext cx="838200" cy="800219"/>
          </a:xfrm>
          <a:prstGeom prst="rect">
            <a:avLst/>
          </a:prstGeom>
          <a:noFill/>
          <a:effectLst/>
        </p:spPr>
        <p:txBody>
          <a:bodyPr wrap="square" rtlCol="0">
            <a:spAutoFit/>
          </a:bodyPr>
          <a:lstStyle/>
          <a:p>
            <a:pPr algn="ctr"/>
            <a:r>
              <a:rPr lang="en-US" sz="3600" dirty="0">
                <a:solidFill>
                  <a:srgbClr val="8397B1"/>
                </a:solidFill>
                <a:latin typeface="Bernard MT Condensed" panose="02050806060905020404" pitchFamily="18" charset="0"/>
              </a:rPr>
              <a:t>02</a:t>
            </a:r>
          </a:p>
          <a:p>
            <a:pPr algn="ctr"/>
            <a:r>
              <a:rPr lang="en-US" sz="1000" dirty="0">
                <a:solidFill>
                  <a:srgbClr val="8397B1"/>
                </a:solidFill>
              </a:rPr>
              <a:t>OPTION</a:t>
            </a:r>
          </a:p>
        </p:txBody>
      </p:sp>
      <p:sp>
        <p:nvSpPr>
          <p:cNvPr id="64" name="TextBox 63">
            <a:extLst>
              <a:ext uri="{FF2B5EF4-FFF2-40B4-BE49-F238E27FC236}">
                <a16:creationId xmlns:a16="http://schemas.microsoft.com/office/drawing/2014/main" id="{7B94CCE7-8B3C-486F-97E6-CCAD3C92966A}"/>
              </a:ext>
            </a:extLst>
          </p:cNvPr>
          <p:cNvSpPr txBox="1"/>
          <p:nvPr/>
        </p:nvSpPr>
        <p:spPr>
          <a:xfrm>
            <a:off x="8443865" y="3673855"/>
            <a:ext cx="838200" cy="800219"/>
          </a:xfrm>
          <a:prstGeom prst="rect">
            <a:avLst/>
          </a:prstGeom>
          <a:noFill/>
          <a:effectLst/>
        </p:spPr>
        <p:txBody>
          <a:bodyPr wrap="square" rtlCol="0">
            <a:spAutoFit/>
          </a:bodyPr>
          <a:lstStyle/>
          <a:p>
            <a:pPr algn="ctr"/>
            <a:r>
              <a:rPr lang="en-US" sz="3600" dirty="0">
                <a:solidFill>
                  <a:srgbClr val="44546B"/>
                </a:solidFill>
                <a:latin typeface="Bernard MT Condensed" panose="02050806060905020404" pitchFamily="18" charset="0"/>
              </a:rPr>
              <a:t>03</a:t>
            </a:r>
          </a:p>
          <a:p>
            <a:pPr algn="ctr"/>
            <a:r>
              <a:rPr lang="en-US" sz="1000" dirty="0">
                <a:solidFill>
                  <a:srgbClr val="44546B"/>
                </a:solidFill>
              </a:rPr>
              <a:t>OPTION</a:t>
            </a:r>
          </a:p>
        </p:txBody>
      </p:sp>
    </p:spTree>
    <p:extLst>
      <p:ext uri="{BB962C8B-B14F-4D97-AF65-F5344CB8AC3E}">
        <p14:creationId xmlns:p14="http://schemas.microsoft.com/office/powerpoint/2010/main" val="221364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nodeType="afterEffect">
                                  <p:stCondLst>
                                    <p:cond delay="0"/>
                                  </p:stCondLst>
                                  <p:childTnLst>
                                    <p:set>
                                      <p:cBhvr>
                                        <p:cTn id="49" dur="1" fill="hold">
                                          <p:stCondLst>
                                            <p:cond delay="0"/>
                                          </p:stCondLst>
                                        </p:cTn>
                                        <p:tgtEl>
                                          <p:spTgt spid="3"/>
                                        </p:tgtEl>
                                        <p:attrNameLst>
                                          <p:attrName>style.visibility</p:attrName>
                                        </p:attrNameLst>
                                      </p:cBhvr>
                                      <p:to>
                                        <p:strVal val="visible"/>
                                      </p:to>
                                    </p:set>
                                    <p:anim calcmode="lin" valueType="num">
                                      <p:cBhvr>
                                        <p:cTn id="50" dur="1000" fill="hold"/>
                                        <p:tgtEl>
                                          <p:spTgt spid="3"/>
                                        </p:tgtEl>
                                        <p:attrNameLst>
                                          <p:attrName>ppt_w</p:attrName>
                                        </p:attrNameLst>
                                      </p:cBhvr>
                                      <p:tavLst>
                                        <p:tav tm="0">
                                          <p:val>
                                            <p:fltVal val="0"/>
                                          </p:val>
                                        </p:tav>
                                        <p:tav tm="100000">
                                          <p:val>
                                            <p:strVal val="#ppt_w"/>
                                          </p:val>
                                        </p:tav>
                                      </p:tavLst>
                                    </p:anim>
                                    <p:anim calcmode="lin" valueType="num">
                                      <p:cBhvr>
                                        <p:cTn id="51" dur="1000" fill="hold"/>
                                        <p:tgtEl>
                                          <p:spTgt spid="3"/>
                                        </p:tgtEl>
                                        <p:attrNameLst>
                                          <p:attrName>ppt_h</p:attrName>
                                        </p:attrNameLst>
                                      </p:cBhvr>
                                      <p:tavLst>
                                        <p:tav tm="0">
                                          <p:val>
                                            <p:fltVal val="0"/>
                                          </p:val>
                                        </p:tav>
                                        <p:tav tm="100000">
                                          <p:val>
                                            <p:strVal val="#ppt_h"/>
                                          </p:val>
                                        </p:tav>
                                      </p:tavLst>
                                    </p:anim>
                                    <p:anim calcmode="lin" valueType="num">
                                      <p:cBhvr>
                                        <p:cTn id="52" dur="1000" fill="hold"/>
                                        <p:tgtEl>
                                          <p:spTgt spid="3"/>
                                        </p:tgtEl>
                                        <p:attrNameLst>
                                          <p:attrName>style.rotation</p:attrName>
                                        </p:attrNameLst>
                                      </p:cBhvr>
                                      <p:tavLst>
                                        <p:tav tm="0">
                                          <p:val>
                                            <p:fltVal val="90"/>
                                          </p:val>
                                        </p:tav>
                                        <p:tav tm="100000">
                                          <p:val>
                                            <p:fltVal val="0"/>
                                          </p:val>
                                        </p:tav>
                                      </p:tavLst>
                                    </p:anim>
                                    <p:animEffect transition="in" filter="fade">
                                      <p:cBhvr>
                                        <p:cTn id="53" dur="1000"/>
                                        <p:tgtEl>
                                          <p:spTgt spid="3"/>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62"/>
                                        </p:tgtEl>
                                        <p:attrNameLst>
                                          <p:attrName>style.visibility</p:attrName>
                                        </p:attrNameLst>
                                      </p:cBhvr>
                                      <p:to>
                                        <p:strVal val="visible"/>
                                      </p:to>
                                    </p:set>
                                    <p:anim calcmode="lin" valueType="num">
                                      <p:cBhvr>
                                        <p:cTn id="57" dur="500" fill="hold"/>
                                        <p:tgtEl>
                                          <p:spTgt spid="62"/>
                                        </p:tgtEl>
                                        <p:attrNameLst>
                                          <p:attrName>ppt_w</p:attrName>
                                        </p:attrNameLst>
                                      </p:cBhvr>
                                      <p:tavLst>
                                        <p:tav tm="0">
                                          <p:val>
                                            <p:fltVal val="0"/>
                                          </p:val>
                                        </p:tav>
                                        <p:tav tm="100000">
                                          <p:val>
                                            <p:strVal val="#ppt_w"/>
                                          </p:val>
                                        </p:tav>
                                      </p:tavLst>
                                    </p:anim>
                                    <p:anim calcmode="lin" valueType="num">
                                      <p:cBhvr>
                                        <p:cTn id="58" dur="500" fill="hold"/>
                                        <p:tgtEl>
                                          <p:spTgt spid="62"/>
                                        </p:tgtEl>
                                        <p:attrNameLst>
                                          <p:attrName>ppt_h</p:attrName>
                                        </p:attrNameLst>
                                      </p:cBhvr>
                                      <p:tavLst>
                                        <p:tav tm="0">
                                          <p:val>
                                            <p:fltVal val="0"/>
                                          </p:val>
                                        </p:tav>
                                        <p:tav tm="100000">
                                          <p:val>
                                            <p:strVal val="#ppt_h"/>
                                          </p:val>
                                        </p:tav>
                                      </p:tavLst>
                                    </p:anim>
                                    <p:animEffect transition="in" filter="fade">
                                      <p:cBhvr>
                                        <p:cTn id="59" dur="500"/>
                                        <p:tgtEl>
                                          <p:spTgt spid="62"/>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58"/>
                                        </p:tgtEl>
                                        <p:attrNameLst>
                                          <p:attrName>style.visibility</p:attrName>
                                        </p:attrNameLst>
                                      </p:cBhvr>
                                      <p:to>
                                        <p:strVal val="visible"/>
                                      </p:to>
                                    </p:set>
                                    <p:anim calcmode="lin" valueType="num">
                                      <p:cBhvr>
                                        <p:cTn id="62" dur="500" fill="hold"/>
                                        <p:tgtEl>
                                          <p:spTgt spid="58"/>
                                        </p:tgtEl>
                                        <p:attrNameLst>
                                          <p:attrName>ppt_w</p:attrName>
                                        </p:attrNameLst>
                                      </p:cBhvr>
                                      <p:tavLst>
                                        <p:tav tm="0">
                                          <p:val>
                                            <p:fltVal val="0"/>
                                          </p:val>
                                        </p:tav>
                                        <p:tav tm="100000">
                                          <p:val>
                                            <p:strVal val="#ppt_w"/>
                                          </p:val>
                                        </p:tav>
                                      </p:tavLst>
                                    </p:anim>
                                    <p:anim calcmode="lin" valueType="num">
                                      <p:cBhvr>
                                        <p:cTn id="63" dur="500" fill="hold"/>
                                        <p:tgtEl>
                                          <p:spTgt spid="58"/>
                                        </p:tgtEl>
                                        <p:attrNameLst>
                                          <p:attrName>ppt_h</p:attrName>
                                        </p:attrNameLst>
                                      </p:cBhvr>
                                      <p:tavLst>
                                        <p:tav tm="0">
                                          <p:val>
                                            <p:fltVal val="0"/>
                                          </p:val>
                                        </p:tav>
                                        <p:tav tm="100000">
                                          <p:val>
                                            <p:strVal val="#ppt_h"/>
                                          </p:val>
                                        </p:tav>
                                      </p:tavLst>
                                    </p:anim>
                                    <p:animEffect transition="in" filter="fade">
                                      <p:cBhvr>
                                        <p:cTn id="64" dur="500"/>
                                        <p:tgtEl>
                                          <p:spTgt spid="58"/>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1000" fill="hold"/>
                                        <p:tgtEl>
                                          <p:spTgt spid="5"/>
                                        </p:tgtEl>
                                        <p:attrNameLst>
                                          <p:attrName>ppt_w</p:attrName>
                                        </p:attrNameLst>
                                      </p:cBhvr>
                                      <p:tavLst>
                                        <p:tav tm="0">
                                          <p:val>
                                            <p:fltVal val="0"/>
                                          </p:val>
                                        </p:tav>
                                        <p:tav tm="100000">
                                          <p:val>
                                            <p:strVal val="#ppt_w"/>
                                          </p:val>
                                        </p:tav>
                                      </p:tavLst>
                                    </p:anim>
                                    <p:anim calcmode="lin" valueType="num">
                                      <p:cBhvr>
                                        <p:cTn id="75" dur="1000" fill="hold"/>
                                        <p:tgtEl>
                                          <p:spTgt spid="5"/>
                                        </p:tgtEl>
                                        <p:attrNameLst>
                                          <p:attrName>ppt_h</p:attrName>
                                        </p:attrNameLst>
                                      </p:cBhvr>
                                      <p:tavLst>
                                        <p:tav tm="0">
                                          <p:val>
                                            <p:fltVal val="0"/>
                                          </p:val>
                                        </p:tav>
                                        <p:tav tm="100000">
                                          <p:val>
                                            <p:strVal val="#ppt_h"/>
                                          </p:val>
                                        </p:tav>
                                      </p:tavLst>
                                    </p:anim>
                                    <p:anim calcmode="lin" valueType="num">
                                      <p:cBhvr>
                                        <p:cTn id="76" dur="1000" fill="hold"/>
                                        <p:tgtEl>
                                          <p:spTgt spid="5"/>
                                        </p:tgtEl>
                                        <p:attrNameLst>
                                          <p:attrName>style.rotation</p:attrName>
                                        </p:attrNameLst>
                                      </p:cBhvr>
                                      <p:tavLst>
                                        <p:tav tm="0">
                                          <p:val>
                                            <p:fltVal val="90"/>
                                          </p:val>
                                        </p:tav>
                                        <p:tav tm="100000">
                                          <p:val>
                                            <p:fltVal val="0"/>
                                          </p:val>
                                        </p:tav>
                                      </p:tavLst>
                                    </p:anim>
                                    <p:animEffect transition="in" filter="fade">
                                      <p:cBhvr>
                                        <p:cTn id="77" dur="1000"/>
                                        <p:tgtEl>
                                          <p:spTgt spid="5"/>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500" fill="hold"/>
                                        <p:tgtEl>
                                          <p:spTgt spid="57"/>
                                        </p:tgtEl>
                                        <p:attrNameLst>
                                          <p:attrName>ppt_w</p:attrName>
                                        </p:attrNameLst>
                                      </p:cBhvr>
                                      <p:tavLst>
                                        <p:tav tm="0">
                                          <p:val>
                                            <p:fltVal val="0"/>
                                          </p:val>
                                        </p:tav>
                                        <p:tav tm="100000">
                                          <p:val>
                                            <p:strVal val="#ppt_w"/>
                                          </p:val>
                                        </p:tav>
                                      </p:tavLst>
                                    </p:anim>
                                    <p:anim calcmode="lin" valueType="num">
                                      <p:cBhvr>
                                        <p:cTn id="87" dur="500" fill="hold"/>
                                        <p:tgtEl>
                                          <p:spTgt spid="57"/>
                                        </p:tgtEl>
                                        <p:attrNameLst>
                                          <p:attrName>ppt_h</p:attrName>
                                        </p:attrNameLst>
                                      </p:cBhvr>
                                      <p:tavLst>
                                        <p:tav tm="0">
                                          <p:val>
                                            <p:fltVal val="0"/>
                                          </p:val>
                                        </p:tav>
                                        <p:tav tm="100000">
                                          <p:val>
                                            <p:strVal val="#ppt_h"/>
                                          </p:val>
                                        </p:tav>
                                      </p:tavLst>
                                    </p:anim>
                                    <p:animEffect transition="in" filter="fade">
                                      <p:cBhvr>
                                        <p:cTn id="88" dur="500"/>
                                        <p:tgtEl>
                                          <p:spTgt spid="57"/>
                                        </p:tgtEl>
                                      </p:cBhvr>
                                    </p:animEffect>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nodeType="afterEffect">
                                  <p:stCondLst>
                                    <p:cond delay="0"/>
                                  </p:stCondLst>
                                  <p:childTnLst>
                                    <p:set>
                                      <p:cBhvr>
                                        <p:cTn id="97" dur="1" fill="hold">
                                          <p:stCondLst>
                                            <p:cond delay="0"/>
                                          </p:stCondLst>
                                        </p:cTn>
                                        <p:tgtEl>
                                          <p:spTgt spid="6"/>
                                        </p:tgtEl>
                                        <p:attrNameLst>
                                          <p:attrName>style.visibility</p:attrName>
                                        </p:attrNameLst>
                                      </p:cBhvr>
                                      <p:to>
                                        <p:strVal val="visible"/>
                                      </p:to>
                                    </p:set>
                                    <p:anim calcmode="lin" valueType="num">
                                      <p:cBhvr>
                                        <p:cTn id="98" dur="1000" fill="hold"/>
                                        <p:tgtEl>
                                          <p:spTgt spid="6"/>
                                        </p:tgtEl>
                                        <p:attrNameLst>
                                          <p:attrName>ppt_w</p:attrName>
                                        </p:attrNameLst>
                                      </p:cBhvr>
                                      <p:tavLst>
                                        <p:tav tm="0">
                                          <p:val>
                                            <p:fltVal val="0"/>
                                          </p:val>
                                        </p:tav>
                                        <p:tav tm="100000">
                                          <p:val>
                                            <p:strVal val="#ppt_w"/>
                                          </p:val>
                                        </p:tav>
                                      </p:tavLst>
                                    </p:anim>
                                    <p:anim calcmode="lin" valueType="num">
                                      <p:cBhvr>
                                        <p:cTn id="99" dur="1000" fill="hold"/>
                                        <p:tgtEl>
                                          <p:spTgt spid="6"/>
                                        </p:tgtEl>
                                        <p:attrNameLst>
                                          <p:attrName>ppt_h</p:attrName>
                                        </p:attrNameLst>
                                      </p:cBhvr>
                                      <p:tavLst>
                                        <p:tav tm="0">
                                          <p:val>
                                            <p:fltVal val="0"/>
                                          </p:val>
                                        </p:tav>
                                        <p:tav tm="100000">
                                          <p:val>
                                            <p:strVal val="#ppt_h"/>
                                          </p:val>
                                        </p:tav>
                                      </p:tavLst>
                                    </p:anim>
                                    <p:anim calcmode="lin" valueType="num">
                                      <p:cBhvr>
                                        <p:cTn id="100" dur="1000" fill="hold"/>
                                        <p:tgtEl>
                                          <p:spTgt spid="6"/>
                                        </p:tgtEl>
                                        <p:attrNameLst>
                                          <p:attrName>style.rotation</p:attrName>
                                        </p:attrNameLst>
                                      </p:cBhvr>
                                      <p:tavLst>
                                        <p:tav tm="0">
                                          <p:val>
                                            <p:fltVal val="90"/>
                                          </p:val>
                                        </p:tav>
                                        <p:tav tm="100000">
                                          <p:val>
                                            <p:fltVal val="0"/>
                                          </p:val>
                                        </p:tav>
                                      </p:tavLst>
                                    </p:anim>
                                    <p:animEffect transition="in" filter="fade">
                                      <p:cBhvr>
                                        <p:cTn id="101" dur="1000"/>
                                        <p:tgtEl>
                                          <p:spTgt spid="6"/>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 calcmode="lin" valueType="num">
                                      <p:cBhvr>
                                        <p:cTn id="105" dur="500" fill="hold"/>
                                        <p:tgtEl>
                                          <p:spTgt spid="64"/>
                                        </p:tgtEl>
                                        <p:attrNameLst>
                                          <p:attrName>ppt_w</p:attrName>
                                        </p:attrNameLst>
                                      </p:cBhvr>
                                      <p:tavLst>
                                        <p:tav tm="0">
                                          <p:val>
                                            <p:fltVal val="0"/>
                                          </p:val>
                                        </p:tav>
                                        <p:tav tm="100000">
                                          <p:val>
                                            <p:strVal val="#ppt_w"/>
                                          </p:val>
                                        </p:tav>
                                      </p:tavLst>
                                    </p:anim>
                                    <p:anim calcmode="lin" valueType="num">
                                      <p:cBhvr>
                                        <p:cTn id="106" dur="500" fill="hold"/>
                                        <p:tgtEl>
                                          <p:spTgt spid="64"/>
                                        </p:tgtEl>
                                        <p:attrNameLst>
                                          <p:attrName>ppt_h</p:attrName>
                                        </p:attrNameLst>
                                      </p:cBhvr>
                                      <p:tavLst>
                                        <p:tav tm="0">
                                          <p:val>
                                            <p:fltVal val="0"/>
                                          </p:val>
                                        </p:tav>
                                        <p:tav tm="100000">
                                          <p:val>
                                            <p:strVal val="#ppt_h"/>
                                          </p:val>
                                        </p:tav>
                                      </p:tavLst>
                                    </p:anim>
                                    <p:animEffect transition="in" filter="fade">
                                      <p:cBhvr>
                                        <p:cTn id="107" dur="500"/>
                                        <p:tgtEl>
                                          <p:spTgt spid="64"/>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49"/>
                                        </p:tgtEl>
                                        <p:attrNameLst>
                                          <p:attrName>style.visibility</p:attrName>
                                        </p:attrNameLst>
                                      </p:cBhvr>
                                      <p:to>
                                        <p:strVal val="visible"/>
                                      </p:to>
                                    </p:set>
                                    <p:animEffect transition="in" filter="fade">
                                      <p:cBhvr>
                                        <p:cTn id="116" dur="1000"/>
                                        <p:tgtEl>
                                          <p:spTgt spid="49"/>
                                        </p:tgtEl>
                                      </p:cBhvr>
                                    </p:animEffect>
                                    <p:anim calcmode="lin" valueType="num">
                                      <p:cBhvr>
                                        <p:cTn id="117" dur="1000" fill="hold"/>
                                        <p:tgtEl>
                                          <p:spTgt spid="49"/>
                                        </p:tgtEl>
                                        <p:attrNameLst>
                                          <p:attrName>ppt_x</p:attrName>
                                        </p:attrNameLst>
                                      </p:cBhvr>
                                      <p:tavLst>
                                        <p:tav tm="0">
                                          <p:val>
                                            <p:strVal val="#ppt_x"/>
                                          </p:val>
                                        </p:tav>
                                        <p:tav tm="100000">
                                          <p:val>
                                            <p:strVal val="#ppt_x"/>
                                          </p:val>
                                        </p:tav>
                                      </p:tavLst>
                                    </p:anim>
                                    <p:anim calcmode="lin" valueType="num">
                                      <p:cBhvr>
                                        <p:cTn id="118" dur="1000" fill="hold"/>
                                        <p:tgtEl>
                                          <p:spTgt spid="49"/>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nodeType="afterEffect">
                                  <p:stCondLst>
                                    <p:cond delay="0"/>
                                  </p:stCondLst>
                                  <p:childTnLst>
                                    <p:set>
                                      <p:cBhvr>
                                        <p:cTn id="121" dur="1" fill="hold">
                                          <p:stCondLst>
                                            <p:cond delay="0"/>
                                          </p:stCondLst>
                                        </p:cTn>
                                        <p:tgtEl>
                                          <p:spTgt spid="2"/>
                                        </p:tgtEl>
                                        <p:attrNameLst>
                                          <p:attrName>style.visibility</p:attrName>
                                        </p:attrNameLst>
                                      </p:cBhvr>
                                      <p:to>
                                        <p:strVal val="visible"/>
                                      </p:to>
                                    </p:set>
                                    <p:anim calcmode="lin" valueType="num">
                                      <p:cBhvr>
                                        <p:cTn id="122" dur="1000" fill="hold"/>
                                        <p:tgtEl>
                                          <p:spTgt spid="2"/>
                                        </p:tgtEl>
                                        <p:attrNameLst>
                                          <p:attrName>ppt_w</p:attrName>
                                        </p:attrNameLst>
                                      </p:cBhvr>
                                      <p:tavLst>
                                        <p:tav tm="0">
                                          <p:val>
                                            <p:fltVal val="0"/>
                                          </p:val>
                                        </p:tav>
                                        <p:tav tm="100000">
                                          <p:val>
                                            <p:strVal val="#ppt_w"/>
                                          </p:val>
                                        </p:tav>
                                      </p:tavLst>
                                    </p:anim>
                                    <p:anim calcmode="lin" valueType="num">
                                      <p:cBhvr>
                                        <p:cTn id="123" dur="1000" fill="hold"/>
                                        <p:tgtEl>
                                          <p:spTgt spid="2"/>
                                        </p:tgtEl>
                                        <p:attrNameLst>
                                          <p:attrName>ppt_h</p:attrName>
                                        </p:attrNameLst>
                                      </p:cBhvr>
                                      <p:tavLst>
                                        <p:tav tm="0">
                                          <p:val>
                                            <p:fltVal val="0"/>
                                          </p:val>
                                        </p:tav>
                                        <p:tav tm="100000">
                                          <p:val>
                                            <p:strVal val="#ppt_h"/>
                                          </p:val>
                                        </p:tav>
                                      </p:tavLst>
                                    </p:anim>
                                    <p:anim calcmode="lin" valueType="num">
                                      <p:cBhvr>
                                        <p:cTn id="124" dur="1000" fill="hold"/>
                                        <p:tgtEl>
                                          <p:spTgt spid="2"/>
                                        </p:tgtEl>
                                        <p:attrNameLst>
                                          <p:attrName>style.rotation</p:attrName>
                                        </p:attrNameLst>
                                      </p:cBhvr>
                                      <p:tavLst>
                                        <p:tav tm="0">
                                          <p:val>
                                            <p:fltVal val="90"/>
                                          </p:val>
                                        </p:tav>
                                        <p:tav tm="100000">
                                          <p:val>
                                            <p:fltVal val="0"/>
                                          </p:val>
                                        </p:tav>
                                      </p:tavLst>
                                    </p:anim>
                                    <p:animEffect transition="in" filter="fade">
                                      <p:cBhvr>
                                        <p:cTn id="125" dur="1000"/>
                                        <p:tgtEl>
                                          <p:spTgt spid="2"/>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54"/>
                                        </p:tgtEl>
                                        <p:attrNameLst>
                                          <p:attrName>style.visibility</p:attrName>
                                        </p:attrNameLst>
                                      </p:cBhvr>
                                      <p:to>
                                        <p:strVal val="visible"/>
                                      </p:to>
                                    </p:set>
                                    <p:anim calcmode="lin" valueType="num">
                                      <p:cBhvr>
                                        <p:cTn id="129" dur="500" fill="hold"/>
                                        <p:tgtEl>
                                          <p:spTgt spid="54"/>
                                        </p:tgtEl>
                                        <p:attrNameLst>
                                          <p:attrName>ppt_w</p:attrName>
                                        </p:attrNameLst>
                                      </p:cBhvr>
                                      <p:tavLst>
                                        <p:tav tm="0">
                                          <p:val>
                                            <p:fltVal val="0"/>
                                          </p:val>
                                        </p:tav>
                                        <p:tav tm="100000">
                                          <p:val>
                                            <p:strVal val="#ppt_w"/>
                                          </p:val>
                                        </p:tav>
                                      </p:tavLst>
                                    </p:anim>
                                    <p:anim calcmode="lin" valueType="num">
                                      <p:cBhvr>
                                        <p:cTn id="130" dur="500" fill="hold"/>
                                        <p:tgtEl>
                                          <p:spTgt spid="54"/>
                                        </p:tgtEl>
                                        <p:attrNameLst>
                                          <p:attrName>ppt_h</p:attrName>
                                        </p:attrNameLst>
                                      </p:cBhvr>
                                      <p:tavLst>
                                        <p:tav tm="0">
                                          <p:val>
                                            <p:fltVal val="0"/>
                                          </p:val>
                                        </p:tav>
                                        <p:tav tm="100000">
                                          <p:val>
                                            <p:strVal val="#ppt_h"/>
                                          </p:val>
                                        </p:tav>
                                      </p:tavLst>
                                    </p:anim>
                                    <p:animEffect transition="in" filter="fade">
                                      <p:cBhvr>
                                        <p:cTn id="131" dur="500"/>
                                        <p:tgtEl>
                                          <p:spTgt spid="54"/>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55"/>
                                        </p:tgtEl>
                                        <p:attrNameLst>
                                          <p:attrName>style.visibility</p:attrName>
                                        </p:attrNameLst>
                                      </p:cBhvr>
                                      <p:to>
                                        <p:strVal val="visible"/>
                                      </p:to>
                                    </p:set>
                                    <p:anim calcmode="lin" valueType="num">
                                      <p:cBhvr>
                                        <p:cTn id="134" dur="500" fill="hold"/>
                                        <p:tgtEl>
                                          <p:spTgt spid="55"/>
                                        </p:tgtEl>
                                        <p:attrNameLst>
                                          <p:attrName>ppt_w</p:attrName>
                                        </p:attrNameLst>
                                      </p:cBhvr>
                                      <p:tavLst>
                                        <p:tav tm="0">
                                          <p:val>
                                            <p:fltVal val="0"/>
                                          </p:val>
                                        </p:tav>
                                        <p:tav tm="100000">
                                          <p:val>
                                            <p:strVal val="#ppt_w"/>
                                          </p:val>
                                        </p:tav>
                                      </p:tavLst>
                                    </p:anim>
                                    <p:anim calcmode="lin" valueType="num">
                                      <p:cBhvr>
                                        <p:cTn id="135" dur="500" fill="hold"/>
                                        <p:tgtEl>
                                          <p:spTgt spid="55"/>
                                        </p:tgtEl>
                                        <p:attrNameLst>
                                          <p:attrName>ppt_h</p:attrName>
                                        </p:attrNameLst>
                                      </p:cBhvr>
                                      <p:tavLst>
                                        <p:tav tm="0">
                                          <p:val>
                                            <p:fltVal val="0"/>
                                          </p:val>
                                        </p:tav>
                                        <p:tav tm="100000">
                                          <p:val>
                                            <p:strVal val="#ppt_h"/>
                                          </p:val>
                                        </p:tav>
                                      </p:tavLst>
                                    </p:anim>
                                    <p:animEffect transition="in" filter="fade">
                                      <p:cBhvr>
                                        <p:cTn id="136" dur="500"/>
                                        <p:tgtEl>
                                          <p:spTgt spid="55"/>
                                        </p:tgtEl>
                                      </p:cBhvr>
                                    </p:animEffect>
                                  </p:childTnLst>
                                </p:cTn>
                              </p:par>
                            </p:childTnLst>
                          </p:cTn>
                        </p:par>
                        <p:par>
                          <p:cTn id="137" fill="hold">
                            <p:stCondLst>
                              <p:cond delay="12500"/>
                            </p:stCondLst>
                            <p:childTnLst>
                              <p:par>
                                <p:cTn id="138" presetID="42" presetClass="entr" presetSubtype="0" fill="hold" grpId="0" nodeType="afterEffect">
                                  <p:stCondLst>
                                    <p:cond delay="0"/>
                                  </p:stCondLst>
                                  <p:childTnLst>
                                    <p:set>
                                      <p:cBhvr>
                                        <p:cTn id="139" dur="1" fill="hold">
                                          <p:stCondLst>
                                            <p:cond delay="0"/>
                                          </p:stCondLst>
                                        </p:cTn>
                                        <p:tgtEl>
                                          <p:spTgt spid="50"/>
                                        </p:tgtEl>
                                        <p:attrNameLst>
                                          <p:attrName>style.visibility</p:attrName>
                                        </p:attrNameLst>
                                      </p:cBhvr>
                                      <p:to>
                                        <p:strVal val="visible"/>
                                      </p:to>
                                    </p:set>
                                    <p:animEffect transition="in" filter="fade">
                                      <p:cBhvr>
                                        <p:cTn id="140" dur="1000"/>
                                        <p:tgtEl>
                                          <p:spTgt spid="50"/>
                                        </p:tgtEl>
                                      </p:cBhvr>
                                    </p:animEffect>
                                    <p:anim calcmode="lin" valueType="num">
                                      <p:cBhvr>
                                        <p:cTn id="141" dur="1000" fill="hold"/>
                                        <p:tgtEl>
                                          <p:spTgt spid="50"/>
                                        </p:tgtEl>
                                        <p:attrNameLst>
                                          <p:attrName>ppt_x</p:attrName>
                                        </p:attrNameLst>
                                      </p:cBhvr>
                                      <p:tavLst>
                                        <p:tav tm="0">
                                          <p:val>
                                            <p:strVal val="#ppt_x"/>
                                          </p:val>
                                        </p:tav>
                                        <p:tav tm="100000">
                                          <p:val>
                                            <p:strVal val="#ppt_x"/>
                                          </p:val>
                                        </p:tav>
                                      </p:tavLst>
                                    </p:anim>
                                    <p:anim calcmode="lin" valueType="num">
                                      <p:cBhvr>
                                        <p:cTn id="142"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45" grpId="0" build="p"/>
      <p:bldP spid="46" grpId="0"/>
      <p:bldP spid="47" grpId="0"/>
      <p:bldP spid="48" grpId="0"/>
      <p:bldP spid="49" grpId="0"/>
      <p:bldP spid="50" grpId="0"/>
      <p:bldP spid="54" grpId="0"/>
      <p:bldP spid="55" grpId="0" animBg="1"/>
      <p:bldP spid="56" grpId="0" animBg="1"/>
      <p:bldP spid="57" grpId="0" animBg="1"/>
      <p:bldP spid="58" grpId="0" animBg="1"/>
      <p:bldP spid="62" grpId="0"/>
      <p:bldP spid="63" grpId="0"/>
      <p:bldP spid="6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7" name="Table 6"/>
          <p:cNvGraphicFramePr>
            <a:graphicFrameLocks noGrp="1"/>
          </p:cNvGraphicFramePr>
          <p:nvPr/>
        </p:nvGraphicFramePr>
        <p:xfrm>
          <a:off x="997133"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4"/>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5"/>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6"/>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7"/>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8"/>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9"/>
                  </a:ext>
                </a:extLst>
              </a:tr>
            </a:tbl>
          </a:graphicData>
        </a:graphic>
      </p:graphicFrame>
      <p:graphicFrame>
        <p:nvGraphicFramePr>
          <p:cNvPr id="18" name="Table 17">
            <a:extLst>
              <a:ext uri="{FF2B5EF4-FFF2-40B4-BE49-F238E27FC236}">
                <a16:creationId xmlns:a16="http://schemas.microsoft.com/office/drawing/2014/main" id="{B1814010-EFAD-49EB-890B-AE23FF69D78B}"/>
              </a:ext>
            </a:extLst>
          </p:cNvPr>
          <p:cNvGraphicFramePr>
            <a:graphicFrameLocks noGrp="1"/>
          </p:cNvGraphicFramePr>
          <p:nvPr/>
        </p:nvGraphicFramePr>
        <p:xfrm>
          <a:off x="4554907"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extLst>
                  <a:ext uri="{0D108BD9-81ED-4DB2-BD59-A6C34878D82A}">
                    <a16:rowId xmlns:a16="http://schemas.microsoft.com/office/drawing/2014/main" val="10004"/>
                  </a:ext>
                </a:extLst>
              </a:tr>
              <a:tr h="326181">
                <a:tc>
                  <a:txBody>
                    <a:bodyPr/>
                    <a:lstStyle/>
                    <a:p>
                      <a:endParaRPr lang="en-US" sz="1100" dirty="0">
                        <a:solidFill>
                          <a:srgbClr val="8397B1"/>
                        </a:solidFill>
                      </a:endParaRPr>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solidFill>
                          <a:srgbClr val="8397B1"/>
                        </a:solidFill>
                      </a:endParaRPr>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solidFill>
                          <a:srgbClr val="8397B1"/>
                        </a:solidFill>
                      </a:endParaRPr>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extLst>
                  <a:ext uri="{0D108BD9-81ED-4DB2-BD59-A6C34878D82A}">
                    <a16:rowId xmlns:a16="http://schemas.microsoft.com/office/drawing/2014/main" val="10005"/>
                  </a:ext>
                </a:extLst>
              </a:tr>
              <a:tr h="326181">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extLst>
                  <a:ext uri="{0D108BD9-81ED-4DB2-BD59-A6C34878D82A}">
                    <a16:rowId xmlns:a16="http://schemas.microsoft.com/office/drawing/2014/main" val="10006"/>
                  </a:ext>
                </a:extLst>
              </a:tr>
              <a:tr h="326181">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extLst>
                  <a:ext uri="{0D108BD9-81ED-4DB2-BD59-A6C34878D82A}">
                    <a16:rowId xmlns:a16="http://schemas.microsoft.com/office/drawing/2014/main" val="10007"/>
                  </a:ext>
                </a:extLst>
              </a:tr>
              <a:tr h="326181">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extLst>
                  <a:ext uri="{0D108BD9-81ED-4DB2-BD59-A6C34878D82A}">
                    <a16:rowId xmlns:a16="http://schemas.microsoft.com/office/drawing/2014/main" val="10008"/>
                  </a:ext>
                </a:extLst>
              </a:tr>
              <a:tr h="326181">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extLst>
                  <a:ext uri="{0D108BD9-81ED-4DB2-BD59-A6C34878D82A}">
                    <a16:rowId xmlns:a16="http://schemas.microsoft.com/office/drawing/2014/main" val="10009"/>
                  </a:ext>
                </a:extLst>
              </a:tr>
            </a:tbl>
          </a:graphicData>
        </a:graphic>
      </p:graphicFrame>
      <p:graphicFrame>
        <p:nvGraphicFramePr>
          <p:cNvPr id="19" name="Table 18">
            <a:extLst>
              <a:ext uri="{FF2B5EF4-FFF2-40B4-BE49-F238E27FC236}">
                <a16:creationId xmlns:a16="http://schemas.microsoft.com/office/drawing/2014/main" id="{9D81BBFC-B957-41F2-9524-98C3CCFF3F83}"/>
              </a:ext>
            </a:extLst>
          </p:cNvPr>
          <p:cNvGraphicFramePr>
            <a:graphicFrameLocks noGrp="1"/>
          </p:cNvGraphicFramePr>
          <p:nvPr/>
        </p:nvGraphicFramePr>
        <p:xfrm>
          <a:off x="8112681"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4"/>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5"/>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6"/>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7"/>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8"/>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9"/>
                  </a:ext>
                </a:extLst>
              </a:tr>
            </a:tbl>
          </a:graphicData>
        </a:graphic>
      </p:graphicFrame>
      <p:sp>
        <p:nvSpPr>
          <p:cNvPr id="20" name="TextBox 19">
            <a:extLst>
              <a:ext uri="{FF2B5EF4-FFF2-40B4-BE49-F238E27FC236}">
                <a16:creationId xmlns:a16="http://schemas.microsoft.com/office/drawing/2014/main" id="{3AAFDB30-E684-4817-9500-7F5D7635E43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2" name="Group 21">
            <a:extLst>
              <a:ext uri="{FF2B5EF4-FFF2-40B4-BE49-F238E27FC236}">
                <a16:creationId xmlns:a16="http://schemas.microsoft.com/office/drawing/2014/main" id="{41E8DD68-0282-4ADF-8CB7-A00A2FFCBF0B}"/>
              </a:ext>
            </a:extLst>
          </p:cNvPr>
          <p:cNvGrpSpPr/>
          <p:nvPr/>
        </p:nvGrpSpPr>
        <p:grpSpPr>
          <a:xfrm>
            <a:off x="9587701" y="3246120"/>
            <a:ext cx="1554480" cy="1554480"/>
            <a:chOff x="9587701" y="3246120"/>
            <a:chExt cx="1554480" cy="1554480"/>
          </a:xfrm>
        </p:grpSpPr>
        <p:sp>
          <p:nvSpPr>
            <p:cNvPr id="21" name="Diagonal Stripe 20">
              <a:extLst>
                <a:ext uri="{FF2B5EF4-FFF2-40B4-BE49-F238E27FC236}">
                  <a16:creationId xmlns:a16="http://schemas.microsoft.com/office/drawing/2014/main" id="{B2A91AB3-0B6F-4A41-8231-4E70636DD9B7}"/>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TextBox 7"/>
            <p:cNvSpPr txBox="1"/>
            <p:nvPr/>
          </p:nvSpPr>
          <p:spPr>
            <a:xfrm rot="18846304">
              <a:off x="10048843"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64%</a:t>
              </a:r>
            </a:p>
          </p:txBody>
        </p:sp>
      </p:grpSp>
      <p:sp>
        <p:nvSpPr>
          <p:cNvPr id="24" name="TextBox 23">
            <a:extLst>
              <a:ext uri="{FF2B5EF4-FFF2-40B4-BE49-F238E27FC236}">
                <a16:creationId xmlns:a16="http://schemas.microsoft.com/office/drawing/2014/main" id="{B887240B-5737-4FC2-8498-0371EAD6EA27}"/>
              </a:ext>
            </a:extLst>
          </p:cNvPr>
          <p:cNvSpPr txBox="1"/>
          <p:nvPr/>
        </p:nvSpPr>
        <p:spPr>
          <a:xfrm>
            <a:off x="914400" y="4929346"/>
            <a:ext cx="3112233" cy="191129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900D6F26-ACD0-44CF-AF74-24F2A15D4905}"/>
              </a:ext>
            </a:extLst>
          </p:cNvPr>
          <p:cNvSpPr txBox="1"/>
          <p:nvPr/>
        </p:nvSpPr>
        <p:spPr>
          <a:xfrm>
            <a:off x="4472174" y="4929346"/>
            <a:ext cx="3112233" cy="191129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83A49C0A-3BDB-4CB9-85F9-F06E606B6694}"/>
              </a:ext>
            </a:extLst>
          </p:cNvPr>
          <p:cNvSpPr txBox="1"/>
          <p:nvPr/>
        </p:nvSpPr>
        <p:spPr>
          <a:xfrm>
            <a:off x="8029948" y="4946708"/>
            <a:ext cx="3112233"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27" name="Group 26">
            <a:extLst>
              <a:ext uri="{FF2B5EF4-FFF2-40B4-BE49-F238E27FC236}">
                <a16:creationId xmlns:a16="http://schemas.microsoft.com/office/drawing/2014/main" id="{8F61B85C-EC2D-480E-9721-135CA53D381C}"/>
              </a:ext>
            </a:extLst>
          </p:cNvPr>
          <p:cNvGrpSpPr/>
          <p:nvPr/>
        </p:nvGrpSpPr>
        <p:grpSpPr>
          <a:xfrm>
            <a:off x="6029927" y="3246043"/>
            <a:ext cx="1554480" cy="1554480"/>
            <a:chOff x="9587701" y="3246120"/>
            <a:chExt cx="1554480" cy="1554480"/>
          </a:xfrm>
        </p:grpSpPr>
        <p:sp>
          <p:nvSpPr>
            <p:cNvPr id="28" name="Diagonal Stripe 27">
              <a:extLst>
                <a:ext uri="{FF2B5EF4-FFF2-40B4-BE49-F238E27FC236}">
                  <a16:creationId xmlns:a16="http://schemas.microsoft.com/office/drawing/2014/main" id="{EB9FD536-4FEA-407C-847C-D42AC69C28DF}"/>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TextBox 28">
              <a:extLst>
                <a:ext uri="{FF2B5EF4-FFF2-40B4-BE49-F238E27FC236}">
                  <a16:creationId xmlns:a16="http://schemas.microsoft.com/office/drawing/2014/main" id="{89F5386C-027A-4A4F-BCA3-CC065767BE2F}"/>
                </a:ext>
              </a:extLst>
            </p:cNvPr>
            <p:cNvSpPr txBox="1"/>
            <p:nvPr/>
          </p:nvSpPr>
          <p:spPr>
            <a:xfrm rot="18846304">
              <a:off x="10048843"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47%</a:t>
              </a:r>
            </a:p>
          </p:txBody>
        </p:sp>
      </p:grpSp>
      <p:grpSp>
        <p:nvGrpSpPr>
          <p:cNvPr id="30" name="Group 29">
            <a:extLst>
              <a:ext uri="{FF2B5EF4-FFF2-40B4-BE49-F238E27FC236}">
                <a16:creationId xmlns:a16="http://schemas.microsoft.com/office/drawing/2014/main" id="{47D7FE08-7BA2-423E-81E8-F46C9ABA6FC5}"/>
              </a:ext>
            </a:extLst>
          </p:cNvPr>
          <p:cNvGrpSpPr/>
          <p:nvPr/>
        </p:nvGrpSpPr>
        <p:grpSpPr>
          <a:xfrm>
            <a:off x="2470516" y="3252911"/>
            <a:ext cx="1554480" cy="1554480"/>
            <a:chOff x="9587701" y="3246120"/>
            <a:chExt cx="1554480" cy="1554480"/>
          </a:xfrm>
        </p:grpSpPr>
        <p:sp>
          <p:nvSpPr>
            <p:cNvPr id="31" name="Diagonal Stripe 30">
              <a:extLst>
                <a:ext uri="{FF2B5EF4-FFF2-40B4-BE49-F238E27FC236}">
                  <a16:creationId xmlns:a16="http://schemas.microsoft.com/office/drawing/2014/main" id="{A0EB4D07-7A73-4F9F-AC99-F01E05166420}"/>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TextBox 31">
              <a:extLst>
                <a:ext uri="{FF2B5EF4-FFF2-40B4-BE49-F238E27FC236}">
                  <a16:creationId xmlns:a16="http://schemas.microsoft.com/office/drawing/2014/main" id="{950473F0-AC40-4194-BB21-0C1E52611194}"/>
                </a:ext>
              </a:extLst>
            </p:cNvPr>
            <p:cNvSpPr txBox="1"/>
            <p:nvPr/>
          </p:nvSpPr>
          <p:spPr>
            <a:xfrm rot="18846304">
              <a:off x="10048842"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75%</a:t>
              </a:r>
            </a:p>
          </p:txBody>
        </p:sp>
      </p:grpSp>
    </p:spTree>
    <p:extLst>
      <p:ext uri="{BB962C8B-B14F-4D97-AF65-F5344CB8AC3E}">
        <p14:creationId xmlns:p14="http://schemas.microsoft.com/office/powerpoint/2010/main" val="1376021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900" decel="100000" fill="hold"/>
                                        <p:tgtEl>
                                          <p:spTgt spid="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6" presetClass="entr" presetSubtype="21" fill="hold" nodeType="after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barn(inVertical)">
                                      <p:cBhvr>
                                        <p:cTn id="18" dur="500"/>
                                        <p:tgtEl>
                                          <p:spTgt spid="30"/>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1000"/>
                                        <p:tgtEl>
                                          <p:spTgt spid="24"/>
                                        </p:tgtEl>
                                      </p:cBhvr>
                                    </p:animEffect>
                                    <p:anim calcmode="lin" valueType="num">
                                      <p:cBhvr>
                                        <p:cTn id="23" dur="1000" fill="hold"/>
                                        <p:tgtEl>
                                          <p:spTgt spid="24"/>
                                        </p:tgtEl>
                                        <p:attrNameLst>
                                          <p:attrName>ppt_x</p:attrName>
                                        </p:attrNameLst>
                                      </p:cBhvr>
                                      <p:tavLst>
                                        <p:tav tm="0">
                                          <p:val>
                                            <p:strVal val="#ppt_x"/>
                                          </p:val>
                                        </p:tav>
                                        <p:tav tm="100000">
                                          <p:val>
                                            <p:strVal val="#ppt_x"/>
                                          </p:val>
                                        </p:tav>
                                      </p:tavLst>
                                    </p:anim>
                                    <p:anim calcmode="lin" valueType="num">
                                      <p:cBhvr>
                                        <p:cTn id="24" dur="1000" fill="hold"/>
                                        <p:tgtEl>
                                          <p:spTgt spid="24"/>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37" presetClass="entr" presetSubtype="0"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1000"/>
                                        <p:tgtEl>
                                          <p:spTgt spid="18"/>
                                        </p:tgtEl>
                                      </p:cBhvr>
                                    </p:animEffect>
                                    <p:anim calcmode="lin" valueType="num">
                                      <p:cBhvr>
                                        <p:cTn id="29" dur="1000" fill="hold"/>
                                        <p:tgtEl>
                                          <p:spTgt spid="18"/>
                                        </p:tgtEl>
                                        <p:attrNameLst>
                                          <p:attrName>ppt_x</p:attrName>
                                        </p:attrNameLst>
                                      </p:cBhvr>
                                      <p:tavLst>
                                        <p:tav tm="0">
                                          <p:val>
                                            <p:strVal val="#ppt_x"/>
                                          </p:val>
                                        </p:tav>
                                        <p:tav tm="100000">
                                          <p:val>
                                            <p:strVal val="#ppt_x"/>
                                          </p:val>
                                        </p:tav>
                                      </p:tavLst>
                                    </p:anim>
                                    <p:anim calcmode="lin" valueType="num">
                                      <p:cBhvr>
                                        <p:cTn id="30" dur="900" decel="100000" fill="hold"/>
                                        <p:tgtEl>
                                          <p:spTgt spid="18"/>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32" fill="hold">
                            <p:stCondLst>
                              <p:cond delay="4000"/>
                            </p:stCondLst>
                            <p:childTnLst>
                              <p:par>
                                <p:cTn id="33" presetID="16" presetClass="entr" presetSubtype="21"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barn(inVertical)">
                                      <p:cBhvr>
                                        <p:cTn id="35" dur="500"/>
                                        <p:tgtEl>
                                          <p:spTgt spid="27"/>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fade">
                                      <p:cBhvr>
                                        <p:cTn id="39" dur="1000"/>
                                        <p:tgtEl>
                                          <p:spTgt spid="25"/>
                                        </p:tgtEl>
                                      </p:cBhvr>
                                    </p:animEffect>
                                    <p:anim calcmode="lin" valueType="num">
                                      <p:cBhvr>
                                        <p:cTn id="40" dur="1000" fill="hold"/>
                                        <p:tgtEl>
                                          <p:spTgt spid="25"/>
                                        </p:tgtEl>
                                        <p:attrNameLst>
                                          <p:attrName>ppt_x</p:attrName>
                                        </p:attrNameLst>
                                      </p:cBhvr>
                                      <p:tavLst>
                                        <p:tav tm="0">
                                          <p:val>
                                            <p:strVal val="#ppt_x"/>
                                          </p:val>
                                        </p:tav>
                                        <p:tav tm="100000">
                                          <p:val>
                                            <p:strVal val="#ppt_x"/>
                                          </p:val>
                                        </p:tav>
                                      </p:tavLst>
                                    </p:anim>
                                    <p:anim calcmode="lin" valueType="num">
                                      <p:cBhvr>
                                        <p:cTn id="41" dur="1000" fill="hold"/>
                                        <p:tgtEl>
                                          <p:spTgt spid="25"/>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37" presetClass="entr" presetSubtype="0" fill="hold"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900" decel="100000" fill="hold"/>
                                        <p:tgtEl>
                                          <p:spTgt spid="1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49" fill="hold">
                            <p:stCondLst>
                              <p:cond delay="6500"/>
                            </p:stCondLst>
                            <p:childTnLst>
                              <p:par>
                                <p:cTn id="50" presetID="16" presetClass="entr" presetSubtype="21" fill="hold"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barn(inVertical)">
                                      <p:cBhvr>
                                        <p:cTn id="52" dur="500"/>
                                        <p:tgtEl>
                                          <p:spTgt spid="22"/>
                                        </p:tgtEl>
                                      </p:cBhvr>
                                    </p:animEffect>
                                  </p:childTnLst>
                                </p:cTn>
                              </p:par>
                            </p:childTnLst>
                          </p:cTn>
                        </p:par>
                        <p:par>
                          <p:cTn id="53" fill="hold">
                            <p:stCondLst>
                              <p:cond delay="7000"/>
                            </p:stCondLst>
                            <p:childTnLst>
                              <p:par>
                                <p:cTn id="54" presetID="42" presetClass="entr" presetSubtype="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1000"/>
                                        <p:tgtEl>
                                          <p:spTgt spid="26"/>
                                        </p:tgtEl>
                                      </p:cBhvr>
                                    </p:animEffect>
                                    <p:anim calcmode="lin" valueType="num">
                                      <p:cBhvr>
                                        <p:cTn id="57" dur="1000" fill="hold"/>
                                        <p:tgtEl>
                                          <p:spTgt spid="26"/>
                                        </p:tgtEl>
                                        <p:attrNameLst>
                                          <p:attrName>ppt_x</p:attrName>
                                        </p:attrNameLst>
                                      </p:cBhvr>
                                      <p:tavLst>
                                        <p:tav tm="0">
                                          <p:val>
                                            <p:strVal val="#ppt_x"/>
                                          </p:val>
                                        </p:tav>
                                        <p:tav tm="100000">
                                          <p:val>
                                            <p:strVal val="#ppt_x"/>
                                          </p:val>
                                        </p:tav>
                                      </p:tavLst>
                                    </p:anim>
                                    <p:anim calcmode="lin" valueType="num">
                                      <p:cBhvr>
                                        <p:cTn id="58"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4" grpId="0"/>
      <p:bldP spid="25" grpId="0"/>
      <p:bldP spid="2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90518B0A-4764-4BE8-904D-B1D512FF938C}"/>
              </a:ext>
            </a:extLst>
          </p:cNvPr>
          <p:cNvSpPr>
            <a:spLocks noChangeAspect="1"/>
          </p:cNvSpPr>
          <p:nvPr/>
        </p:nvSpPr>
        <p:spPr>
          <a:xfrm rot="10800000" flipV="1">
            <a:off x="5410200" y="4323143"/>
            <a:ext cx="3200400" cy="1288994"/>
          </a:xfrm>
          <a:custGeom>
            <a:avLst/>
            <a:gdLst>
              <a:gd name="connsiteX0" fmla="*/ 2595832 w 3200400"/>
              <a:gd name="connsiteY0" fmla="*/ 279823 h 1288994"/>
              <a:gd name="connsiteX1" fmla="*/ 2564713 w 3200400"/>
              <a:gd name="connsiteY1" fmla="*/ 380072 h 1288994"/>
              <a:gd name="connsiteX2" fmla="*/ 2072611 w 3200400"/>
              <a:gd name="connsiteY2" fmla="*/ 706255 h 1288994"/>
              <a:gd name="connsiteX3" fmla="*/ 1518012 w 3200400"/>
              <a:gd name="connsiteY3" fmla="*/ 706255 h 1288994"/>
              <a:gd name="connsiteX4" fmla="*/ 1064306 w 3200400"/>
              <a:gd name="connsiteY4" fmla="*/ 706255 h 1288994"/>
              <a:gd name="connsiteX5" fmla="*/ 384048 w 3200400"/>
              <a:gd name="connsiteY5" fmla="*/ 706255 h 1288994"/>
              <a:gd name="connsiteX6" fmla="*/ 384048 w 3200400"/>
              <a:gd name="connsiteY6" fmla="*/ 708654 h 1288994"/>
              <a:gd name="connsiteX7" fmla="*/ 378443 w 3200400"/>
              <a:gd name="connsiteY7" fmla="*/ 708654 h 1288994"/>
              <a:gd name="connsiteX8" fmla="*/ 0 w 3200400"/>
              <a:gd name="connsiteY8" fmla="*/ 996690 h 1288994"/>
              <a:gd name="connsiteX9" fmla="*/ 384048 w 3200400"/>
              <a:gd name="connsiteY9" fmla="*/ 1288994 h 1288994"/>
              <a:gd name="connsiteX10" fmla="*/ 384048 w 3200400"/>
              <a:gd name="connsiteY10" fmla="*/ 1288994 h 1288994"/>
              <a:gd name="connsiteX11" fmla="*/ 2225194 w 3200400"/>
              <a:gd name="connsiteY11" fmla="*/ 1288994 h 1288994"/>
              <a:gd name="connsiteX12" fmla="*/ 3200400 w 3200400"/>
              <a:gd name="connsiteY12" fmla="*/ 313787 h 1288994"/>
              <a:gd name="connsiteX13" fmla="*/ 3200400 w 3200400"/>
              <a:gd name="connsiteY13" fmla="*/ 310895 h 1288994"/>
              <a:gd name="connsiteX14" fmla="*/ 2586187 w 3200400"/>
              <a:gd name="connsiteY14" fmla="*/ 310895 h 1288994"/>
              <a:gd name="connsiteX15" fmla="*/ 2595832 w 3200400"/>
              <a:gd name="connsiteY15" fmla="*/ 279823 h 1288994"/>
              <a:gd name="connsiteX16" fmla="*/ 2606683 w 3200400"/>
              <a:gd name="connsiteY16" fmla="*/ 0 h 1288994"/>
              <a:gd name="connsiteX17" fmla="*/ 2606683 w 3200400"/>
              <a:gd name="connsiteY17" fmla="*/ 0 h 1288994"/>
              <a:gd name="connsiteX18" fmla="*/ 2606683 w 3200400"/>
              <a:gd name="connsiteY18" fmla="*/ 2110 h 1288994"/>
              <a:gd name="connsiteX19" fmla="*/ 2606683 w 3200400"/>
              <a:gd name="connsiteY19" fmla="*/ 172190 h 1288994"/>
              <a:gd name="connsiteX20" fmla="*/ 2595936 w 3200400"/>
              <a:gd name="connsiteY20" fmla="*/ 278789 h 1288994"/>
              <a:gd name="connsiteX21" fmla="*/ 2606683 w 3200400"/>
              <a:gd name="connsiteY21" fmla="*/ 172190 h 1288994"/>
              <a:gd name="connsiteX22" fmla="*/ 2606683 w 3200400"/>
              <a:gd name="connsiteY22" fmla="*/ 2110 h 1288994"/>
              <a:gd name="connsiteX23" fmla="*/ 2606683 w 3200400"/>
              <a:gd name="connsiteY23" fmla="*/ 1350 h 1288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200400" h="1288994">
                <a:moveTo>
                  <a:pt x="2595832" y="279823"/>
                </a:moveTo>
                <a:lnTo>
                  <a:pt x="2564713" y="380072"/>
                </a:lnTo>
                <a:cubicBezTo>
                  <a:pt x="2483636" y="571757"/>
                  <a:pt x="2293830" y="706255"/>
                  <a:pt x="2072611" y="706255"/>
                </a:cubicBezTo>
                <a:lnTo>
                  <a:pt x="1518012" y="706255"/>
                </a:lnTo>
                <a:lnTo>
                  <a:pt x="1064306" y="706255"/>
                </a:lnTo>
                <a:lnTo>
                  <a:pt x="384048" y="706255"/>
                </a:lnTo>
                <a:lnTo>
                  <a:pt x="384048" y="708654"/>
                </a:lnTo>
                <a:lnTo>
                  <a:pt x="378443" y="708654"/>
                </a:lnTo>
                <a:lnTo>
                  <a:pt x="0" y="996690"/>
                </a:lnTo>
                <a:lnTo>
                  <a:pt x="384048" y="1288994"/>
                </a:lnTo>
                <a:lnTo>
                  <a:pt x="384048" y="1288994"/>
                </a:lnTo>
                <a:lnTo>
                  <a:pt x="2225194" y="1288994"/>
                </a:lnTo>
                <a:cubicBezTo>
                  <a:pt x="2763785" y="1288994"/>
                  <a:pt x="3200400" y="852379"/>
                  <a:pt x="3200400" y="313787"/>
                </a:cubicBezTo>
                <a:lnTo>
                  <a:pt x="3200400" y="310895"/>
                </a:lnTo>
                <a:lnTo>
                  <a:pt x="2586187" y="310895"/>
                </a:lnTo>
                <a:lnTo>
                  <a:pt x="2595832" y="279823"/>
                </a:lnTo>
                <a:close/>
                <a:moveTo>
                  <a:pt x="2606683" y="0"/>
                </a:moveTo>
                <a:lnTo>
                  <a:pt x="2606683" y="0"/>
                </a:lnTo>
                <a:lnTo>
                  <a:pt x="2606683" y="2110"/>
                </a:lnTo>
                <a:lnTo>
                  <a:pt x="2606683" y="172190"/>
                </a:lnTo>
                <a:lnTo>
                  <a:pt x="2595936" y="278789"/>
                </a:lnTo>
                <a:lnTo>
                  <a:pt x="2606683" y="172190"/>
                </a:lnTo>
                <a:lnTo>
                  <a:pt x="2606683" y="2110"/>
                </a:lnTo>
                <a:lnTo>
                  <a:pt x="2606683" y="1350"/>
                </a:lnTo>
                <a:close/>
              </a:path>
            </a:pathLst>
          </a:cu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936F5-71DD-488A-9C90-48C2B0242E07}"/>
              </a:ext>
            </a:extLst>
          </p:cNvPr>
          <p:cNvSpPr>
            <a:spLocks noChangeAspect="1"/>
          </p:cNvSpPr>
          <p:nvPr/>
        </p:nvSpPr>
        <p:spPr>
          <a:xfrm flipV="1">
            <a:off x="3962400" y="2057400"/>
            <a:ext cx="3200400" cy="1554480"/>
          </a:xfrm>
          <a:custGeom>
            <a:avLst/>
            <a:gdLst>
              <a:gd name="connsiteX0" fmla="*/ 384048 w 3200400"/>
              <a:gd name="connsiteY0" fmla="*/ 1554480 h 1554480"/>
              <a:gd name="connsiteX1" fmla="*/ 2225194 w 3200400"/>
              <a:gd name="connsiteY1" fmla="*/ 1554480 h 1554480"/>
              <a:gd name="connsiteX2" fmla="*/ 3200400 w 3200400"/>
              <a:gd name="connsiteY2" fmla="*/ 579273 h 1554480"/>
              <a:gd name="connsiteX3" fmla="*/ 3200400 w 3200400"/>
              <a:gd name="connsiteY3" fmla="*/ 268709 h 1554480"/>
              <a:gd name="connsiteX4" fmla="*/ 3200400 w 3200400"/>
              <a:gd name="connsiteY4" fmla="*/ 266836 h 1554480"/>
              <a:gd name="connsiteX5" fmla="*/ 3200400 w 3200400"/>
              <a:gd name="connsiteY5" fmla="*/ 265486 h 1554480"/>
              <a:gd name="connsiteX6" fmla="*/ 3200400 w 3200400"/>
              <a:gd name="connsiteY6" fmla="*/ 263613 h 1554480"/>
              <a:gd name="connsiteX7" fmla="*/ 3200400 w 3200400"/>
              <a:gd name="connsiteY7" fmla="*/ 0 h 1554480"/>
              <a:gd name="connsiteX8" fmla="*/ 2597142 w 3200400"/>
              <a:gd name="connsiteY8" fmla="*/ 0 h 1554480"/>
              <a:gd name="connsiteX9" fmla="*/ 2606683 w 3200400"/>
              <a:gd name="connsiteY9" fmla="*/ 94646 h 1554480"/>
              <a:gd name="connsiteX10" fmla="*/ 2606683 w 3200400"/>
              <a:gd name="connsiteY10" fmla="*/ 264726 h 1554480"/>
              <a:gd name="connsiteX11" fmla="*/ 2606683 w 3200400"/>
              <a:gd name="connsiteY11" fmla="*/ 265486 h 1554480"/>
              <a:gd name="connsiteX12" fmla="*/ 2606683 w 3200400"/>
              <a:gd name="connsiteY12" fmla="*/ 265486 h 1554480"/>
              <a:gd name="connsiteX13" fmla="*/ 2606683 w 3200400"/>
              <a:gd name="connsiteY13" fmla="*/ 267596 h 1554480"/>
              <a:gd name="connsiteX14" fmla="*/ 2606683 w 3200400"/>
              <a:gd name="connsiteY14" fmla="*/ 437676 h 1554480"/>
              <a:gd name="connsiteX15" fmla="*/ 2072611 w 3200400"/>
              <a:gd name="connsiteY15" fmla="*/ 971741 h 1554480"/>
              <a:gd name="connsiteX16" fmla="*/ 1518012 w 3200400"/>
              <a:gd name="connsiteY16" fmla="*/ 971741 h 1554480"/>
              <a:gd name="connsiteX17" fmla="*/ 1064306 w 3200400"/>
              <a:gd name="connsiteY17" fmla="*/ 971741 h 1554480"/>
              <a:gd name="connsiteX18" fmla="*/ 384048 w 3200400"/>
              <a:gd name="connsiteY18" fmla="*/ 971741 h 1554480"/>
              <a:gd name="connsiteX19" fmla="*/ 384048 w 3200400"/>
              <a:gd name="connsiteY19" fmla="*/ 974139 h 1554480"/>
              <a:gd name="connsiteX20" fmla="*/ 378443 w 3200400"/>
              <a:gd name="connsiteY20" fmla="*/ 974139 h 1554480"/>
              <a:gd name="connsiteX21" fmla="*/ 0 w 3200400"/>
              <a:gd name="connsiteY21" fmla="*/ 1262176 h 1554480"/>
              <a:gd name="connsiteX22" fmla="*/ 384048 w 3200400"/>
              <a:gd name="connsiteY22" fmla="*/ 155448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00400" h="1554480">
                <a:moveTo>
                  <a:pt x="384048" y="1554480"/>
                </a:moveTo>
                <a:lnTo>
                  <a:pt x="2225194" y="1554480"/>
                </a:lnTo>
                <a:cubicBezTo>
                  <a:pt x="2763785" y="1554480"/>
                  <a:pt x="3200400" y="1117865"/>
                  <a:pt x="3200400" y="579273"/>
                </a:cubicBezTo>
                <a:lnTo>
                  <a:pt x="3200400" y="268709"/>
                </a:lnTo>
                <a:lnTo>
                  <a:pt x="3200400" y="266836"/>
                </a:lnTo>
                <a:lnTo>
                  <a:pt x="3200400" y="265486"/>
                </a:lnTo>
                <a:lnTo>
                  <a:pt x="3200400" y="263613"/>
                </a:lnTo>
                <a:lnTo>
                  <a:pt x="3200400" y="0"/>
                </a:lnTo>
                <a:lnTo>
                  <a:pt x="2597142" y="0"/>
                </a:lnTo>
                <a:lnTo>
                  <a:pt x="2606683" y="94646"/>
                </a:lnTo>
                <a:lnTo>
                  <a:pt x="2606683" y="264726"/>
                </a:lnTo>
                <a:lnTo>
                  <a:pt x="2606683" y="265486"/>
                </a:lnTo>
                <a:lnTo>
                  <a:pt x="2606683" y="265486"/>
                </a:lnTo>
                <a:lnTo>
                  <a:pt x="2606683" y="267596"/>
                </a:lnTo>
                <a:lnTo>
                  <a:pt x="2606683" y="437676"/>
                </a:lnTo>
                <a:cubicBezTo>
                  <a:pt x="2606683" y="732632"/>
                  <a:pt x="2367570" y="971741"/>
                  <a:pt x="2072611" y="971741"/>
                </a:cubicBezTo>
                <a:lnTo>
                  <a:pt x="1518012" y="971741"/>
                </a:lnTo>
                <a:lnTo>
                  <a:pt x="1064306" y="971741"/>
                </a:lnTo>
                <a:lnTo>
                  <a:pt x="384048" y="971741"/>
                </a:lnTo>
                <a:lnTo>
                  <a:pt x="384048" y="974139"/>
                </a:lnTo>
                <a:lnTo>
                  <a:pt x="378443" y="974139"/>
                </a:lnTo>
                <a:lnTo>
                  <a:pt x="0" y="1262176"/>
                </a:lnTo>
                <a:lnTo>
                  <a:pt x="384048" y="1554480"/>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55A3F1-3856-44EA-81B9-88D968DDCD0E}"/>
              </a:ext>
            </a:extLst>
          </p:cNvPr>
          <p:cNvSpPr>
            <a:spLocks noChangeAspect="1"/>
          </p:cNvSpPr>
          <p:nvPr/>
        </p:nvSpPr>
        <p:spPr>
          <a:xfrm rot="10800000" flipV="1">
            <a:off x="5410200" y="3035499"/>
            <a:ext cx="3200400" cy="1598539"/>
          </a:xfrm>
          <a:custGeom>
            <a:avLst/>
            <a:gdLst>
              <a:gd name="connsiteX0" fmla="*/ 2225193 w 3200400"/>
              <a:gd name="connsiteY0" fmla="*/ 0 h 1598539"/>
              <a:gd name="connsiteX1" fmla="*/ 384048 w 3200400"/>
              <a:gd name="connsiteY1" fmla="*/ 0 h 1598539"/>
              <a:gd name="connsiteX2" fmla="*/ 384048 w 3200400"/>
              <a:gd name="connsiteY2" fmla="*/ 0 h 1598539"/>
              <a:gd name="connsiteX3" fmla="*/ 0 w 3200400"/>
              <a:gd name="connsiteY3" fmla="*/ 292304 h 1598539"/>
              <a:gd name="connsiteX4" fmla="*/ 378442 w 3200400"/>
              <a:gd name="connsiteY4" fmla="*/ 580341 h 1598539"/>
              <a:gd name="connsiteX5" fmla="*/ 384048 w 3200400"/>
              <a:gd name="connsiteY5" fmla="*/ 580341 h 1598539"/>
              <a:gd name="connsiteX6" fmla="*/ 384048 w 3200400"/>
              <a:gd name="connsiteY6" fmla="*/ 582739 h 1598539"/>
              <a:gd name="connsiteX7" fmla="*/ 1064305 w 3200400"/>
              <a:gd name="connsiteY7" fmla="*/ 582739 h 1598539"/>
              <a:gd name="connsiteX8" fmla="*/ 1518011 w 3200400"/>
              <a:gd name="connsiteY8" fmla="*/ 582739 h 1598539"/>
              <a:gd name="connsiteX9" fmla="*/ 2072610 w 3200400"/>
              <a:gd name="connsiteY9" fmla="*/ 582739 h 1598539"/>
              <a:gd name="connsiteX10" fmla="*/ 2606683 w 3200400"/>
              <a:gd name="connsiteY10" fmla="*/ 1116804 h 1598539"/>
              <a:gd name="connsiteX11" fmla="*/ 2606683 w 3200400"/>
              <a:gd name="connsiteY11" fmla="*/ 1286884 h 1598539"/>
              <a:gd name="connsiteX12" fmla="*/ 2606683 w 3200400"/>
              <a:gd name="connsiteY12" fmla="*/ 1288994 h 1598539"/>
              <a:gd name="connsiteX13" fmla="*/ 2606683 w 3200400"/>
              <a:gd name="connsiteY13" fmla="*/ 1288994 h 1598539"/>
              <a:gd name="connsiteX14" fmla="*/ 2606683 w 3200400"/>
              <a:gd name="connsiteY14" fmla="*/ 1289754 h 1598539"/>
              <a:gd name="connsiteX15" fmla="*/ 2606683 w 3200400"/>
              <a:gd name="connsiteY15" fmla="*/ 1459834 h 1598539"/>
              <a:gd name="connsiteX16" fmla="*/ 2595832 w 3200400"/>
              <a:gd name="connsiteY16" fmla="*/ 1567467 h 1598539"/>
              <a:gd name="connsiteX17" fmla="*/ 2586187 w 3200400"/>
              <a:gd name="connsiteY17" fmla="*/ 1598539 h 1598539"/>
              <a:gd name="connsiteX18" fmla="*/ 3200400 w 3200400"/>
              <a:gd name="connsiteY18" fmla="*/ 1598539 h 1598539"/>
              <a:gd name="connsiteX19" fmla="*/ 3200400 w 3200400"/>
              <a:gd name="connsiteY19" fmla="*/ 1290867 h 1598539"/>
              <a:gd name="connsiteX20" fmla="*/ 3200400 w 3200400"/>
              <a:gd name="connsiteY20" fmla="*/ 1288994 h 1598539"/>
              <a:gd name="connsiteX21" fmla="*/ 3200400 w 3200400"/>
              <a:gd name="connsiteY21" fmla="*/ 1287644 h 1598539"/>
              <a:gd name="connsiteX22" fmla="*/ 3200400 w 3200400"/>
              <a:gd name="connsiteY22" fmla="*/ 1285771 h 1598539"/>
              <a:gd name="connsiteX23" fmla="*/ 3200400 w 3200400"/>
              <a:gd name="connsiteY23" fmla="*/ 975207 h 1598539"/>
              <a:gd name="connsiteX24" fmla="*/ 2225193 w 3200400"/>
              <a:gd name="connsiteY24" fmla="*/ 0 h 1598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200400" h="1598539">
                <a:moveTo>
                  <a:pt x="2225193" y="0"/>
                </a:moveTo>
                <a:lnTo>
                  <a:pt x="384048" y="0"/>
                </a:lnTo>
                <a:lnTo>
                  <a:pt x="384048" y="0"/>
                </a:lnTo>
                <a:lnTo>
                  <a:pt x="0" y="292304"/>
                </a:lnTo>
                <a:lnTo>
                  <a:pt x="378442" y="580341"/>
                </a:lnTo>
                <a:lnTo>
                  <a:pt x="384048" y="580341"/>
                </a:lnTo>
                <a:lnTo>
                  <a:pt x="384048" y="582739"/>
                </a:lnTo>
                <a:lnTo>
                  <a:pt x="1064305" y="582739"/>
                </a:lnTo>
                <a:lnTo>
                  <a:pt x="1518011" y="582739"/>
                </a:lnTo>
                <a:lnTo>
                  <a:pt x="2072610" y="582739"/>
                </a:lnTo>
                <a:cubicBezTo>
                  <a:pt x="2367570" y="582739"/>
                  <a:pt x="2606683" y="821848"/>
                  <a:pt x="2606683" y="1116804"/>
                </a:cubicBezTo>
                <a:lnTo>
                  <a:pt x="2606683" y="1286884"/>
                </a:lnTo>
                <a:lnTo>
                  <a:pt x="2606683" y="1288994"/>
                </a:lnTo>
                <a:lnTo>
                  <a:pt x="2606683" y="1288994"/>
                </a:lnTo>
                <a:lnTo>
                  <a:pt x="2606683" y="1289754"/>
                </a:lnTo>
                <a:lnTo>
                  <a:pt x="2606683" y="1459834"/>
                </a:lnTo>
                <a:cubicBezTo>
                  <a:pt x="2606683" y="1496703"/>
                  <a:pt x="2602947" y="1532700"/>
                  <a:pt x="2595832" y="1567467"/>
                </a:cubicBezTo>
                <a:lnTo>
                  <a:pt x="2586187" y="1598539"/>
                </a:lnTo>
                <a:lnTo>
                  <a:pt x="3200400" y="1598539"/>
                </a:lnTo>
                <a:lnTo>
                  <a:pt x="3200400" y="1290867"/>
                </a:lnTo>
                <a:lnTo>
                  <a:pt x="3200400" y="1288994"/>
                </a:lnTo>
                <a:lnTo>
                  <a:pt x="3200400" y="1287644"/>
                </a:lnTo>
                <a:lnTo>
                  <a:pt x="3200400" y="1285771"/>
                </a:lnTo>
                <a:lnTo>
                  <a:pt x="3200400" y="975207"/>
                </a:lnTo>
                <a:cubicBezTo>
                  <a:pt x="3200400" y="436615"/>
                  <a:pt x="2763785" y="0"/>
                  <a:pt x="2225193" y="0"/>
                </a:cubicBezTo>
                <a:close/>
              </a:path>
            </a:pathLst>
          </a:cu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B24BD46-DC50-4233-928F-396279DA15D5}"/>
              </a:ext>
            </a:extLst>
          </p:cNvPr>
          <p:cNvSpPr>
            <a:spLocks noChangeAspect="1"/>
          </p:cNvSpPr>
          <p:nvPr/>
        </p:nvSpPr>
        <p:spPr>
          <a:xfrm>
            <a:off x="3962400" y="3621024"/>
            <a:ext cx="3200400" cy="1022158"/>
          </a:xfrm>
          <a:custGeom>
            <a:avLst/>
            <a:gdLst>
              <a:gd name="connsiteX0" fmla="*/ 2597141 w 3200400"/>
              <a:gd name="connsiteY0" fmla="*/ 0 h 1022158"/>
              <a:gd name="connsiteX1" fmla="*/ 3200400 w 3200400"/>
              <a:gd name="connsiteY1" fmla="*/ 0 h 1022158"/>
              <a:gd name="connsiteX2" fmla="*/ 3200400 w 3200400"/>
              <a:gd name="connsiteY2" fmla="*/ 46951 h 1022158"/>
              <a:gd name="connsiteX3" fmla="*/ 2225194 w 3200400"/>
              <a:gd name="connsiteY3" fmla="*/ 1022158 h 1022158"/>
              <a:gd name="connsiteX4" fmla="*/ 384048 w 3200400"/>
              <a:gd name="connsiteY4" fmla="*/ 1022158 h 1022158"/>
              <a:gd name="connsiteX5" fmla="*/ 384048 w 3200400"/>
              <a:gd name="connsiteY5" fmla="*/ 1022158 h 1022158"/>
              <a:gd name="connsiteX6" fmla="*/ 0 w 3200400"/>
              <a:gd name="connsiteY6" fmla="*/ 729854 h 1022158"/>
              <a:gd name="connsiteX7" fmla="*/ 378443 w 3200400"/>
              <a:gd name="connsiteY7" fmla="*/ 441817 h 1022158"/>
              <a:gd name="connsiteX8" fmla="*/ 384048 w 3200400"/>
              <a:gd name="connsiteY8" fmla="*/ 441817 h 1022158"/>
              <a:gd name="connsiteX9" fmla="*/ 384048 w 3200400"/>
              <a:gd name="connsiteY9" fmla="*/ 439419 h 1022158"/>
              <a:gd name="connsiteX10" fmla="*/ 1064306 w 3200400"/>
              <a:gd name="connsiteY10" fmla="*/ 439419 h 1022158"/>
              <a:gd name="connsiteX11" fmla="*/ 1518012 w 3200400"/>
              <a:gd name="connsiteY11" fmla="*/ 439419 h 1022158"/>
              <a:gd name="connsiteX12" fmla="*/ 2072611 w 3200400"/>
              <a:gd name="connsiteY12" fmla="*/ 439419 h 1022158"/>
              <a:gd name="connsiteX13" fmla="*/ 2595832 w 3200400"/>
              <a:gd name="connsiteY13" fmla="*/ 12987 h 1022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1022158">
                <a:moveTo>
                  <a:pt x="2597141" y="0"/>
                </a:moveTo>
                <a:lnTo>
                  <a:pt x="3200400" y="0"/>
                </a:lnTo>
                <a:lnTo>
                  <a:pt x="3200400" y="46951"/>
                </a:lnTo>
                <a:cubicBezTo>
                  <a:pt x="3200400" y="585543"/>
                  <a:pt x="2763785" y="1022158"/>
                  <a:pt x="2225194" y="1022158"/>
                </a:cubicBezTo>
                <a:lnTo>
                  <a:pt x="384048" y="1022158"/>
                </a:lnTo>
                <a:lnTo>
                  <a:pt x="384048" y="1022158"/>
                </a:lnTo>
                <a:lnTo>
                  <a:pt x="0" y="729854"/>
                </a:lnTo>
                <a:lnTo>
                  <a:pt x="378443" y="441817"/>
                </a:lnTo>
                <a:lnTo>
                  <a:pt x="384048" y="441817"/>
                </a:lnTo>
                <a:lnTo>
                  <a:pt x="384048" y="439419"/>
                </a:lnTo>
                <a:lnTo>
                  <a:pt x="1064306" y="439419"/>
                </a:lnTo>
                <a:lnTo>
                  <a:pt x="1518012" y="439419"/>
                </a:lnTo>
                <a:lnTo>
                  <a:pt x="2072611" y="439419"/>
                </a:lnTo>
                <a:cubicBezTo>
                  <a:pt x="2330700" y="439419"/>
                  <a:pt x="2546032" y="256351"/>
                  <a:pt x="2595832" y="12987"/>
                </a:cubicBez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CB9B19DC-14F8-451D-BFA3-03F5C92CB3FE}"/>
              </a:ext>
            </a:extLst>
          </p:cNvPr>
          <p:cNvGrpSpPr>
            <a:grpSpLocks noChangeAspect="1"/>
          </p:cNvGrpSpPr>
          <p:nvPr/>
        </p:nvGrpSpPr>
        <p:grpSpPr>
          <a:xfrm>
            <a:off x="2884311" y="1899505"/>
            <a:ext cx="914400" cy="914400"/>
            <a:chOff x="3914358" y="2176272"/>
            <a:chExt cx="1097276" cy="1097280"/>
          </a:xfrm>
        </p:grpSpPr>
        <p:grpSp>
          <p:nvGrpSpPr>
            <p:cNvPr id="44" name="Group 43">
              <a:extLst>
                <a:ext uri="{FF2B5EF4-FFF2-40B4-BE49-F238E27FC236}">
                  <a16:creationId xmlns:a16="http://schemas.microsoft.com/office/drawing/2014/main" id="{1FF69166-B439-4E50-96E6-D8714B78653E}"/>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512C8437-79F8-4B25-8EAA-5157759B93A3}"/>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AD248CFA-F78A-439D-A2AF-C42576F47AAF}"/>
                  </a:ext>
                </a:extLst>
              </p:cNvPr>
              <p:cNvSpPr>
                <a:spLocks noChangeAspect="1"/>
              </p:cNvSpPr>
              <p:nvPr/>
            </p:nvSpPr>
            <p:spPr>
              <a:xfrm>
                <a:off x="3627512" y="1489445"/>
                <a:ext cx="3856489" cy="3856488"/>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TextBox 44">
              <a:extLst>
                <a:ext uri="{FF2B5EF4-FFF2-40B4-BE49-F238E27FC236}">
                  <a16:creationId xmlns:a16="http://schemas.microsoft.com/office/drawing/2014/main" id="{3608A7F1-4363-4871-9C18-CC1D6A1F5015}"/>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8" name="Group 47">
            <a:extLst>
              <a:ext uri="{FF2B5EF4-FFF2-40B4-BE49-F238E27FC236}">
                <a16:creationId xmlns:a16="http://schemas.microsoft.com/office/drawing/2014/main" id="{DE241A08-A0B8-454E-98ED-52356CA011CA}"/>
              </a:ext>
            </a:extLst>
          </p:cNvPr>
          <p:cNvGrpSpPr>
            <a:grpSpLocks noChangeAspect="1"/>
          </p:cNvGrpSpPr>
          <p:nvPr/>
        </p:nvGrpSpPr>
        <p:grpSpPr>
          <a:xfrm>
            <a:off x="2932822" y="3962400"/>
            <a:ext cx="914400" cy="914400"/>
            <a:chOff x="3914358" y="2176272"/>
            <a:chExt cx="1097276" cy="1097280"/>
          </a:xfrm>
        </p:grpSpPr>
        <p:grpSp>
          <p:nvGrpSpPr>
            <p:cNvPr id="49" name="Group 48">
              <a:extLst>
                <a:ext uri="{FF2B5EF4-FFF2-40B4-BE49-F238E27FC236}">
                  <a16:creationId xmlns:a16="http://schemas.microsoft.com/office/drawing/2014/main" id="{93A004F9-11CE-41A4-AA89-6158E218C1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1" name="Oval 50">
                <a:extLst>
                  <a:ext uri="{FF2B5EF4-FFF2-40B4-BE49-F238E27FC236}">
                    <a16:creationId xmlns:a16="http://schemas.microsoft.com/office/drawing/2014/main" id="{9D81F7E7-B163-47F4-9578-FD6D0877F68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E407F854-09E0-4189-9D66-0788CE75E6F5}"/>
                  </a:ext>
                </a:extLst>
              </p:cNvPr>
              <p:cNvSpPr>
                <a:spLocks noChangeAspect="1"/>
              </p:cNvSpPr>
              <p:nvPr/>
            </p:nvSpPr>
            <p:spPr>
              <a:xfrm>
                <a:off x="3627512" y="1489445"/>
                <a:ext cx="3856489" cy="3856488"/>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B764533-F175-4ACF-B512-055A4FED88E4}"/>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53" name="Group 52">
            <a:extLst>
              <a:ext uri="{FF2B5EF4-FFF2-40B4-BE49-F238E27FC236}">
                <a16:creationId xmlns:a16="http://schemas.microsoft.com/office/drawing/2014/main" id="{BC3A7DC4-E128-4424-85DE-CB0E2485D609}"/>
              </a:ext>
            </a:extLst>
          </p:cNvPr>
          <p:cNvGrpSpPr>
            <a:grpSpLocks noChangeAspect="1"/>
          </p:cNvGrpSpPr>
          <p:nvPr/>
        </p:nvGrpSpPr>
        <p:grpSpPr>
          <a:xfrm>
            <a:off x="8738744" y="2813905"/>
            <a:ext cx="914400" cy="914400"/>
            <a:chOff x="3914358" y="2176272"/>
            <a:chExt cx="1097276" cy="1097280"/>
          </a:xfrm>
        </p:grpSpPr>
        <p:grpSp>
          <p:nvGrpSpPr>
            <p:cNvPr id="54" name="Group 53">
              <a:extLst>
                <a:ext uri="{FF2B5EF4-FFF2-40B4-BE49-F238E27FC236}">
                  <a16:creationId xmlns:a16="http://schemas.microsoft.com/office/drawing/2014/main" id="{65F1ED0E-864F-46FB-A4F7-F6D7FA38D99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6" name="Oval 55">
                <a:extLst>
                  <a:ext uri="{FF2B5EF4-FFF2-40B4-BE49-F238E27FC236}">
                    <a16:creationId xmlns:a16="http://schemas.microsoft.com/office/drawing/2014/main" id="{198EC018-BA5B-4353-84A7-02071827537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8F5823E9-8AD3-4557-986F-1EC06F853255}"/>
                  </a:ext>
                </a:extLst>
              </p:cNvPr>
              <p:cNvSpPr>
                <a:spLocks noChangeAspect="1"/>
              </p:cNvSpPr>
              <p:nvPr/>
            </p:nvSpPr>
            <p:spPr>
              <a:xfrm>
                <a:off x="3627512" y="1489445"/>
                <a:ext cx="3856489" cy="3856488"/>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TextBox 54">
              <a:extLst>
                <a:ext uri="{FF2B5EF4-FFF2-40B4-BE49-F238E27FC236}">
                  <a16:creationId xmlns:a16="http://schemas.microsoft.com/office/drawing/2014/main" id="{96DFCDFF-E9F9-45BB-81AA-7945B0BFDA7E}"/>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58" name="Group 57">
            <a:extLst>
              <a:ext uri="{FF2B5EF4-FFF2-40B4-BE49-F238E27FC236}">
                <a16:creationId xmlns:a16="http://schemas.microsoft.com/office/drawing/2014/main" id="{006F6ABA-DD43-4663-B1E3-AEEE107E7EAD}"/>
              </a:ext>
            </a:extLst>
          </p:cNvPr>
          <p:cNvGrpSpPr>
            <a:grpSpLocks noChangeAspect="1"/>
          </p:cNvGrpSpPr>
          <p:nvPr/>
        </p:nvGrpSpPr>
        <p:grpSpPr>
          <a:xfrm>
            <a:off x="8787255" y="4876800"/>
            <a:ext cx="914400" cy="914400"/>
            <a:chOff x="3914358" y="2176272"/>
            <a:chExt cx="1097276" cy="1097280"/>
          </a:xfrm>
        </p:grpSpPr>
        <p:grpSp>
          <p:nvGrpSpPr>
            <p:cNvPr id="59" name="Group 58">
              <a:extLst>
                <a:ext uri="{FF2B5EF4-FFF2-40B4-BE49-F238E27FC236}">
                  <a16:creationId xmlns:a16="http://schemas.microsoft.com/office/drawing/2014/main" id="{369A7C05-063D-40EC-A7AF-5D5E811078C0}"/>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741FE4EC-5BE6-47C1-8E8C-79D7DC6CF02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73ACFAFE-DC54-4841-BEB3-6AE24A55AF9B}"/>
                  </a:ext>
                </a:extLst>
              </p:cNvPr>
              <p:cNvSpPr>
                <a:spLocks noChangeAspect="1"/>
              </p:cNvSpPr>
              <p:nvPr/>
            </p:nvSpPr>
            <p:spPr>
              <a:xfrm>
                <a:off x="3627512" y="1489445"/>
                <a:ext cx="3856489" cy="3856488"/>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4F635EB-4A93-41C2-AC90-B1BF71E946A6}"/>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63" name="TextBox 62">
            <a:extLst>
              <a:ext uri="{FF2B5EF4-FFF2-40B4-BE49-F238E27FC236}">
                <a16:creationId xmlns:a16="http://schemas.microsoft.com/office/drawing/2014/main" id="{DB796FC5-F94B-4E0F-B7CA-CFF7EE78BE78}"/>
              </a:ext>
            </a:extLst>
          </p:cNvPr>
          <p:cNvSpPr txBox="1"/>
          <p:nvPr/>
        </p:nvSpPr>
        <p:spPr>
          <a:xfrm>
            <a:off x="295397" y="2453161"/>
            <a:ext cx="4182118" cy="1280351"/>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01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4" name="TextBox 63">
            <a:extLst>
              <a:ext uri="{FF2B5EF4-FFF2-40B4-BE49-F238E27FC236}">
                <a16:creationId xmlns:a16="http://schemas.microsoft.com/office/drawing/2014/main" id="{5A433449-26D9-4560-A889-44EDD6286B71}"/>
              </a:ext>
            </a:extLst>
          </p:cNvPr>
          <p:cNvSpPr txBox="1"/>
          <p:nvPr/>
        </p:nvSpPr>
        <p:spPr>
          <a:xfrm>
            <a:off x="323191" y="4710238"/>
            <a:ext cx="4182118" cy="1280351"/>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02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5" name="TextBox 64">
            <a:extLst>
              <a:ext uri="{FF2B5EF4-FFF2-40B4-BE49-F238E27FC236}">
                <a16:creationId xmlns:a16="http://schemas.microsoft.com/office/drawing/2014/main" id="{6CE7519D-0A4D-46F2-B738-AA2BA3D6FF89}"/>
              </a:ext>
            </a:extLst>
          </p:cNvPr>
          <p:cNvSpPr txBox="1"/>
          <p:nvPr/>
        </p:nvSpPr>
        <p:spPr>
          <a:xfrm>
            <a:off x="7805764" y="1661627"/>
            <a:ext cx="4182118" cy="1280351"/>
          </a:xfrm>
          <a:prstGeom prst="rect">
            <a:avLst/>
          </a:prstGeom>
          <a:noFill/>
        </p:spPr>
        <p:txBody>
          <a:bodyPr wrap="square" rtlCol="0">
            <a:spAutoFit/>
          </a:bodyPr>
          <a:lstStyle/>
          <a:p>
            <a:pPr algn="r" defTabSz="1219170">
              <a:spcBef>
                <a:spcPct val="20000"/>
              </a:spcBef>
              <a:defRPr/>
            </a:pPr>
            <a:r>
              <a:rPr lang="en-US" dirty="0">
                <a:solidFill>
                  <a:srgbClr val="8397B1"/>
                </a:solidFill>
                <a:latin typeface="Bernard MT Condensed" panose="02050806060905020404" pitchFamily="18" charset="0"/>
              </a:rPr>
              <a:t>LOREM IPSUM 01</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6" name="TextBox 65">
            <a:extLst>
              <a:ext uri="{FF2B5EF4-FFF2-40B4-BE49-F238E27FC236}">
                <a16:creationId xmlns:a16="http://schemas.microsoft.com/office/drawing/2014/main" id="{46046D4A-01A6-4989-9938-1C527773E1A1}"/>
              </a:ext>
            </a:extLst>
          </p:cNvPr>
          <p:cNvSpPr txBox="1"/>
          <p:nvPr/>
        </p:nvSpPr>
        <p:spPr>
          <a:xfrm>
            <a:off x="7805764" y="3754398"/>
            <a:ext cx="4182118" cy="1280351"/>
          </a:xfrm>
          <a:prstGeom prst="rect">
            <a:avLst/>
          </a:prstGeom>
          <a:noFill/>
        </p:spPr>
        <p:txBody>
          <a:bodyPr wrap="square" rtlCol="0">
            <a:spAutoFit/>
          </a:bodyPr>
          <a:lstStyle/>
          <a:p>
            <a:pPr algn="r" defTabSz="1219170">
              <a:spcBef>
                <a:spcPct val="20000"/>
              </a:spcBef>
              <a:defRPr/>
            </a:pPr>
            <a:r>
              <a:rPr lang="en-US" dirty="0">
                <a:solidFill>
                  <a:srgbClr val="8397B1"/>
                </a:solidFill>
                <a:latin typeface="Bernard MT Condensed" panose="02050806060905020404" pitchFamily="18" charset="0"/>
              </a:rPr>
              <a:t>LOREM IPSUM 02</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373837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0-#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0-#ppt_w/2"/>
                                          </p:val>
                                        </p:tav>
                                        <p:tav tm="100000">
                                          <p:val>
                                            <p:strVal val="#ppt_x"/>
                                          </p:val>
                                        </p:tav>
                                      </p:tavLst>
                                    </p:anim>
                                    <p:anim calcmode="lin" valueType="num">
                                      <p:cBhvr additive="base">
                                        <p:cTn id="16" dur="1000" fill="hold"/>
                                        <p:tgtEl>
                                          <p:spTgt spid="41"/>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anim calcmode="lin" valueType="num">
                                      <p:cBhvr additive="base">
                                        <p:cTn id="19" dur="1000" fill="hold"/>
                                        <p:tgtEl>
                                          <p:spTgt spid="33"/>
                                        </p:tgtEl>
                                        <p:attrNameLst>
                                          <p:attrName>ppt_x</p:attrName>
                                        </p:attrNameLst>
                                      </p:cBhvr>
                                      <p:tavLst>
                                        <p:tav tm="0">
                                          <p:val>
                                            <p:strVal val="1+#ppt_w/2"/>
                                          </p:val>
                                        </p:tav>
                                        <p:tav tm="100000">
                                          <p:val>
                                            <p:strVal val="#ppt_x"/>
                                          </p:val>
                                        </p:tav>
                                      </p:tavLst>
                                    </p:anim>
                                    <p:anim calcmode="lin" valueType="num">
                                      <p:cBhvr additive="base">
                                        <p:cTn id="20" dur="1000" fill="hold"/>
                                        <p:tgtEl>
                                          <p:spTgt spid="3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additive="base">
                                        <p:cTn id="23" dur="1000" fill="hold"/>
                                        <p:tgtEl>
                                          <p:spTgt spid="36"/>
                                        </p:tgtEl>
                                        <p:attrNameLst>
                                          <p:attrName>ppt_x</p:attrName>
                                        </p:attrNameLst>
                                      </p:cBhvr>
                                      <p:tavLst>
                                        <p:tav tm="0">
                                          <p:val>
                                            <p:strVal val="1+#ppt_w/2"/>
                                          </p:val>
                                        </p:tav>
                                        <p:tav tm="100000">
                                          <p:val>
                                            <p:strVal val="#ppt_x"/>
                                          </p:val>
                                        </p:tav>
                                      </p:tavLst>
                                    </p:anim>
                                    <p:anim calcmode="lin" valueType="num">
                                      <p:cBhvr additive="base">
                                        <p:cTn id="24" dur="1000" fill="hold"/>
                                        <p:tgtEl>
                                          <p:spTgt spid="36"/>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53" presetClass="entr" presetSubtype="528" fill="hold"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42" presetClass="entr" presetSubtype="0" fill="hold" grpId="0"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fade">
                                      <p:cBhvr>
                                        <p:cTn id="36" dur="1000"/>
                                        <p:tgtEl>
                                          <p:spTgt spid="63"/>
                                        </p:tgtEl>
                                      </p:cBhvr>
                                    </p:animEffect>
                                    <p:anim calcmode="lin" valueType="num">
                                      <p:cBhvr>
                                        <p:cTn id="37" dur="1000" fill="hold"/>
                                        <p:tgtEl>
                                          <p:spTgt spid="63"/>
                                        </p:tgtEl>
                                        <p:attrNameLst>
                                          <p:attrName>ppt_x</p:attrName>
                                        </p:attrNameLst>
                                      </p:cBhvr>
                                      <p:tavLst>
                                        <p:tav tm="0">
                                          <p:val>
                                            <p:strVal val="#ppt_x"/>
                                          </p:val>
                                        </p:tav>
                                        <p:tav tm="100000">
                                          <p:val>
                                            <p:strVal val="#ppt_x"/>
                                          </p:val>
                                        </p:tav>
                                      </p:tavLst>
                                    </p:anim>
                                    <p:anim calcmode="lin" valueType="num">
                                      <p:cBhvr>
                                        <p:cTn id="38" dur="1000" fill="hold"/>
                                        <p:tgtEl>
                                          <p:spTgt spid="63"/>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528" fill="hold"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Effect transition="in" filter="fade">
                                      <p:cBhvr>
                                        <p:cTn id="44" dur="500"/>
                                        <p:tgtEl>
                                          <p:spTgt spid="48"/>
                                        </p:tgtEl>
                                      </p:cBhvr>
                                    </p:animEffect>
                                    <p:anim calcmode="lin" valueType="num">
                                      <p:cBhvr>
                                        <p:cTn id="45" dur="500" fill="hold"/>
                                        <p:tgtEl>
                                          <p:spTgt spid="48"/>
                                        </p:tgtEl>
                                        <p:attrNameLst>
                                          <p:attrName>ppt_x</p:attrName>
                                        </p:attrNameLst>
                                      </p:cBhvr>
                                      <p:tavLst>
                                        <p:tav tm="0">
                                          <p:val>
                                            <p:fltVal val="0.5"/>
                                          </p:val>
                                        </p:tav>
                                        <p:tav tm="100000">
                                          <p:val>
                                            <p:strVal val="#ppt_x"/>
                                          </p:val>
                                        </p:tav>
                                      </p:tavLst>
                                    </p:anim>
                                    <p:anim calcmode="lin" valueType="num">
                                      <p:cBhvr>
                                        <p:cTn id="46" dur="500" fill="hold"/>
                                        <p:tgtEl>
                                          <p:spTgt spid="48"/>
                                        </p:tgtEl>
                                        <p:attrNameLst>
                                          <p:attrName>ppt_y</p:attrName>
                                        </p:attrNameLst>
                                      </p:cBhvr>
                                      <p:tavLst>
                                        <p:tav tm="0">
                                          <p:val>
                                            <p:fltVal val="0.5"/>
                                          </p:val>
                                        </p:tav>
                                        <p:tav tm="100000">
                                          <p:val>
                                            <p:strVal val="#ppt_y"/>
                                          </p:val>
                                        </p:tav>
                                      </p:tavLst>
                                    </p:anim>
                                  </p:childTnLst>
                                </p:cTn>
                              </p:par>
                            </p:childTnLst>
                          </p:cTn>
                        </p:par>
                        <p:par>
                          <p:cTn id="47" fill="hold">
                            <p:stCondLst>
                              <p:cond delay="3500"/>
                            </p:stCondLst>
                            <p:childTnLst>
                              <p:par>
                                <p:cTn id="48" presetID="42" presetClass="entr" presetSubtype="0" fill="hold" grpId="0"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528" fill="hold"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p:cTn id="56" dur="500" fill="hold"/>
                                        <p:tgtEl>
                                          <p:spTgt spid="53"/>
                                        </p:tgtEl>
                                        <p:attrNameLst>
                                          <p:attrName>ppt_w</p:attrName>
                                        </p:attrNameLst>
                                      </p:cBhvr>
                                      <p:tavLst>
                                        <p:tav tm="0">
                                          <p:val>
                                            <p:fltVal val="0"/>
                                          </p:val>
                                        </p:tav>
                                        <p:tav tm="100000">
                                          <p:val>
                                            <p:strVal val="#ppt_w"/>
                                          </p:val>
                                        </p:tav>
                                      </p:tavLst>
                                    </p:anim>
                                    <p:anim calcmode="lin" valueType="num">
                                      <p:cBhvr>
                                        <p:cTn id="57" dur="500" fill="hold"/>
                                        <p:tgtEl>
                                          <p:spTgt spid="53"/>
                                        </p:tgtEl>
                                        <p:attrNameLst>
                                          <p:attrName>ppt_h</p:attrName>
                                        </p:attrNameLst>
                                      </p:cBhvr>
                                      <p:tavLst>
                                        <p:tav tm="0">
                                          <p:val>
                                            <p:fltVal val="0"/>
                                          </p:val>
                                        </p:tav>
                                        <p:tav tm="100000">
                                          <p:val>
                                            <p:strVal val="#ppt_h"/>
                                          </p:val>
                                        </p:tav>
                                      </p:tavLst>
                                    </p:anim>
                                    <p:animEffect transition="in" filter="fade">
                                      <p:cBhvr>
                                        <p:cTn id="58" dur="500"/>
                                        <p:tgtEl>
                                          <p:spTgt spid="53"/>
                                        </p:tgtEl>
                                      </p:cBhvr>
                                    </p:animEffect>
                                    <p:anim calcmode="lin" valueType="num">
                                      <p:cBhvr>
                                        <p:cTn id="59" dur="500" fill="hold"/>
                                        <p:tgtEl>
                                          <p:spTgt spid="53"/>
                                        </p:tgtEl>
                                        <p:attrNameLst>
                                          <p:attrName>ppt_x</p:attrName>
                                        </p:attrNameLst>
                                      </p:cBhvr>
                                      <p:tavLst>
                                        <p:tav tm="0">
                                          <p:val>
                                            <p:fltVal val="0.5"/>
                                          </p:val>
                                        </p:tav>
                                        <p:tav tm="100000">
                                          <p:val>
                                            <p:strVal val="#ppt_x"/>
                                          </p:val>
                                        </p:tav>
                                      </p:tavLst>
                                    </p:anim>
                                    <p:anim calcmode="lin" valueType="num">
                                      <p:cBhvr>
                                        <p:cTn id="60" dur="500" fill="hold"/>
                                        <p:tgtEl>
                                          <p:spTgt spid="53"/>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65"/>
                                        </p:tgtEl>
                                        <p:attrNameLst>
                                          <p:attrName>style.visibility</p:attrName>
                                        </p:attrNameLst>
                                      </p:cBhvr>
                                      <p:to>
                                        <p:strVal val="visible"/>
                                      </p:to>
                                    </p:set>
                                    <p:animEffect transition="in" filter="fade">
                                      <p:cBhvr>
                                        <p:cTn id="64" dur="1000"/>
                                        <p:tgtEl>
                                          <p:spTgt spid="65"/>
                                        </p:tgtEl>
                                      </p:cBhvr>
                                    </p:animEffect>
                                    <p:anim calcmode="lin" valueType="num">
                                      <p:cBhvr>
                                        <p:cTn id="65" dur="1000" fill="hold"/>
                                        <p:tgtEl>
                                          <p:spTgt spid="65"/>
                                        </p:tgtEl>
                                        <p:attrNameLst>
                                          <p:attrName>ppt_x</p:attrName>
                                        </p:attrNameLst>
                                      </p:cBhvr>
                                      <p:tavLst>
                                        <p:tav tm="0">
                                          <p:val>
                                            <p:strVal val="#ppt_x"/>
                                          </p:val>
                                        </p:tav>
                                        <p:tav tm="100000">
                                          <p:val>
                                            <p:strVal val="#ppt_x"/>
                                          </p:val>
                                        </p:tav>
                                      </p:tavLst>
                                    </p:anim>
                                    <p:anim calcmode="lin" valueType="num">
                                      <p:cBhvr>
                                        <p:cTn id="66" dur="1000" fill="hold"/>
                                        <p:tgtEl>
                                          <p:spTgt spid="65"/>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53" presetClass="entr" presetSubtype="528" fill="hold" nodeType="afterEffect">
                                  <p:stCondLst>
                                    <p:cond delay="0"/>
                                  </p:stCondLst>
                                  <p:childTnLst>
                                    <p:set>
                                      <p:cBhvr>
                                        <p:cTn id="69" dur="1" fill="hold">
                                          <p:stCondLst>
                                            <p:cond delay="0"/>
                                          </p:stCondLst>
                                        </p:cTn>
                                        <p:tgtEl>
                                          <p:spTgt spid="58"/>
                                        </p:tgtEl>
                                        <p:attrNameLst>
                                          <p:attrName>style.visibility</p:attrName>
                                        </p:attrNameLst>
                                      </p:cBhvr>
                                      <p:to>
                                        <p:strVal val="visible"/>
                                      </p:to>
                                    </p:set>
                                    <p:anim calcmode="lin" valueType="num">
                                      <p:cBhvr>
                                        <p:cTn id="70" dur="500" fill="hold"/>
                                        <p:tgtEl>
                                          <p:spTgt spid="58"/>
                                        </p:tgtEl>
                                        <p:attrNameLst>
                                          <p:attrName>ppt_w</p:attrName>
                                        </p:attrNameLst>
                                      </p:cBhvr>
                                      <p:tavLst>
                                        <p:tav tm="0">
                                          <p:val>
                                            <p:fltVal val="0"/>
                                          </p:val>
                                        </p:tav>
                                        <p:tav tm="100000">
                                          <p:val>
                                            <p:strVal val="#ppt_w"/>
                                          </p:val>
                                        </p:tav>
                                      </p:tavLst>
                                    </p:anim>
                                    <p:anim calcmode="lin" valueType="num">
                                      <p:cBhvr>
                                        <p:cTn id="71" dur="500" fill="hold"/>
                                        <p:tgtEl>
                                          <p:spTgt spid="58"/>
                                        </p:tgtEl>
                                        <p:attrNameLst>
                                          <p:attrName>ppt_h</p:attrName>
                                        </p:attrNameLst>
                                      </p:cBhvr>
                                      <p:tavLst>
                                        <p:tav tm="0">
                                          <p:val>
                                            <p:fltVal val="0"/>
                                          </p:val>
                                        </p:tav>
                                        <p:tav tm="100000">
                                          <p:val>
                                            <p:strVal val="#ppt_h"/>
                                          </p:val>
                                        </p:tav>
                                      </p:tavLst>
                                    </p:anim>
                                    <p:animEffect transition="in" filter="fade">
                                      <p:cBhvr>
                                        <p:cTn id="72" dur="500"/>
                                        <p:tgtEl>
                                          <p:spTgt spid="58"/>
                                        </p:tgtEl>
                                      </p:cBhvr>
                                    </p:animEffect>
                                    <p:anim calcmode="lin" valueType="num">
                                      <p:cBhvr>
                                        <p:cTn id="73" dur="500" fill="hold"/>
                                        <p:tgtEl>
                                          <p:spTgt spid="58"/>
                                        </p:tgtEl>
                                        <p:attrNameLst>
                                          <p:attrName>ppt_x</p:attrName>
                                        </p:attrNameLst>
                                      </p:cBhvr>
                                      <p:tavLst>
                                        <p:tav tm="0">
                                          <p:val>
                                            <p:fltVal val="0.5"/>
                                          </p:val>
                                        </p:tav>
                                        <p:tav tm="100000">
                                          <p:val>
                                            <p:strVal val="#ppt_x"/>
                                          </p:val>
                                        </p:tav>
                                      </p:tavLst>
                                    </p:anim>
                                    <p:anim calcmode="lin" valueType="num">
                                      <p:cBhvr>
                                        <p:cTn id="74" dur="500" fill="hold"/>
                                        <p:tgtEl>
                                          <p:spTgt spid="58"/>
                                        </p:tgtEl>
                                        <p:attrNameLst>
                                          <p:attrName>ppt_y</p:attrName>
                                        </p:attrNameLst>
                                      </p:cBhvr>
                                      <p:tavLst>
                                        <p:tav tm="0">
                                          <p:val>
                                            <p:fltVal val="0.5"/>
                                          </p:val>
                                        </p:tav>
                                        <p:tav tm="100000">
                                          <p:val>
                                            <p:strVal val="#ppt_y"/>
                                          </p:val>
                                        </p:tav>
                                      </p:tavLst>
                                    </p:anim>
                                  </p:childTnLst>
                                </p:cTn>
                              </p:par>
                            </p:childTnLst>
                          </p:cTn>
                        </p:par>
                        <p:par>
                          <p:cTn id="75" fill="hold">
                            <p:stCondLst>
                              <p:cond delay="6500"/>
                            </p:stCondLst>
                            <p:childTnLst>
                              <p:par>
                                <p:cTn id="76" presetID="42" presetClass="entr" presetSubtype="0" fill="hold" grpId="0" nodeType="afterEffect">
                                  <p:stCondLst>
                                    <p:cond delay="0"/>
                                  </p:stCondLst>
                                  <p:childTnLst>
                                    <p:set>
                                      <p:cBhvr>
                                        <p:cTn id="77" dur="1" fill="hold">
                                          <p:stCondLst>
                                            <p:cond delay="0"/>
                                          </p:stCondLst>
                                        </p:cTn>
                                        <p:tgtEl>
                                          <p:spTgt spid="66"/>
                                        </p:tgtEl>
                                        <p:attrNameLst>
                                          <p:attrName>style.visibility</p:attrName>
                                        </p:attrNameLst>
                                      </p:cBhvr>
                                      <p:to>
                                        <p:strVal val="visible"/>
                                      </p:to>
                                    </p:set>
                                    <p:animEffect transition="in" filter="fade">
                                      <p:cBhvr>
                                        <p:cTn id="78" dur="1000"/>
                                        <p:tgtEl>
                                          <p:spTgt spid="66"/>
                                        </p:tgtEl>
                                      </p:cBhvr>
                                    </p:animEffect>
                                    <p:anim calcmode="lin" valueType="num">
                                      <p:cBhvr>
                                        <p:cTn id="79" dur="1000" fill="hold"/>
                                        <p:tgtEl>
                                          <p:spTgt spid="66"/>
                                        </p:tgtEl>
                                        <p:attrNameLst>
                                          <p:attrName>ppt_x</p:attrName>
                                        </p:attrNameLst>
                                      </p:cBhvr>
                                      <p:tavLst>
                                        <p:tav tm="0">
                                          <p:val>
                                            <p:strVal val="#ppt_x"/>
                                          </p:val>
                                        </p:tav>
                                        <p:tav tm="100000">
                                          <p:val>
                                            <p:strVal val="#ppt_x"/>
                                          </p:val>
                                        </p:tav>
                                      </p:tavLst>
                                    </p:anim>
                                    <p:anim calcmode="lin" valueType="num">
                                      <p:cBhvr>
                                        <p:cTn id="80"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7" grpId="0"/>
      <p:bldP spid="33" grpId="0" animBg="1"/>
      <p:bldP spid="42" grpId="0" animBg="1"/>
      <p:bldP spid="36" grpId="0" animBg="1"/>
      <p:bldP spid="63" grpId="0"/>
      <p:bldP spid="64" grpId="0"/>
      <p:bldP spid="65" grpId="0"/>
      <p:bldP spid="6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FC06988-0B7E-4ED1-AE43-ABEC27C45F41}"/>
              </a:ext>
            </a:extLst>
          </p:cNvPr>
          <p:cNvGrpSpPr/>
          <p:nvPr/>
        </p:nvGrpSpPr>
        <p:grpSpPr>
          <a:xfrm>
            <a:off x="1196238" y="1370448"/>
            <a:ext cx="5029811" cy="5029200"/>
            <a:chOff x="1261484" y="1218048"/>
            <a:chExt cx="5029811" cy="5029200"/>
          </a:xfrm>
        </p:grpSpPr>
        <p:sp>
          <p:nvSpPr>
            <p:cNvPr id="11" name="Oval 10">
              <a:extLst>
                <a:ext uri="{FF2B5EF4-FFF2-40B4-BE49-F238E27FC236}">
                  <a16:creationId xmlns:a16="http://schemas.microsoft.com/office/drawing/2014/main" id="{CCD49B52-C3B7-42EB-840D-6E8AF441DEBD}"/>
                </a:ext>
              </a:extLst>
            </p:cNvPr>
            <p:cNvSpPr>
              <a:spLocks noChangeAspect="1"/>
            </p:cNvSpPr>
            <p:nvPr/>
          </p:nvSpPr>
          <p:spPr>
            <a:xfrm>
              <a:off x="1261484" y="1218048"/>
              <a:ext cx="5029811" cy="50292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E1EEC621-0F5E-4504-A98E-686434952DC2}"/>
                </a:ext>
              </a:extLst>
            </p:cNvPr>
            <p:cNvSpPr>
              <a:spLocks noChangeAspect="1"/>
            </p:cNvSpPr>
            <p:nvPr/>
          </p:nvSpPr>
          <p:spPr>
            <a:xfrm>
              <a:off x="1718989" y="1675498"/>
              <a:ext cx="4114800" cy="4114300"/>
            </a:xfrm>
            <a:custGeom>
              <a:avLst/>
              <a:gdLst>
                <a:gd name="connsiteX0" fmla="*/ 2057400 w 4114800"/>
                <a:gd name="connsiteY0" fmla="*/ 868575 h 4114300"/>
                <a:gd name="connsiteX1" fmla="*/ 868680 w 4114800"/>
                <a:gd name="connsiteY1" fmla="*/ 2057149 h 4114300"/>
                <a:gd name="connsiteX2" fmla="*/ 2057400 w 4114800"/>
                <a:gd name="connsiteY2" fmla="*/ 3245723 h 4114300"/>
                <a:gd name="connsiteX3" fmla="*/ 3246120 w 4114800"/>
                <a:gd name="connsiteY3" fmla="*/ 2057149 h 4114300"/>
                <a:gd name="connsiteX4" fmla="*/ 2057400 w 4114800"/>
                <a:gd name="connsiteY4" fmla="*/ 868575 h 4114300"/>
                <a:gd name="connsiteX5" fmla="*/ 2057400 w 4114800"/>
                <a:gd name="connsiteY5" fmla="*/ 0 h 4114300"/>
                <a:gd name="connsiteX6" fmla="*/ 4114800 w 4114800"/>
                <a:gd name="connsiteY6" fmla="*/ 2057150 h 4114300"/>
                <a:gd name="connsiteX7" fmla="*/ 2057400 w 4114800"/>
                <a:gd name="connsiteY7" fmla="*/ 4114300 h 4114300"/>
                <a:gd name="connsiteX8" fmla="*/ 0 w 4114800"/>
                <a:gd name="connsiteY8" fmla="*/ 2057150 h 4114300"/>
                <a:gd name="connsiteX9" fmla="*/ 2057400 w 4114800"/>
                <a:gd name="connsiteY9" fmla="*/ 0 h 4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14800" h="4114300">
                  <a:moveTo>
                    <a:pt x="2057400" y="868575"/>
                  </a:moveTo>
                  <a:cubicBezTo>
                    <a:pt x="1400888" y="868575"/>
                    <a:pt x="868680" y="1400718"/>
                    <a:pt x="868680" y="2057149"/>
                  </a:cubicBezTo>
                  <a:cubicBezTo>
                    <a:pt x="868680" y="2713580"/>
                    <a:pt x="1400888" y="3245723"/>
                    <a:pt x="2057400" y="3245723"/>
                  </a:cubicBezTo>
                  <a:cubicBezTo>
                    <a:pt x="2713912" y="3245723"/>
                    <a:pt x="3246120" y="2713580"/>
                    <a:pt x="3246120" y="2057149"/>
                  </a:cubicBezTo>
                  <a:cubicBezTo>
                    <a:pt x="3246120" y="1400718"/>
                    <a:pt x="2713912" y="868575"/>
                    <a:pt x="2057400" y="868575"/>
                  </a:cubicBezTo>
                  <a:close/>
                  <a:moveTo>
                    <a:pt x="2057400" y="0"/>
                  </a:moveTo>
                  <a:cubicBezTo>
                    <a:pt x="3193671" y="0"/>
                    <a:pt x="4114800" y="921017"/>
                    <a:pt x="4114800" y="2057150"/>
                  </a:cubicBezTo>
                  <a:cubicBezTo>
                    <a:pt x="4114800" y="3193283"/>
                    <a:pt x="3193671" y="4114300"/>
                    <a:pt x="2057400" y="4114300"/>
                  </a:cubicBezTo>
                  <a:cubicBezTo>
                    <a:pt x="921129" y="4114300"/>
                    <a:pt x="0" y="3193283"/>
                    <a:pt x="0" y="2057150"/>
                  </a:cubicBezTo>
                  <a:cubicBezTo>
                    <a:pt x="0" y="921017"/>
                    <a:pt x="921129" y="0"/>
                    <a:pt x="205740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9" name="TextBox 18">
            <a:extLst>
              <a:ext uri="{FF2B5EF4-FFF2-40B4-BE49-F238E27FC236}">
                <a16:creationId xmlns:a16="http://schemas.microsoft.com/office/drawing/2014/main" id="{50C2A2A9-30B1-4129-A63E-E7B3D5C7003D}"/>
              </a:ext>
            </a:extLst>
          </p:cNvPr>
          <p:cNvSpPr txBox="1"/>
          <p:nvPr/>
        </p:nvSpPr>
        <p:spPr>
          <a:xfrm>
            <a:off x="6724907" y="1219200"/>
            <a:ext cx="4182118" cy="152657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E8A358AC-8164-4FC6-A982-9606F0AEB539}"/>
              </a:ext>
            </a:extLst>
          </p:cNvPr>
          <p:cNvSpPr txBox="1"/>
          <p:nvPr/>
        </p:nvSpPr>
        <p:spPr>
          <a:xfrm>
            <a:off x="7467600" y="2979382"/>
            <a:ext cx="4182118" cy="152657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CBA39B6B-C9C2-481C-BEDB-9340D06AF0BF}"/>
              </a:ext>
            </a:extLst>
          </p:cNvPr>
          <p:cNvSpPr txBox="1"/>
          <p:nvPr/>
        </p:nvSpPr>
        <p:spPr>
          <a:xfrm>
            <a:off x="6724907" y="4748384"/>
            <a:ext cx="4182118" cy="152657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 name="Group 3">
            <a:extLst>
              <a:ext uri="{FF2B5EF4-FFF2-40B4-BE49-F238E27FC236}">
                <a16:creationId xmlns:a16="http://schemas.microsoft.com/office/drawing/2014/main" id="{BBADAB0A-EB05-4DD2-9D66-1560873154FA}"/>
              </a:ext>
            </a:extLst>
          </p:cNvPr>
          <p:cNvGrpSpPr/>
          <p:nvPr/>
        </p:nvGrpSpPr>
        <p:grpSpPr>
          <a:xfrm>
            <a:off x="1597019" y="1717938"/>
            <a:ext cx="4270225" cy="4270225"/>
            <a:chOff x="1597019" y="1717938"/>
            <a:chExt cx="4270225" cy="4270225"/>
          </a:xfrm>
        </p:grpSpPr>
        <p:sp>
          <p:nvSpPr>
            <p:cNvPr id="7" name="Partial Circle 6">
              <a:extLst>
                <a:ext uri="{FF2B5EF4-FFF2-40B4-BE49-F238E27FC236}">
                  <a16:creationId xmlns:a16="http://schemas.microsoft.com/office/drawing/2014/main" id="{B7E83D40-8931-4D6F-9B75-BB213F215FA9}"/>
                </a:ext>
              </a:extLst>
            </p:cNvPr>
            <p:cNvSpPr>
              <a:spLocks/>
            </p:cNvSpPr>
            <p:nvPr/>
          </p:nvSpPr>
          <p:spPr>
            <a:xfrm rot="529211" flipV="1">
              <a:off x="1597019" y="1717938"/>
              <a:ext cx="4270225" cy="4270225"/>
            </a:xfrm>
            <a:prstGeom prst="pie">
              <a:avLst>
                <a:gd name="adj1" fmla="val 2827729"/>
                <a:gd name="adj2" fmla="val 6632614"/>
              </a:avLst>
            </a:prstGeom>
            <a:solidFill>
              <a:srgbClr val="EF3425"/>
            </a:solidFill>
            <a:ln>
              <a:solidFill>
                <a:schemeClr val="bg1">
                  <a:alpha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TextBox 22">
              <a:extLst>
                <a:ext uri="{FF2B5EF4-FFF2-40B4-BE49-F238E27FC236}">
                  <a16:creationId xmlns:a16="http://schemas.microsoft.com/office/drawing/2014/main" id="{F6D30BF6-4668-4C9D-8050-EDC8AC90FE56}"/>
                </a:ext>
              </a:extLst>
            </p:cNvPr>
            <p:cNvSpPr txBox="1"/>
            <p:nvPr/>
          </p:nvSpPr>
          <p:spPr>
            <a:xfrm>
              <a:off x="3932518" y="196117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29" name="Group 28">
            <a:extLst>
              <a:ext uri="{FF2B5EF4-FFF2-40B4-BE49-F238E27FC236}">
                <a16:creationId xmlns:a16="http://schemas.microsoft.com/office/drawing/2014/main" id="{3FA5F142-1E1F-43A4-95C5-5A9B4BD53255}"/>
              </a:ext>
            </a:extLst>
          </p:cNvPr>
          <p:cNvGrpSpPr/>
          <p:nvPr/>
        </p:nvGrpSpPr>
        <p:grpSpPr>
          <a:xfrm>
            <a:off x="1640759" y="1780172"/>
            <a:ext cx="4270225" cy="4270225"/>
            <a:chOff x="1640759" y="1780172"/>
            <a:chExt cx="4270225" cy="4270225"/>
          </a:xfrm>
        </p:grpSpPr>
        <p:sp>
          <p:nvSpPr>
            <p:cNvPr id="9" name="Partial Circle 8">
              <a:extLst>
                <a:ext uri="{FF2B5EF4-FFF2-40B4-BE49-F238E27FC236}">
                  <a16:creationId xmlns:a16="http://schemas.microsoft.com/office/drawing/2014/main" id="{48D590E7-D153-4426-BD21-A6DA875C3139}"/>
                </a:ext>
              </a:extLst>
            </p:cNvPr>
            <p:cNvSpPr>
              <a:spLocks/>
            </p:cNvSpPr>
            <p:nvPr/>
          </p:nvSpPr>
          <p:spPr>
            <a:xfrm rot="4953786" flipV="1">
              <a:off x="1640759" y="1780172"/>
              <a:ext cx="4270225" cy="4270225"/>
            </a:xfrm>
            <a:prstGeom prst="pie">
              <a:avLst>
                <a:gd name="adj1" fmla="val 2827729"/>
                <a:gd name="adj2" fmla="val 6632614"/>
              </a:avLst>
            </a:prstGeom>
            <a:solidFill>
              <a:srgbClr val="8397B1"/>
            </a:solidFill>
            <a:ln>
              <a:solidFill>
                <a:schemeClr val="bg1">
                  <a:alpha val="50000"/>
                </a:schemeClr>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4" name="TextBox 23">
              <a:extLst>
                <a:ext uri="{FF2B5EF4-FFF2-40B4-BE49-F238E27FC236}">
                  <a16:creationId xmlns:a16="http://schemas.microsoft.com/office/drawing/2014/main" id="{FEA7DA28-C5E4-41C4-9091-D83BEA31529B}"/>
                </a:ext>
              </a:extLst>
            </p:cNvPr>
            <p:cNvSpPr txBox="1"/>
            <p:nvPr/>
          </p:nvSpPr>
          <p:spPr>
            <a:xfrm>
              <a:off x="4941193" y="3576051"/>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9220ABFE-CB82-4508-8DCA-9A5567499218}"/>
              </a:ext>
            </a:extLst>
          </p:cNvPr>
          <p:cNvGrpSpPr/>
          <p:nvPr/>
        </p:nvGrpSpPr>
        <p:grpSpPr>
          <a:xfrm>
            <a:off x="1597018" y="1839911"/>
            <a:ext cx="4270225" cy="4270225"/>
            <a:chOff x="1597018" y="1839911"/>
            <a:chExt cx="4270225" cy="4270225"/>
          </a:xfrm>
        </p:grpSpPr>
        <p:sp>
          <p:nvSpPr>
            <p:cNvPr id="10" name="Partial Circle 9">
              <a:extLst>
                <a:ext uri="{FF2B5EF4-FFF2-40B4-BE49-F238E27FC236}">
                  <a16:creationId xmlns:a16="http://schemas.microsoft.com/office/drawing/2014/main" id="{72202029-E126-4AC9-939D-B508E8048BDC}"/>
                </a:ext>
              </a:extLst>
            </p:cNvPr>
            <p:cNvSpPr>
              <a:spLocks/>
            </p:cNvSpPr>
            <p:nvPr/>
          </p:nvSpPr>
          <p:spPr>
            <a:xfrm rot="9137727" flipV="1">
              <a:off x="1597018" y="1839911"/>
              <a:ext cx="4270225" cy="4270225"/>
            </a:xfrm>
            <a:prstGeom prst="pie">
              <a:avLst>
                <a:gd name="adj1" fmla="val 2575185"/>
                <a:gd name="adj2" fmla="val 6489006"/>
              </a:avLst>
            </a:prstGeom>
            <a:solidFill>
              <a:srgbClr val="44546B"/>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5" name="TextBox 24">
              <a:extLst>
                <a:ext uri="{FF2B5EF4-FFF2-40B4-BE49-F238E27FC236}">
                  <a16:creationId xmlns:a16="http://schemas.microsoft.com/office/drawing/2014/main" id="{6EFABE45-5C59-4D14-B000-80D44B1AB3F9}"/>
                </a:ext>
              </a:extLst>
            </p:cNvPr>
            <p:cNvSpPr txBox="1"/>
            <p:nvPr/>
          </p:nvSpPr>
          <p:spPr>
            <a:xfrm>
              <a:off x="3711142" y="505582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8" name="TextBox 27">
            <a:extLst>
              <a:ext uri="{FF2B5EF4-FFF2-40B4-BE49-F238E27FC236}">
                <a16:creationId xmlns:a16="http://schemas.microsoft.com/office/drawing/2014/main" id="{83397C41-38CE-46CF-A4AA-5D94D7CE058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31" name="Group 30">
            <a:extLst>
              <a:ext uri="{FF2B5EF4-FFF2-40B4-BE49-F238E27FC236}">
                <a16:creationId xmlns:a16="http://schemas.microsoft.com/office/drawing/2014/main" id="{A6102A37-38B8-48B4-B351-5D1A909FFF93}"/>
              </a:ext>
            </a:extLst>
          </p:cNvPr>
          <p:cNvGrpSpPr/>
          <p:nvPr/>
        </p:nvGrpSpPr>
        <p:grpSpPr>
          <a:xfrm>
            <a:off x="2705303" y="2879332"/>
            <a:ext cx="2011680" cy="2011432"/>
            <a:chOff x="2705303" y="2879332"/>
            <a:chExt cx="2011680" cy="2011432"/>
          </a:xfrm>
        </p:grpSpPr>
        <p:grpSp>
          <p:nvGrpSpPr>
            <p:cNvPr id="3" name="Group 2">
              <a:extLst>
                <a:ext uri="{FF2B5EF4-FFF2-40B4-BE49-F238E27FC236}">
                  <a16:creationId xmlns:a16="http://schemas.microsoft.com/office/drawing/2014/main" id="{931081BC-0E01-4D04-B42A-6F265AC11B4A}"/>
                </a:ext>
              </a:extLst>
            </p:cNvPr>
            <p:cNvGrpSpPr/>
            <p:nvPr/>
          </p:nvGrpSpPr>
          <p:grpSpPr>
            <a:xfrm>
              <a:off x="2705303" y="2879332"/>
              <a:ext cx="2011680" cy="2011432"/>
              <a:chOff x="2770549" y="2726932"/>
              <a:chExt cx="2011680" cy="2011432"/>
            </a:xfrm>
          </p:grpSpPr>
          <p:sp>
            <p:nvSpPr>
              <p:cNvPr id="16" name="Oval 15">
                <a:extLst>
                  <a:ext uri="{FF2B5EF4-FFF2-40B4-BE49-F238E27FC236}">
                    <a16:creationId xmlns:a16="http://schemas.microsoft.com/office/drawing/2014/main" id="{99698FC9-745B-450C-8109-C97F121033BB}"/>
                  </a:ext>
                </a:extLst>
              </p:cNvPr>
              <p:cNvSpPr>
                <a:spLocks noChangeAspect="1"/>
              </p:cNvSpPr>
              <p:nvPr/>
            </p:nvSpPr>
            <p:spPr>
              <a:xfrm>
                <a:off x="2770549" y="2726932"/>
                <a:ext cx="2011680" cy="2011432"/>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522F6CB-5E23-42A7-B7F0-2AC02172919E}"/>
                  </a:ext>
                </a:extLst>
              </p:cNvPr>
              <p:cNvSpPr>
                <a:spLocks noChangeAspect="1"/>
              </p:cNvSpPr>
              <p:nvPr/>
            </p:nvSpPr>
            <p:spPr>
              <a:xfrm>
                <a:off x="2953429" y="2909790"/>
                <a:ext cx="1645920" cy="1645716"/>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 Box 10">
              <a:extLst>
                <a:ext uri="{FF2B5EF4-FFF2-40B4-BE49-F238E27FC236}">
                  <a16:creationId xmlns:a16="http://schemas.microsoft.com/office/drawing/2014/main" id="{637CCD14-DD8C-4399-8009-EC82F37A4980}"/>
                </a:ext>
              </a:extLst>
            </p:cNvPr>
            <p:cNvSpPr txBox="1">
              <a:spLocks noChangeArrowheads="1"/>
            </p:cNvSpPr>
            <p:nvPr/>
          </p:nvSpPr>
          <p:spPr bwMode="auto">
            <a:xfrm>
              <a:off x="3133425" y="3360607"/>
              <a:ext cx="1155435" cy="984885"/>
            </a:xfrm>
            <a:prstGeom prst="rect">
              <a:avLst/>
            </a:prstGeom>
            <a:noFill/>
            <a:ln w="9525">
              <a:noFill/>
              <a:miter lim="800000"/>
              <a:headEnd/>
              <a:tailEnd/>
            </a:ln>
          </p:spPr>
          <p:txBody>
            <a:bodyPr wrap="square" lIns="60960" tIns="30480" rIns="60960" bIns="30480">
              <a:spAutoFit/>
            </a:bodyPr>
            <a:lstStyle/>
            <a:p>
              <a:pPr algn="ctr"/>
              <a:r>
                <a:rPr lang="en-US" sz="2000" dirty="0">
                  <a:solidFill>
                    <a:srgbClr val="636363"/>
                  </a:solidFill>
                  <a:latin typeface="Bernard MT Condensed" panose="02050806060905020404" pitchFamily="18" charset="0"/>
                </a:rPr>
                <a:t>LOREM </a:t>
              </a:r>
            </a:p>
            <a:p>
              <a:pPr algn="ctr"/>
              <a:r>
                <a:rPr lang="en-US" sz="2000" dirty="0">
                  <a:solidFill>
                    <a:srgbClr val="636363"/>
                  </a:solidFill>
                  <a:latin typeface="Bernard MT Condensed" panose="02050806060905020404" pitchFamily="18" charset="0"/>
                </a:rPr>
                <a:t>IPSUM</a:t>
              </a:r>
            </a:p>
            <a:p>
              <a:pPr algn="ctr"/>
              <a:r>
                <a:rPr lang="en-US" sz="2000" dirty="0">
                  <a:solidFill>
                    <a:srgbClr val="636363"/>
                  </a:solidFill>
                  <a:latin typeface="Bernard MT Condensed" panose="02050806060905020404" pitchFamily="18" charset="0"/>
                </a:rPr>
                <a:t>DOLOR</a:t>
              </a:r>
            </a:p>
          </p:txBody>
        </p:sp>
      </p:grpSp>
    </p:spTree>
    <p:extLst>
      <p:ext uri="{BB962C8B-B14F-4D97-AF65-F5344CB8AC3E}">
        <p14:creationId xmlns:p14="http://schemas.microsoft.com/office/powerpoint/2010/main" val="3554384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par>
                                <p:cTn id="14" presetID="53" presetClass="entr" presetSubtype="16"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p:cTn id="16" dur="500" fill="hold"/>
                                        <p:tgtEl>
                                          <p:spTgt spid="31"/>
                                        </p:tgtEl>
                                        <p:attrNameLst>
                                          <p:attrName>ppt_w</p:attrName>
                                        </p:attrNameLst>
                                      </p:cBhvr>
                                      <p:tavLst>
                                        <p:tav tm="0">
                                          <p:val>
                                            <p:fltVal val="0"/>
                                          </p:val>
                                        </p:tav>
                                        <p:tav tm="100000">
                                          <p:val>
                                            <p:strVal val="#ppt_w"/>
                                          </p:val>
                                        </p:tav>
                                      </p:tavLst>
                                    </p:anim>
                                    <p:anim calcmode="lin" valueType="num">
                                      <p:cBhvr>
                                        <p:cTn id="17" dur="500" fill="hold"/>
                                        <p:tgtEl>
                                          <p:spTgt spid="31"/>
                                        </p:tgtEl>
                                        <p:attrNameLst>
                                          <p:attrName>ppt_h</p:attrName>
                                        </p:attrNameLst>
                                      </p:cBhvr>
                                      <p:tavLst>
                                        <p:tav tm="0">
                                          <p:val>
                                            <p:fltVal val="0"/>
                                          </p:val>
                                        </p:tav>
                                        <p:tav tm="100000">
                                          <p:val>
                                            <p:strVal val="#ppt_h"/>
                                          </p:val>
                                        </p:tav>
                                      </p:tavLst>
                                    </p:anim>
                                    <p:animEffect transition="in" filter="fade">
                                      <p:cBhvr>
                                        <p:cTn id="18" dur="500"/>
                                        <p:tgtEl>
                                          <p:spTgt spid="31"/>
                                        </p:tgtEl>
                                      </p:cBhvr>
                                    </p:animEffect>
                                  </p:childTnLst>
                                </p:cTn>
                              </p:par>
                            </p:childTnLst>
                          </p:cTn>
                        </p:par>
                        <p:par>
                          <p:cTn id="19" fill="hold">
                            <p:stCondLst>
                              <p:cond delay="1000"/>
                            </p:stCondLst>
                            <p:childTnLst>
                              <p:par>
                                <p:cTn id="20" presetID="18" presetClass="entr" presetSubtype="3"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strips(upRight)">
                                      <p:cBhvr>
                                        <p:cTn id="22" dur="500"/>
                                        <p:tgtEl>
                                          <p:spTgt spid="4"/>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18" presetClass="entr" presetSubtype="3" fill="hold" nodeType="after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strips(upRight)">
                                      <p:cBhvr>
                                        <p:cTn id="32" dur="500"/>
                                        <p:tgtEl>
                                          <p:spTgt spid="29"/>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1000"/>
                                        <p:tgtEl>
                                          <p:spTgt spid="20"/>
                                        </p:tgtEl>
                                      </p:cBhvr>
                                    </p:animEffect>
                                    <p:anim calcmode="lin" valueType="num">
                                      <p:cBhvr>
                                        <p:cTn id="37" dur="1000" fill="hold"/>
                                        <p:tgtEl>
                                          <p:spTgt spid="20"/>
                                        </p:tgtEl>
                                        <p:attrNameLst>
                                          <p:attrName>ppt_x</p:attrName>
                                        </p:attrNameLst>
                                      </p:cBhvr>
                                      <p:tavLst>
                                        <p:tav tm="0">
                                          <p:val>
                                            <p:strVal val="#ppt_x"/>
                                          </p:val>
                                        </p:tav>
                                        <p:tav tm="100000">
                                          <p:val>
                                            <p:strVal val="#ppt_x"/>
                                          </p:val>
                                        </p:tav>
                                      </p:tavLst>
                                    </p:anim>
                                    <p:anim calcmode="lin" valueType="num">
                                      <p:cBhvr>
                                        <p:cTn id="38" dur="1000" fill="hold"/>
                                        <p:tgtEl>
                                          <p:spTgt spid="20"/>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18" presetClass="entr" presetSubtype="6" fill="hold" nodeType="after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strips(downRight)">
                                      <p:cBhvr>
                                        <p:cTn id="42" dur="500"/>
                                        <p:tgtEl>
                                          <p:spTgt spid="30"/>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fade">
                                      <p:cBhvr>
                                        <p:cTn id="46" dur="1000"/>
                                        <p:tgtEl>
                                          <p:spTgt spid="21"/>
                                        </p:tgtEl>
                                      </p:cBhvr>
                                    </p:animEffect>
                                    <p:anim calcmode="lin" valueType="num">
                                      <p:cBhvr>
                                        <p:cTn id="47" dur="1000" fill="hold"/>
                                        <p:tgtEl>
                                          <p:spTgt spid="21"/>
                                        </p:tgtEl>
                                        <p:attrNameLst>
                                          <p:attrName>ppt_x</p:attrName>
                                        </p:attrNameLst>
                                      </p:cBhvr>
                                      <p:tavLst>
                                        <p:tav tm="0">
                                          <p:val>
                                            <p:strVal val="#ppt_x"/>
                                          </p:val>
                                        </p:tav>
                                        <p:tav tm="100000">
                                          <p:val>
                                            <p:strVal val="#ppt_x"/>
                                          </p:val>
                                        </p:tav>
                                      </p:tavLst>
                                    </p:anim>
                                    <p:anim calcmode="lin" valueType="num">
                                      <p:cBhvr>
                                        <p:cTn id="48"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6" name="Freeform 5"/>
          <p:cNvSpPr>
            <a:spLocks/>
          </p:cNvSpPr>
          <p:nvPr/>
        </p:nvSpPr>
        <p:spPr bwMode="auto">
          <a:xfrm>
            <a:off x="7339464" y="5278766"/>
            <a:ext cx="588365" cy="674919"/>
          </a:xfrm>
          <a:custGeom>
            <a:avLst/>
            <a:gdLst/>
            <a:ahLst/>
            <a:cxnLst>
              <a:cxn ang="0">
                <a:pos x="207" y="56"/>
              </a:cxn>
              <a:cxn ang="0">
                <a:pos x="202" y="54"/>
              </a:cxn>
              <a:cxn ang="0">
                <a:pos x="199" y="66"/>
              </a:cxn>
              <a:cxn ang="0">
                <a:pos x="187" y="79"/>
              </a:cxn>
              <a:cxn ang="0">
                <a:pos x="175" y="80"/>
              </a:cxn>
              <a:cxn ang="0">
                <a:pos x="174" y="97"/>
              </a:cxn>
              <a:cxn ang="0">
                <a:pos x="167" y="115"/>
              </a:cxn>
              <a:cxn ang="0">
                <a:pos x="164" y="139"/>
              </a:cxn>
              <a:cxn ang="0">
                <a:pos x="148" y="155"/>
              </a:cxn>
              <a:cxn ang="0">
                <a:pos x="134" y="173"/>
              </a:cxn>
              <a:cxn ang="0">
                <a:pos x="125" y="189"/>
              </a:cxn>
              <a:cxn ang="0">
                <a:pos x="112" y="192"/>
              </a:cxn>
              <a:cxn ang="0">
                <a:pos x="103" y="195"/>
              </a:cxn>
              <a:cxn ang="0">
                <a:pos x="95" y="210"/>
              </a:cxn>
              <a:cxn ang="0">
                <a:pos x="88" y="215"/>
              </a:cxn>
              <a:cxn ang="0">
                <a:pos x="73" y="221"/>
              </a:cxn>
              <a:cxn ang="0">
                <a:pos x="63" y="230"/>
              </a:cxn>
              <a:cxn ang="0">
                <a:pos x="55" y="236"/>
              </a:cxn>
              <a:cxn ang="0">
                <a:pos x="49" y="212"/>
              </a:cxn>
              <a:cxn ang="0">
                <a:pos x="38" y="192"/>
              </a:cxn>
              <a:cxn ang="0">
                <a:pos x="27" y="183"/>
              </a:cxn>
              <a:cxn ang="0">
                <a:pos x="14" y="174"/>
              </a:cxn>
              <a:cxn ang="0">
                <a:pos x="6" y="174"/>
              </a:cxn>
              <a:cxn ang="0">
                <a:pos x="2" y="156"/>
              </a:cxn>
              <a:cxn ang="0">
                <a:pos x="9" y="138"/>
              </a:cxn>
              <a:cxn ang="0">
                <a:pos x="15" y="119"/>
              </a:cxn>
              <a:cxn ang="0">
                <a:pos x="26" y="106"/>
              </a:cxn>
              <a:cxn ang="0">
                <a:pos x="27" y="96"/>
              </a:cxn>
              <a:cxn ang="0">
                <a:pos x="32" y="88"/>
              </a:cxn>
              <a:cxn ang="0">
                <a:pos x="35" y="72"/>
              </a:cxn>
              <a:cxn ang="0">
                <a:pos x="46" y="67"/>
              </a:cxn>
              <a:cxn ang="0">
                <a:pos x="53" y="57"/>
              </a:cxn>
              <a:cxn ang="0">
                <a:pos x="60" y="32"/>
              </a:cxn>
              <a:cxn ang="0">
                <a:pos x="72" y="23"/>
              </a:cxn>
              <a:cxn ang="0">
                <a:pos x="83" y="19"/>
              </a:cxn>
              <a:cxn ang="0">
                <a:pos x="106" y="15"/>
              </a:cxn>
              <a:cxn ang="0">
                <a:pos x="117" y="5"/>
              </a:cxn>
              <a:cxn ang="0">
                <a:pos x="132" y="0"/>
              </a:cxn>
              <a:cxn ang="0">
                <a:pos x="134" y="12"/>
              </a:cxn>
              <a:cxn ang="0">
                <a:pos x="138" y="28"/>
              </a:cxn>
              <a:cxn ang="0">
                <a:pos x="142" y="44"/>
              </a:cxn>
              <a:cxn ang="0">
                <a:pos x="150" y="45"/>
              </a:cxn>
              <a:cxn ang="0">
                <a:pos x="171" y="34"/>
              </a:cxn>
              <a:cxn ang="0">
                <a:pos x="177" y="48"/>
              </a:cxn>
              <a:cxn ang="0">
                <a:pos x="196" y="47"/>
              </a:cxn>
            </a:cxnLst>
            <a:rect l="0" t="0" r="r" b="b"/>
            <a:pathLst>
              <a:path w="211" h="236">
                <a:moveTo>
                  <a:pt x="211" y="53"/>
                </a:moveTo>
                <a:cubicBezTo>
                  <a:pt x="210" y="54"/>
                  <a:pt x="209" y="55"/>
                  <a:pt x="207" y="56"/>
                </a:cubicBezTo>
                <a:cubicBezTo>
                  <a:pt x="203" y="52"/>
                  <a:pt x="203" y="52"/>
                  <a:pt x="203" y="52"/>
                </a:cubicBezTo>
                <a:cubicBezTo>
                  <a:pt x="203" y="53"/>
                  <a:pt x="202" y="54"/>
                  <a:pt x="202" y="54"/>
                </a:cubicBezTo>
                <a:cubicBezTo>
                  <a:pt x="201" y="58"/>
                  <a:pt x="202" y="61"/>
                  <a:pt x="201" y="65"/>
                </a:cubicBezTo>
                <a:cubicBezTo>
                  <a:pt x="201" y="66"/>
                  <a:pt x="199" y="66"/>
                  <a:pt x="199" y="66"/>
                </a:cubicBezTo>
                <a:cubicBezTo>
                  <a:pt x="198" y="68"/>
                  <a:pt x="196" y="68"/>
                  <a:pt x="195" y="69"/>
                </a:cubicBezTo>
                <a:cubicBezTo>
                  <a:pt x="191" y="73"/>
                  <a:pt x="189" y="75"/>
                  <a:pt x="187" y="79"/>
                </a:cubicBezTo>
                <a:cubicBezTo>
                  <a:pt x="182" y="77"/>
                  <a:pt x="181" y="73"/>
                  <a:pt x="177" y="70"/>
                </a:cubicBezTo>
                <a:cubicBezTo>
                  <a:pt x="176" y="74"/>
                  <a:pt x="176" y="77"/>
                  <a:pt x="175" y="80"/>
                </a:cubicBezTo>
                <a:cubicBezTo>
                  <a:pt x="174" y="84"/>
                  <a:pt x="172" y="85"/>
                  <a:pt x="172" y="88"/>
                </a:cubicBezTo>
                <a:cubicBezTo>
                  <a:pt x="172" y="92"/>
                  <a:pt x="174" y="93"/>
                  <a:pt x="174" y="97"/>
                </a:cubicBezTo>
                <a:cubicBezTo>
                  <a:pt x="174" y="108"/>
                  <a:pt x="174" y="108"/>
                  <a:pt x="174" y="108"/>
                </a:cubicBezTo>
                <a:cubicBezTo>
                  <a:pt x="174" y="112"/>
                  <a:pt x="170" y="113"/>
                  <a:pt x="167" y="115"/>
                </a:cubicBezTo>
                <a:cubicBezTo>
                  <a:pt x="173" y="120"/>
                  <a:pt x="173" y="120"/>
                  <a:pt x="173" y="120"/>
                </a:cubicBezTo>
                <a:cubicBezTo>
                  <a:pt x="172" y="128"/>
                  <a:pt x="170" y="133"/>
                  <a:pt x="164" y="139"/>
                </a:cubicBezTo>
                <a:cubicBezTo>
                  <a:pt x="163" y="141"/>
                  <a:pt x="160" y="141"/>
                  <a:pt x="158" y="143"/>
                </a:cubicBezTo>
                <a:cubicBezTo>
                  <a:pt x="154" y="148"/>
                  <a:pt x="153" y="151"/>
                  <a:pt x="148" y="155"/>
                </a:cubicBezTo>
                <a:cubicBezTo>
                  <a:pt x="145" y="158"/>
                  <a:pt x="144" y="161"/>
                  <a:pt x="142" y="164"/>
                </a:cubicBezTo>
                <a:cubicBezTo>
                  <a:pt x="139" y="168"/>
                  <a:pt x="135" y="169"/>
                  <a:pt x="134" y="173"/>
                </a:cubicBezTo>
                <a:cubicBezTo>
                  <a:pt x="134" y="176"/>
                  <a:pt x="135" y="177"/>
                  <a:pt x="135" y="179"/>
                </a:cubicBezTo>
                <a:cubicBezTo>
                  <a:pt x="134" y="185"/>
                  <a:pt x="131" y="189"/>
                  <a:pt x="125" y="189"/>
                </a:cubicBezTo>
                <a:cubicBezTo>
                  <a:pt x="122" y="189"/>
                  <a:pt x="121" y="186"/>
                  <a:pt x="118" y="186"/>
                </a:cubicBezTo>
                <a:cubicBezTo>
                  <a:pt x="115" y="186"/>
                  <a:pt x="116" y="192"/>
                  <a:pt x="112" y="192"/>
                </a:cubicBezTo>
                <a:cubicBezTo>
                  <a:pt x="110" y="192"/>
                  <a:pt x="109" y="191"/>
                  <a:pt x="106" y="191"/>
                </a:cubicBezTo>
                <a:cubicBezTo>
                  <a:pt x="104" y="191"/>
                  <a:pt x="103" y="193"/>
                  <a:pt x="103" y="195"/>
                </a:cubicBezTo>
                <a:cubicBezTo>
                  <a:pt x="102" y="198"/>
                  <a:pt x="102" y="201"/>
                  <a:pt x="100" y="203"/>
                </a:cubicBezTo>
                <a:cubicBezTo>
                  <a:pt x="98" y="206"/>
                  <a:pt x="96" y="207"/>
                  <a:pt x="95" y="210"/>
                </a:cubicBezTo>
                <a:cubicBezTo>
                  <a:pt x="94" y="213"/>
                  <a:pt x="94" y="217"/>
                  <a:pt x="91" y="217"/>
                </a:cubicBezTo>
                <a:cubicBezTo>
                  <a:pt x="90" y="217"/>
                  <a:pt x="89" y="215"/>
                  <a:pt x="88" y="215"/>
                </a:cubicBezTo>
                <a:cubicBezTo>
                  <a:pt x="84" y="215"/>
                  <a:pt x="84" y="221"/>
                  <a:pt x="80" y="221"/>
                </a:cubicBezTo>
                <a:cubicBezTo>
                  <a:pt x="77" y="221"/>
                  <a:pt x="76" y="221"/>
                  <a:pt x="73" y="221"/>
                </a:cubicBezTo>
                <a:cubicBezTo>
                  <a:pt x="72" y="224"/>
                  <a:pt x="73" y="225"/>
                  <a:pt x="71" y="227"/>
                </a:cubicBezTo>
                <a:cubicBezTo>
                  <a:pt x="69" y="230"/>
                  <a:pt x="67" y="229"/>
                  <a:pt x="63" y="230"/>
                </a:cubicBezTo>
                <a:cubicBezTo>
                  <a:pt x="60" y="231"/>
                  <a:pt x="59" y="234"/>
                  <a:pt x="55" y="236"/>
                </a:cubicBezTo>
                <a:cubicBezTo>
                  <a:pt x="55" y="236"/>
                  <a:pt x="55" y="236"/>
                  <a:pt x="55" y="236"/>
                </a:cubicBezTo>
                <a:cubicBezTo>
                  <a:pt x="54" y="230"/>
                  <a:pt x="55" y="226"/>
                  <a:pt x="53" y="220"/>
                </a:cubicBezTo>
                <a:cubicBezTo>
                  <a:pt x="52" y="217"/>
                  <a:pt x="50" y="215"/>
                  <a:pt x="49" y="212"/>
                </a:cubicBezTo>
                <a:cubicBezTo>
                  <a:pt x="46" y="206"/>
                  <a:pt x="44" y="203"/>
                  <a:pt x="41" y="198"/>
                </a:cubicBezTo>
                <a:cubicBezTo>
                  <a:pt x="40" y="196"/>
                  <a:pt x="39" y="194"/>
                  <a:pt x="38" y="192"/>
                </a:cubicBezTo>
                <a:cubicBezTo>
                  <a:pt x="37" y="190"/>
                  <a:pt x="37" y="188"/>
                  <a:pt x="35" y="186"/>
                </a:cubicBezTo>
                <a:cubicBezTo>
                  <a:pt x="33" y="184"/>
                  <a:pt x="30" y="184"/>
                  <a:pt x="27" y="183"/>
                </a:cubicBezTo>
                <a:cubicBezTo>
                  <a:pt x="25" y="182"/>
                  <a:pt x="23" y="182"/>
                  <a:pt x="21" y="180"/>
                </a:cubicBezTo>
                <a:cubicBezTo>
                  <a:pt x="18" y="178"/>
                  <a:pt x="18" y="175"/>
                  <a:pt x="14" y="174"/>
                </a:cubicBezTo>
                <a:cubicBezTo>
                  <a:pt x="12" y="173"/>
                  <a:pt x="8" y="174"/>
                  <a:pt x="6" y="174"/>
                </a:cubicBezTo>
                <a:cubicBezTo>
                  <a:pt x="6" y="174"/>
                  <a:pt x="6" y="174"/>
                  <a:pt x="6" y="174"/>
                </a:cubicBezTo>
                <a:cubicBezTo>
                  <a:pt x="3" y="168"/>
                  <a:pt x="0" y="165"/>
                  <a:pt x="0" y="158"/>
                </a:cubicBezTo>
                <a:cubicBezTo>
                  <a:pt x="0" y="157"/>
                  <a:pt x="2" y="157"/>
                  <a:pt x="2" y="156"/>
                </a:cubicBezTo>
                <a:cubicBezTo>
                  <a:pt x="5" y="153"/>
                  <a:pt x="5" y="151"/>
                  <a:pt x="7" y="147"/>
                </a:cubicBezTo>
                <a:cubicBezTo>
                  <a:pt x="8" y="144"/>
                  <a:pt x="9" y="142"/>
                  <a:pt x="9" y="138"/>
                </a:cubicBezTo>
                <a:cubicBezTo>
                  <a:pt x="10" y="134"/>
                  <a:pt x="11" y="132"/>
                  <a:pt x="12" y="127"/>
                </a:cubicBezTo>
                <a:cubicBezTo>
                  <a:pt x="13" y="124"/>
                  <a:pt x="12" y="121"/>
                  <a:pt x="15" y="119"/>
                </a:cubicBezTo>
                <a:cubicBezTo>
                  <a:pt x="18" y="117"/>
                  <a:pt x="22" y="118"/>
                  <a:pt x="24" y="114"/>
                </a:cubicBezTo>
                <a:cubicBezTo>
                  <a:pt x="25" y="112"/>
                  <a:pt x="25" y="109"/>
                  <a:pt x="26" y="106"/>
                </a:cubicBezTo>
                <a:cubicBezTo>
                  <a:pt x="26" y="105"/>
                  <a:pt x="27" y="104"/>
                  <a:pt x="27" y="102"/>
                </a:cubicBezTo>
                <a:cubicBezTo>
                  <a:pt x="28" y="100"/>
                  <a:pt x="27" y="98"/>
                  <a:pt x="27" y="96"/>
                </a:cubicBezTo>
                <a:cubicBezTo>
                  <a:pt x="27" y="95"/>
                  <a:pt x="29" y="95"/>
                  <a:pt x="29" y="94"/>
                </a:cubicBezTo>
                <a:cubicBezTo>
                  <a:pt x="31" y="92"/>
                  <a:pt x="32" y="90"/>
                  <a:pt x="32" y="88"/>
                </a:cubicBezTo>
                <a:cubicBezTo>
                  <a:pt x="32" y="78"/>
                  <a:pt x="32" y="78"/>
                  <a:pt x="32" y="78"/>
                </a:cubicBezTo>
                <a:cubicBezTo>
                  <a:pt x="32" y="75"/>
                  <a:pt x="34" y="74"/>
                  <a:pt x="35" y="72"/>
                </a:cubicBezTo>
                <a:cubicBezTo>
                  <a:pt x="36" y="71"/>
                  <a:pt x="36" y="69"/>
                  <a:pt x="38" y="68"/>
                </a:cubicBezTo>
                <a:cubicBezTo>
                  <a:pt x="40" y="66"/>
                  <a:pt x="43" y="68"/>
                  <a:pt x="46" y="67"/>
                </a:cubicBezTo>
                <a:cubicBezTo>
                  <a:pt x="49" y="67"/>
                  <a:pt x="50" y="64"/>
                  <a:pt x="51" y="61"/>
                </a:cubicBezTo>
                <a:cubicBezTo>
                  <a:pt x="52" y="59"/>
                  <a:pt x="53" y="59"/>
                  <a:pt x="53" y="57"/>
                </a:cubicBezTo>
                <a:cubicBezTo>
                  <a:pt x="56" y="48"/>
                  <a:pt x="54" y="42"/>
                  <a:pt x="55" y="32"/>
                </a:cubicBezTo>
                <a:cubicBezTo>
                  <a:pt x="57" y="32"/>
                  <a:pt x="58" y="32"/>
                  <a:pt x="60" y="32"/>
                </a:cubicBezTo>
                <a:cubicBezTo>
                  <a:pt x="64" y="31"/>
                  <a:pt x="65" y="29"/>
                  <a:pt x="68" y="26"/>
                </a:cubicBezTo>
                <a:cubicBezTo>
                  <a:pt x="69" y="25"/>
                  <a:pt x="70" y="24"/>
                  <a:pt x="72" y="23"/>
                </a:cubicBezTo>
                <a:cubicBezTo>
                  <a:pt x="74" y="21"/>
                  <a:pt x="75" y="18"/>
                  <a:pt x="78" y="18"/>
                </a:cubicBezTo>
                <a:cubicBezTo>
                  <a:pt x="80" y="18"/>
                  <a:pt x="81" y="19"/>
                  <a:pt x="83" y="19"/>
                </a:cubicBezTo>
                <a:cubicBezTo>
                  <a:pt x="88" y="19"/>
                  <a:pt x="91" y="18"/>
                  <a:pt x="96" y="17"/>
                </a:cubicBezTo>
                <a:cubicBezTo>
                  <a:pt x="100" y="16"/>
                  <a:pt x="102" y="16"/>
                  <a:pt x="106" y="15"/>
                </a:cubicBezTo>
                <a:cubicBezTo>
                  <a:pt x="109" y="14"/>
                  <a:pt x="110" y="12"/>
                  <a:pt x="112" y="10"/>
                </a:cubicBezTo>
                <a:cubicBezTo>
                  <a:pt x="114" y="8"/>
                  <a:pt x="115" y="8"/>
                  <a:pt x="117" y="5"/>
                </a:cubicBezTo>
                <a:cubicBezTo>
                  <a:pt x="117" y="5"/>
                  <a:pt x="117" y="5"/>
                  <a:pt x="117" y="5"/>
                </a:cubicBezTo>
                <a:cubicBezTo>
                  <a:pt x="123" y="5"/>
                  <a:pt x="126" y="0"/>
                  <a:pt x="132" y="0"/>
                </a:cubicBezTo>
                <a:cubicBezTo>
                  <a:pt x="133" y="0"/>
                  <a:pt x="134" y="2"/>
                  <a:pt x="134" y="4"/>
                </a:cubicBezTo>
                <a:cubicBezTo>
                  <a:pt x="135" y="7"/>
                  <a:pt x="134" y="9"/>
                  <a:pt x="134" y="12"/>
                </a:cubicBezTo>
                <a:cubicBezTo>
                  <a:pt x="135" y="17"/>
                  <a:pt x="135" y="20"/>
                  <a:pt x="136" y="24"/>
                </a:cubicBezTo>
                <a:cubicBezTo>
                  <a:pt x="137" y="26"/>
                  <a:pt x="138" y="26"/>
                  <a:pt x="138" y="28"/>
                </a:cubicBezTo>
                <a:cubicBezTo>
                  <a:pt x="139" y="31"/>
                  <a:pt x="138" y="33"/>
                  <a:pt x="139" y="36"/>
                </a:cubicBezTo>
                <a:cubicBezTo>
                  <a:pt x="140" y="39"/>
                  <a:pt x="141" y="41"/>
                  <a:pt x="142" y="44"/>
                </a:cubicBezTo>
                <a:cubicBezTo>
                  <a:pt x="143" y="45"/>
                  <a:pt x="143" y="47"/>
                  <a:pt x="144" y="47"/>
                </a:cubicBezTo>
                <a:cubicBezTo>
                  <a:pt x="147" y="47"/>
                  <a:pt x="148" y="46"/>
                  <a:pt x="150" y="45"/>
                </a:cubicBezTo>
                <a:cubicBezTo>
                  <a:pt x="153" y="44"/>
                  <a:pt x="156" y="44"/>
                  <a:pt x="158" y="43"/>
                </a:cubicBezTo>
                <a:cubicBezTo>
                  <a:pt x="164" y="40"/>
                  <a:pt x="165" y="34"/>
                  <a:pt x="171" y="34"/>
                </a:cubicBezTo>
                <a:cubicBezTo>
                  <a:pt x="173" y="34"/>
                  <a:pt x="174" y="36"/>
                  <a:pt x="175" y="37"/>
                </a:cubicBezTo>
                <a:cubicBezTo>
                  <a:pt x="177" y="41"/>
                  <a:pt x="177" y="44"/>
                  <a:pt x="177" y="48"/>
                </a:cubicBezTo>
                <a:cubicBezTo>
                  <a:pt x="181" y="48"/>
                  <a:pt x="183" y="48"/>
                  <a:pt x="187" y="49"/>
                </a:cubicBezTo>
                <a:cubicBezTo>
                  <a:pt x="196" y="47"/>
                  <a:pt x="196" y="47"/>
                  <a:pt x="196" y="47"/>
                </a:cubicBezTo>
                <a:cubicBezTo>
                  <a:pt x="203" y="48"/>
                  <a:pt x="205" y="50"/>
                  <a:pt x="211" y="5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6"/>
          <p:cNvSpPr>
            <a:spLocks/>
          </p:cNvSpPr>
          <p:nvPr/>
        </p:nvSpPr>
        <p:spPr bwMode="auto">
          <a:xfrm>
            <a:off x="7238240" y="3701791"/>
            <a:ext cx="971119" cy="639227"/>
          </a:xfrm>
          <a:custGeom>
            <a:avLst/>
            <a:gdLst/>
            <a:ahLst/>
            <a:cxnLst>
              <a:cxn ang="0">
                <a:pos x="62" y="200"/>
              </a:cxn>
              <a:cxn ang="0">
                <a:pos x="77" y="192"/>
              </a:cxn>
              <a:cxn ang="0">
                <a:pos x="93" y="208"/>
              </a:cxn>
              <a:cxn ang="0">
                <a:pos x="105" y="214"/>
              </a:cxn>
              <a:cxn ang="0">
                <a:pos x="117" y="219"/>
              </a:cxn>
              <a:cxn ang="0">
                <a:pos x="131" y="205"/>
              </a:cxn>
              <a:cxn ang="0">
                <a:pos x="141" y="210"/>
              </a:cxn>
              <a:cxn ang="0">
                <a:pos x="153" y="211"/>
              </a:cxn>
              <a:cxn ang="0">
                <a:pos x="176" y="190"/>
              </a:cxn>
              <a:cxn ang="0">
                <a:pos x="191" y="184"/>
              </a:cxn>
              <a:cxn ang="0">
                <a:pos x="205" y="163"/>
              </a:cxn>
              <a:cxn ang="0">
                <a:pos x="215" y="150"/>
              </a:cxn>
              <a:cxn ang="0">
                <a:pos x="224" y="145"/>
              </a:cxn>
              <a:cxn ang="0">
                <a:pos x="242" y="125"/>
              </a:cxn>
              <a:cxn ang="0">
                <a:pos x="261" y="106"/>
              </a:cxn>
              <a:cxn ang="0">
                <a:pos x="267" y="94"/>
              </a:cxn>
              <a:cxn ang="0">
                <a:pos x="277" y="92"/>
              </a:cxn>
              <a:cxn ang="0">
                <a:pos x="297" y="83"/>
              </a:cxn>
              <a:cxn ang="0">
                <a:pos x="318" y="71"/>
              </a:cxn>
              <a:cxn ang="0">
                <a:pos x="341" y="67"/>
              </a:cxn>
              <a:cxn ang="0">
                <a:pos x="349" y="52"/>
              </a:cxn>
              <a:cxn ang="0">
                <a:pos x="324" y="47"/>
              </a:cxn>
              <a:cxn ang="0">
                <a:pos x="285" y="42"/>
              </a:cxn>
              <a:cxn ang="0">
                <a:pos x="267" y="23"/>
              </a:cxn>
              <a:cxn ang="0">
                <a:pos x="247" y="37"/>
              </a:cxn>
              <a:cxn ang="0">
                <a:pos x="225" y="50"/>
              </a:cxn>
              <a:cxn ang="0">
                <a:pos x="203" y="64"/>
              </a:cxn>
              <a:cxn ang="0">
                <a:pos x="178" y="51"/>
              </a:cxn>
              <a:cxn ang="0">
                <a:pos x="186" y="26"/>
              </a:cxn>
              <a:cxn ang="0">
                <a:pos x="192" y="19"/>
              </a:cxn>
              <a:cxn ang="0">
                <a:pos x="175" y="7"/>
              </a:cxn>
              <a:cxn ang="0">
                <a:pos x="132" y="0"/>
              </a:cxn>
              <a:cxn ang="0">
                <a:pos x="115" y="15"/>
              </a:cxn>
              <a:cxn ang="0">
                <a:pos x="78" y="34"/>
              </a:cxn>
              <a:cxn ang="0">
                <a:pos x="46" y="51"/>
              </a:cxn>
              <a:cxn ang="0">
                <a:pos x="27" y="84"/>
              </a:cxn>
              <a:cxn ang="0">
                <a:pos x="14" y="101"/>
              </a:cxn>
              <a:cxn ang="0">
                <a:pos x="19" y="124"/>
              </a:cxn>
              <a:cxn ang="0">
                <a:pos x="23" y="132"/>
              </a:cxn>
              <a:cxn ang="0">
                <a:pos x="18" y="148"/>
              </a:cxn>
              <a:cxn ang="0">
                <a:pos x="7" y="189"/>
              </a:cxn>
              <a:cxn ang="0">
                <a:pos x="30" y="211"/>
              </a:cxn>
              <a:cxn ang="0">
                <a:pos x="55" y="216"/>
              </a:cxn>
              <a:cxn ang="0">
                <a:pos x="69" y="223"/>
              </a:cxn>
            </a:cxnLst>
            <a:rect l="0" t="0" r="r" b="b"/>
            <a:pathLst>
              <a:path w="349" h="223">
                <a:moveTo>
                  <a:pt x="70" y="220"/>
                </a:moveTo>
                <a:cubicBezTo>
                  <a:pt x="70" y="218"/>
                  <a:pt x="68" y="217"/>
                  <a:pt x="67" y="215"/>
                </a:cubicBezTo>
                <a:cubicBezTo>
                  <a:pt x="64" y="210"/>
                  <a:pt x="62" y="207"/>
                  <a:pt x="62" y="200"/>
                </a:cubicBezTo>
                <a:cubicBezTo>
                  <a:pt x="62" y="197"/>
                  <a:pt x="66" y="196"/>
                  <a:pt x="69" y="195"/>
                </a:cubicBezTo>
                <a:cubicBezTo>
                  <a:pt x="71" y="194"/>
                  <a:pt x="72" y="193"/>
                  <a:pt x="73" y="193"/>
                </a:cubicBezTo>
                <a:cubicBezTo>
                  <a:pt x="75" y="193"/>
                  <a:pt x="76" y="193"/>
                  <a:pt x="77" y="192"/>
                </a:cubicBezTo>
                <a:cubicBezTo>
                  <a:pt x="80" y="192"/>
                  <a:pt x="81" y="191"/>
                  <a:pt x="83" y="191"/>
                </a:cubicBezTo>
                <a:cubicBezTo>
                  <a:pt x="86" y="191"/>
                  <a:pt x="87" y="194"/>
                  <a:pt x="88" y="196"/>
                </a:cubicBezTo>
                <a:cubicBezTo>
                  <a:pt x="90" y="200"/>
                  <a:pt x="91" y="203"/>
                  <a:pt x="93" y="208"/>
                </a:cubicBezTo>
                <a:cubicBezTo>
                  <a:pt x="94" y="210"/>
                  <a:pt x="95" y="212"/>
                  <a:pt x="97" y="213"/>
                </a:cubicBezTo>
                <a:cubicBezTo>
                  <a:pt x="99" y="214"/>
                  <a:pt x="100" y="213"/>
                  <a:pt x="103" y="213"/>
                </a:cubicBezTo>
                <a:cubicBezTo>
                  <a:pt x="103" y="213"/>
                  <a:pt x="104" y="213"/>
                  <a:pt x="105" y="214"/>
                </a:cubicBezTo>
                <a:cubicBezTo>
                  <a:pt x="106" y="214"/>
                  <a:pt x="107" y="214"/>
                  <a:pt x="109" y="214"/>
                </a:cubicBezTo>
                <a:cubicBezTo>
                  <a:pt x="110" y="215"/>
                  <a:pt x="112" y="215"/>
                  <a:pt x="113" y="216"/>
                </a:cubicBezTo>
                <a:cubicBezTo>
                  <a:pt x="115" y="217"/>
                  <a:pt x="115" y="219"/>
                  <a:pt x="117" y="219"/>
                </a:cubicBezTo>
                <a:cubicBezTo>
                  <a:pt x="119" y="219"/>
                  <a:pt x="120" y="217"/>
                  <a:pt x="121" y="216"/>
                </a:cubicBezTo>
                <a:cubicBezTo>
                  <a:pt x="123" y="215"/>
                  <a:pt x="126" y="215"/>
                  <a:pt x="127" y="213"/>
                </a:cubicBezTo>
                <a:cubicBezTo>
                  <a:pt x="129" y="210"/>
                  <a:pt x="128" y="205"/>
                  <a:pt x="131" y="205"/>
                </a:cubicBezTo>
                <a:cubicBezTo>
                  <a:pt x="133" y="205"/>
                  <a:pt x="135" y="206"/>
                  <a:pt x="137" y="207"/>
                </a:cubicBezTo>
                <a:cubicBezTo>
                  <a:pt x="138" y="207"/>
                  <a:pt x="140" y="207"/>
                  <a:pt x="141" y="208"/>
                </a:cubicBezTo>
                <a:cubicBezTo>
                  <a:pt x="141" y="208"/>
                  <a:pt x="141" y="209"/>
                  <a:pt x="141" y="210"/>
                </a:cubicBezTo>
                <a:cubicBezTo>
                  <a:pt x="142" y="214"/>
                  <a:pt x="145" y="217"/>
                  <a:pt x="149" y="217"/>
                </a:cubicBezTo>
                <a:cubicBezTo>
                  <a:pt x="151" y="217"/>
                  <a:pt x="151" y="217"/>
                  <a:pt x="152" y="216"/>
                </a:cubicBezTo>
                <a:cubicBezTo>
                  <a:pt x="154" y="215"/>
                  <a:pt x="153" y="213"/>
                  <a:pt x="153" y="211"/>
                </a:cubicBezTo>
                <a:cubicBezTo>
                  <a:pt x="154" y="209"/>
                  <a:pt x="155" y="207"/>
                  <a:pt x="157" y="205"/>
                </a:cubicBezTo>
                <a:cubicBezTo>
                  <a:pt x="160" y="201"/>
                  <a:pt x="165" y="202"/>
                  <a:pt x="168" y="199"/>
                </a:cubicBezTo>
                <a:cubicBezTo>
                  <a:pt x="172" y="197"/>
                  <a:pt x="174" y="194"/>
                  <a:pt x="176" y="190"/>
                </a:cubicBezTo>
                <a:cubicBezTo>
                  <a:pt x="178" y="186"/>
                  <a:pt x="180" y="182"/>
                  <a:pt x="185" y="182"/>
                </a:cubicBezTo>
                <a:cubicBezTo>
                  <a:pt x="187" y="182"/>
                  <a:pt x="188" y="184"/>
                  <a:pt x="190" y="184"/>
                </a:cubicBezTo>
                <a:cubicBezTo>
                  <a:pt x="191" y="184"/>
                  <a:pt x="191" y="184"/>
                  <a:pt x="191" y="184"/>
                </a:cubicBezTo>
                <a:cubicBezTo>
                  <a:pt x="191" y="184"/>
                  <a:pt x="191" y="184"/>
                  <a:pt x="191" y="184"/>
                </a:cubicBezTo>
                <a:cubicBezTo>
                  <a:pt x="192" y="180"/>
                  <a:pt x="195" y="178"/>
                  <a:pt x="197" y="175"/>
                </a:cubicBezTo>
                <a:cubicBezTo>
                  <a:pt x="201" y="171"/>
                  <a:pt x="202" y="168"/>
                  <a:pt x="205" y="163"/>
                </a:cubicBezTo>
                <a:cubicBezTo>
                  <a:pt x="206" y="161"/>
                  <a:pt x="207" y="159"/>
                  <a:pt x="208" y="157"/>
                </a:cubicBezTo>
                <a:cubicBezTo>
                  <a:pt x="209" y="155"/>
                  <a:pt x="209" y="152"/>
                  <a:pt x="211" y="151"/>
                </a:cubicBezTo>
                <a:cubicBezTo>
                  <a:pt x="213" y="150"/>
                  <a:pt x="214" y="151"/>
                  <a:pt x="215" y="150"/>
                </a:cubicBezTo>
                <a:cubicBezTo>
                  <a:pt x="216" y="150"/>
                  <a:pt x="216" y="149"/>
                  <a:pt x="217" y="149"/>
                </a:cubicBezTo>
                <a:cubicBezTo>
                  <a:pt x="220" y="148"/>
                  <a:pt x="221" y="148"/>
                  <a:pt x="223" y="147"/>
                </a:cubicBezTo>
                <a:cubicBezTo>
                  <a:pt x="224" y="147"/>
                  <a:pt x="224" y="146"/>
                  <a:pt x="224" y="145"/>
                </a:cubicBezTo>
                <a:cubicBezTo>
                  <a:pt x="226" y="143"/>
                  <a:pt x="227" y="141"/>
                  <a:pt x="229" y="139"/>
                </a:cubicBezTo>
                <a:cubicBezTo>
                  <a:pt x="231" y="137"/>
                  <a:pt x="233" y="137"/>
                  <a:pt x="235" y="134"/>
                </a:cubicBezTo>
                <a:cubicBezTo>
                  <a:pt x="237" y="131"/>
                  <a:pt x="239" y="128"/>
                  <a:pt x="242" y="125"/>
                </a:cubicBezTo>
                <a:cubicBezTo>
                  <a:pt x="246" y="123"/>
                  <a:pt x="250" y="122"/>
                  <a:pt x="254" y="120"/>
                </a:cubicBezTo>
                <a:cubicBezTo>
                  <a:pt x="259" y="118"/>
                  <a:pt x="263" y="115"/>
                  <a:pt x="263" y="110"/>
                </a:cubicBezTo>
                <a:cubicBezTo>
                  <a:pt x="263" y="108"/>
                  <a:pt x="261" y="108"/>
                  <a:pt x="261" y="106"/>
                </a:cubicBezTo>
                <a:cubicBezTo>
                  <a:pt x="261" y="103"/>
                  <a:pt x="264" y="102"/>
                  <a:pt x="266" y="101"/>
                </a:cubicBezTo>
                <a:cubicBezTo>
                  <a:pt x="268" y="99"/>
                  <a:pt x="269" y="98"/>
                  <a:pt x="271" y="96"/>
                </a:cubicBezTo>
                <a:cubicBezTo>
                  <a:pt x="269" y="96"/>
                  <a:pt x="268" y="95"/>
                  <a:pt x="267" y="94"/>
                </a:cubicBezTo>
                <a:cubicBezTo>
                  <a:pt x="267" y="94"/>
                  <a:pt x="268" y="94"/>
                  <a:pt x="269" y="93"/>
                </a:cubicBezTo>
                <a:cubicBezTo>
                  <a:pt x="269" y="93"/>
                  <a:pt x="269" y="92"/>
                  <a:pt x="269" y="92"/>
                </a:cubicBezTo>
                <a:cubicBezTo>
                  <a:pt x="272" y="91"/>
                  <a:pt x="274" y="93"/>
                  <a:pt x="277" y="92"/>
                </a:cubicBezTo>
                <a:cubicBezTo>
                  <a:pt x="279" y="91"/>
                  <a:pt x="280" y="90"/>
                  <a:pt x="283" y="89"/>
                </a:cubicBezTo>
                <a:cubicBezTo>
                  <a:pt x="287" y="87"/>
                  <a:pt x="289" y="87"/>
                  <a:pt x="293" y="86"/>
                </a:cubicBezTo>
                <a:cubicBezTo>
                  <a:pt x="295" y="85"/>
                  <a:pt x="296" y="84"/>
                  <a:pt x="297" y="83"/>
                </a:cubicBezTo>
                <a:cubicBezTo>
                  <a:pt x="300" y="82"/>
                  <a:pt x="303" y="82"/>
                  <a:pt x="306" y="81"/>
                </a:cubicBezTo>
                <a:cubicBezTo>
                  <a:pt x="308" y="81"/>
                  <a:pt x="308" y="79"/>
                  <a:pt x="310" y="78"/>
                </a:cubicBezTo>
                <a:cubicBezTo>
                  <a:pt x="313" y="75"/>
                  <a:pt x="314" y="72"/>
                  <a:pt x="318" y="71"/>
                </a:cubicBezTo>
                <a:cubicBezTo>
                  <a:pt x="323" y="70"/>
                  <a:pt x="327" y="70"/>
                  <a:pt x="332" y="69"/>
                </a:cubicBezTo>
                <a:cubicBezTo>
                  <a:pt x="334" y="69"/>
                  <a:pt x="335" y="68"/>
                  <a:pt x="337" y="68"/>
                </a:cubicBezTo>
                <a:cubicBezTo>
                  <a:pt x="339" y="68"/>
                  <a:pt x="340" y="68"/>
                  <a:pt x="341" y="67"/>
                </a:cubicBezTo>
                <a:cubicBezTo>
                  <a:pt x="342" y="67"/>
                  <a:pt x="342" y="66"/>
                  <a:pt x="342" y="65"/>
                </a:cubicBezTo>
                <a:cubicBezTo>
                  <a:pt x="344" y="63"/>
                  <a:pt x="345" y="61"/>
                  <a:pt x="346" y="59"/>
                </a:cubicBezTo>
                <a:cubicBezTo>
                  <a:pt x="347" y="57"/>
                  <a:pt x="348" y="55"/>
                  <a:pt x="349" y="52"/>
                </a:cubicBezTo>
                <a:cubicBezTo>
                  <a:pt x="344" y="52"/>
                  <a:pt x="341" y="50"/>
                  <a:pt x="337" y="48"/>
                </a:cubicBezTo>
                <a:cubicBezTo>
                  <a:pt x="332" y="46"/>
                  <a:pt x="329" y="46"/>
                  <a:pt x="325" y="42"/>
                </a:cubicBezTo>
                <a:cubicBezTo>
                  <a:pt x="325" y="44"/>
                  <a:pt x="324" y="45"/>
                  <a:pt x="324" y="47"/>
                </a:cubicBezTo>
                <a:cubicBezTo>
                  <a:pt x="305" y="47"/>
                  <a:pt x="305" y="47"/>
                  <a:pt x="305" y="47"/>
                </a:cubicBezTo>
                <a:cubicBezTo>
                  <a:pt x="302" y="47"/>
                  <a:pt x="301" y="45"/>
                  <a:pt x="297" y="44"/>
                </a:cubicBezTo>
                <a:cubicBezTo>
                  <a:pt x="293" y="44"/>
                  <a:pt x="290" y="45"/>
                  <a:pt x="285" y="42"/>
                </a:cubicBezTo>
                <a:cubicBezTo>
                  <a:pt x="281" y="40"/>
                  <a:pt x="279" y="38"/>
                  <a:pt x="275" y="35"/>
                </a:cubicBezTo>
                <a:cubicBezTo>
                  <a:pt x="273" y="34"/>
                  <a:pt x="271" y="33"/>
                  <a:pt x="270" y="30"/>
                </a:cubicBezTo>
                <a:cubicBezTo>
                  <a:pt x="269" y="27"/>
                  <a:pt x="270" y="25"/>
                  <a:pt x="267" y="23"/>
                </a:cubicBezTo>
                <a:cubicBezTo>
                  <a:pt x="267" y="23"/>
                  <a:pt x="266" y="24"/>
                  <a:pt x="265" y="24"/>
                </a:cubicBezTo>
                <a:cubicBezTo>
                  <a:pt x="263" y="24"/>
                  <a:pt x="261" y="25"/>
                  <a:pt x="259" y="26"/>
                </a:cubicBezTo>
                <a:cubicBezTo>
                  <a:pt x="254" y="29"/>
                  <a:pt x="252" y="33"/>
                  <a:pt x="247" y="37"/>
                </a:cubicBezTo>
                <a:cubicBezTo>
                  <a:pt x="246" y="38"/>
                  <a:pt x="245" y="38"/>
                  <a:pt x="244" y="38"/>
                </a:cubicBezTo>
                <a:cubicBezTo>
                  <a:pt x="242" y="41"/>
                  <a:pt x="241" y="44"/>
                  <a:pt x="237" y="45"/>
                </a:cubicBezTo>
                <a:cubicBezTo>
                  <a:pt x="233" y="48"/>
                  <a:pt x="230" y="48"/>
                  <a:pt x="225" y="50"/>
                </a:cubicBezTo>
                <a:cubicBezTo>
                  <a:pt x="226" y="52"/>
                  <a:pt x="228" y="53"/>
                  <a:pt x="230" y="55"/>
                </a:cubicBezTo>
                <a:cubicBezTo>
                  <a:pt x="226" y="60"/>
                  <a:pt x="220" y="61"/>
                  <a:pt x="214" y="62"/>
                </a:cubicBezTo>
                <a:cubicBezTo>
                  <a:pt x="210" y="63"/>
                  <a:pt x="207" y="64"/>
                  <a:pt x="203" y="64"/>
                </a:cubicBezTo>
                <a:cubicBezTo>
                  <a:pt x="198" y="64"/>
                  <a:pt x="195" y="63"/>
                  <a:pt x="191" y="60"/>
                </a:cubicBezTo>
                <a:cubicBezTo>
                  <a:pt x="188" y="58"/>
                  <a:pt x="186" y="58"/>
                  <a:pt x="183" y="56"/>
                </a:cubicBezTo>
                <a:cubicBezTo>
                  <a:pt x="180" y="56"/>
                  <a:pt x="178" y="54"/>
                  <a:pt x="178" y="51"/>
                </a:cubicBezTo>
                <a:cubicBezTo>
                  <a:pt x="178" y="45"/>
                  <a:pt x="182" y="42"/>
                  <a:pt x="182" y="36"/>
                </a:cubicBezTo>
                <a:cubicBezTo>
                  <a:pt x="182" y="34"/>
                  <a:pt x="182" y="33"/>
                  <a:pt x="183" y="30"/>
                </a:cubicBezTo>
                <a:cubicBezTo>
                  <a:pt x="184" y="29"/>
                  <a:pt x="185" y="28"/>
                  <a:pt x="186" y="26"/>
                </a:cubicBezTo>
                <a:cubicBezTo>
                  <a:pt x="187" y="25"/>
                  <a:pt x="188" y="24"/>
                  <a:pt x="189" y="22"/>
                </a:cubicBezTo>
                <a:cubicBezTo>
                  <a:pt x="189" y="22"/>
                  <a:pt x="190" y="22"/>
                  <a:pt x="191" y="22"/>
                </a:cubicBezTo>
                <a:cubicBezTo>
                  <a:pt x="192" y="21"/>
                  <a:pt x="192" y="20"/>
                  <a:pt x="192" y="19"/>
                </a:cubicBezTo>
                <a:cubicBezTo>
                  <a:pt x="192" y="15"/>
                  <a:pt x="188" y="13"/>
                  <a:pt x="185" y="10"/>
                </a:cubicBezTo>
                <a:cubicBezTo>
                  <a:pt x="184" y="9"/>
                  <a:pt x="183" y="8"/>
                  <a:pt x="182" y="7"/>
                </a:cubicBezTo>
                <a:cubicBezTo>
                  <a:pt x="180" y="7"/>
                  <a:pt x="178" y="7"/>
                  <a:pt x="175" y="7"/>
                </a:cubicBezTo>
                <a:cubicBezTo>
                  <a:pt x="167" y="8"/>
                  <a:pt x="162" y="7"/>
                  <a:pt x="153" y="6"/>
                </a:cubicBezTo>
                <a:cubicBezTo>
                  <a:pt x="145" y="5"/>
                  <a:pt x="140" y="5"/>
                  <a:pt x="133" y="1"/>
                </a:cubicBezTo>
                <a:cubicBezTo>
                  <a:pt x="132" y="1"/>
                  <a:pt x="132" y="0"/>
                  <a:pt x="132" y="0"/>
                </a:cubicBezTo>
                <a:cubicBezTo>
                  <a:pt x="132" y="0"/>
                  <a:pt x="132" y="0"/>
                  <a:pt x="132" y="0"/>
                </a:cubicBezTo>
                <a:cubicBezTo>
                  <a:pt x="129" y="3"/>
                  <a:pt x="127" y="3"/>
                  <a:pt x="124" y="6"/>
                </a:cubicBezTo>
                <a:cubicBezTo>
                  <a:pt x="121" y="10"/>
                  <a:pt x="119" y="13"/>
                  <a:pt x="115" y="15"/>
                </a:cubicBezTo>
                <a:cubicBezTo>
                  <a:pt x="108" y="17"/>
                  <a:pt x="104" y="19"/>
                  <a:pt x="98" y="22"/>
                </a:cubicBezTo>
                <a:cubicBezTo>
                  <a:pt x="95" y="24"/>
                  <a:pt x="94" y="27"/>
                  <a:pt x="90" y="28"/>
                </a:cubicBezTo>
                <a:cubicBezTo>
                  <a:pt x="86" y="31"/>
                  <a:pt x="83" y="32"/>
                  <a:pt x="78" y="34"/>
                </a:cubicBezTo>
                <a:cubicBezTo>
                  <a:pt x="73" y="37"/>
                  <a:pt x="70" y="41"/>
                  <a:pt x="64" y="43"/>
                </a:cubicBezTo>
                <a:cubicBezTo>
                  <a:pt x="60" y="45"/>
                  <a:pt x="58" y="46"/>
                  <a:pt x="54" y="48"/>
                </a:cubicBezTo>
                <a:cubicBezTo>
                  <a:pt x="51" y="49"/>
                  <a:pt x="49" y="49"/>
                  <a:pt x="46" y="51"/>
                </a:cubicBezTo>
                <a:cubicBezTo>
                  <a:pt x="44" y="52"/>
                  <a:pt x="43" y="55"/>
                  <a:pt x="42" y="57"/>
                </a:cubicBezTo>
                <a:cubicBezTo>
                  <a:pt x="40" y="61"/>
                  <a:pt x="39" y="64"/>
                  <a:pt x="38" y="68"/>
                </a:cubicBezTo>
                <a:cubicBezTo>
                  <a:pt x="35" y="75"/>
                  <a:pt x="33" y="79"/>
                  <a:pt x="27" y="84"/>
                </a:cubicBezTo>
                <a:cubicBezTo>
                  <a:pt x="24" y="86"/>
                  <a:pt x="21" y="86"/>
                  <a:pt x="19" y="89"/>
                </a:cubicBezTo>
                <a:cubicBezTo>
                  <a:pt x="17" y="91"/>
                  <a:pt x="17" y="93"/>
                  <a:pt x="16" y="95"/>
                </a:cubicBezTo>
                <a:cubicBezTo>
                  <a:pt x="15" y="97"/>
                  <a:pt x="14" y="98"/>
                  <a:pt x="14" y="101"/>
                </a:cubicBezTo>
                <a:cubicBezTo>
                  <a:pt x="14" y="105"/>
                  <a:pt x="15" y="108"/>
                  <a:pt x="17" y="111"/>
                </a:cubicBezTo>
                <a:cubicBezTo>
                  <a:pt x="18" y="114"/>
                  <a:pt x="19" y="115"/>
                  <a:pt x="19" y="117"/>
                </a:cubicBezTo>
                <a:cubicBezTo>
                  <a:pt x="19" y="120"/>
                  <a:pt x="20" y="122"/>
                  <a:pt x="19" y="124"/>
                </a:cubicBezTo>
                <a:cubicBezTo>
                  <a:pt x="19" y="124"/>
                  <a:pt x="19" y="124"/>
                  <a:pt x="19" y="124"/>
                </a:cubicBezTo>
                <a:cubicBezTo>
                  <a:pt x="19" y="128"/>
                  <a:pt x="19" y="129"/>
                  <a:pt x="18" y="132"/>
                </a:cubicBezTo>
                <a:cubicBezTo>
                  <a:pt x="23" y="132"/>
                  <a:pt x="23" y="132"/>
                  <a:pt x="23" y="132"/>
                </a:cubicBezTo>
                <a:cubicBezTo>
                  <a:pt x="29" y="132"/>
                  <a:pt x="33" y="130"/>
                  <a:pt x="39" y="128"/>
                </a:cubicBezTo>
                <a:cubicBezTo>
                  <a:pt x="38" y="133"/>
                  <a:pt x="34" y="135"/>
                  <a:pt x="29" y="138"/>
                </a:cubicBezTo>
                <a:cubicBezTo>
                  <a:pt x="25" y="142"/>
                  <a:pt x="22" y="144"/>
                  <a:pt x="18" y="148"/>
                </a:cubicBezTo>
                <a:cubicBezTo>
                  <a:pt x="14" y="153"/>
                  <a:pt x="12" y="155"/>
                  <a:pt x="8" y="160"/>
                </a:cubicBezTo>
                <a:cubicBezTo>
                  <a:pt x="5" y="164"/>
                  <a:pt x="0" y="166"/>
                  <a:pt x="0" y="171"/>
                </a:cubicBezTo>
                <a:cubicBezTo>
                  <a:pt x="0" y="179"/>
                  <a:pt x="3" y="183"/>
                  <a:pt x="7" y="189"/>
                </a:cubicBezTo>
                <a:cubicBezTo>
                  <a:pt x="8" y="192"/>
                  <a:pt x="9" y="193"/>
                  <a:pt x="10" y="195"/>
                </a:cubicBezTo>
                <a:cubicBezTo>
                  <a:pt x="14" y="201"/>
                  <a:pt x="16" y="204"/>
                  <a:pt x="22" y="207"/>
                </a:cubicBezTo>
                <a:cubicBezTo>
                  <a:pt x="25" y="209"/>
                  <a:pt x="26" y="211"/>
                  <a:pt x="30" y="211"/>
                </a:cubicBezTo>
                <a:cubicBezTo>
                  <a:pt x="36" y="211"/>
                  <a:pt x="39" y="210"/>
                  <a:pt x="45" y="210"/>
                </a:cubicBezTo>
                <a:cubicBezTo>
                  <a:pt x="47" y="210"/>
                  <a:pt x="48" y="210"/>
                  <a:pt x="50" y="211"/>
                </a:cubicBezTo>
                <a:cubicBezTo>
                  <a:pt x="52" y="212"/>
                  <a:pt x="53" y="214"/>
                  <a:pt x="55" y="216"/>
                </a:cubicBezTo>
                <a:cubicBezTo>
                  <a:pt x="57" y="218"/>
                  <a:pt x="60" y="218"/>
                  <a:pt x="63" y="219"/>
                </a:cubicBezTo>
                <a:cubicBezTo>
                  <a:pt x="65" y="221"/>
                  <a:pt x="67" y="222"/>
                  <a:pt x="69" y="223"/>
                </a:cubicBezTo>
                <a:cubicBezTo>
                  <a:pt x="69" y="223"/>
                  <a:pt x="69" y="223"/>
                  <a:pt x="69" y="223"/>
                </a:cubicBezTo>
                <a:cubicBezTo>
                  <a:pt x="69" y="222"/>
                  <a:pt x="70" y="222"/>
                  <a:pt x="70" y="221"/>
                </a:cubicBezTo>
                <a:cubicBezTo>
                  <a:pt x="70" y="220"/>
                  <a:pt x="70" y="220"/>
                  <a:pt x="70" y="22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7"/>
          <p:cNvSpPr>
            <a:spLocks/>
          </p:cNvSpPr>
          <p:nvPr/>
        </p:nvSpPr>
        <p:spPr bwMode="auto">
          <a:xfrm>
            <a:off x="1905000" y="1686770"/>
            <a:ext cx="2932334" cy="2508234"/>
          </a:xfrm>
          <a:custGeom>
            <a:avLst/>
            <a:gdLst/>
            <a:ahLst/>
            <a:cxnLst>
              <a:cxn ang="0">
                <a:pos x="608" y="27"/>
              </a:cxn>
              <a:cxn ang="0">
                <a:pos x="556" y="70"/>
              </a:cxn>
              <a:cxn ang="0">
                <a:pos x="558" y="134"/>
              </a:cxn>
              <a:cxn ang="0">
                <a:pos x="518" y="162"/>
              </a:cxn>
              <a:cxn ang="0">
                <a:pos x="454" y="142"/>
              </a:cxn>
              <a:cxn ang="0">
                <a:pos x="426" y="180"/>
              </a:cxn>
              <a:cxn ang="0">
                <a:pos x="405" y="252"/>
              </a:cxn>
              <a:cxn ang="0">
                <a:pos x="389" y="273"/>
              </a:cxn>
              <a:cxn ang="0">
                <a:pos x="349" y="270"/>
              </a:cxn>
              <a:cxn ang="0">
                <a:pos x="306" y="294"/>
              </a:cxn>
              <a:cxn ang="0">
                <a:pos x="320" y="365"/>
              </a:cxn>
              <a:cxn ang="0">
                <a:pos x="327" y="406"/>
              </a:cxn>
              <a:cxn ang="0">
                <a:pos x="307" y="426"/>
              </a:cxn>
              <a:cxn ang="0">
                <a:pos x="305" y="462"/>
              </a:cxn>
              <a:cxn ang="0">
                <a:pos x="258" y="494"/>
              </a:cxn>
              <a:cxn ang="0">
                <a:pos x="206" y="533"/>
              </a:cxn>
              <a:cxn ang="0">
                <a:pos x="136" y="568"/>
              </a:cxn>
              <a:cxn ang="0">
                <a:pos x="72" y="569"/>
              </a:cxn>
              <a:cxn ang="0">
                <a:pos x="19" y="604"/>
              </a:cxn>
              <a:cxn ang="0">
                <a:pos x="0" y="638"/>
              </a:cxn>
              <a:cxn ang="0">
                <a:pos x="18" y="683"/>
              </a:cxn>
              <a:cxn ang="0">
                <a:pos x="55" y="714"/>
              </a:cxn>
              <a:cxn ang="0">
                <a:pos x="64" y="754"/>
              </a:cxn>
              <a:cxn ang="0">
                <a:pos x="85" y="782"/>
              </a:cxn>
              <a:cxn ang="0">
                <a:pos x="110" y="820"/>
              </a:cxn>
              <a:cxn ang="0">
                <a:pos x="148" y="852"/>
              </a:cxn>
              <a:cxn ang="0">
                <a:pos x="198" y="862"/>
              </a:cxn>
              <a:cxn ang="0">
                <a:pos x="241" y="836"/>
              </a:cxn>
              <a:cxn ang="0">
                <a:pos x="339" y="874"/>
              </a:cxn>
              <a:cxn ang="0">
                <a:pos x="399" y="855"/>
              </a:cxn>
              <a:cxn ang="0">
                <a:pos x="439" y="863"/>
              </a:cxn>
              <a:cxn ang="0">
                <a:pos x="505" y="859"/>
              </a:cxn>
              <a:cxn ang="0">
                <a:pos x="575" y="844"/>
              </a:cxn>
              <a:cxn ang="0">
                <a:pos x="597" y="822"/>
              </a:cxn>
              <a:cxn ang="0">
                <a:pos x="650" y="813"/>
              </a:cxn>
              <a:cxn ang="0">
                <a:pos x="724" y="822"/>
              </a:cxn>
              <a:cxn ang="0">
                <a:pos x="771" y="822"/>
              </a:cxn>
              <a:cxn ang="0">
                <a:pos x="810" y="822"/>
              </a:cxn>
              <a:cxn ang="0">
                <a:pos x="799" y="784"/>
              </a:cxn>
              <a:cxn ang="0">
                <a:pos x="792" y="746"/>
              </a:cxn>
              <a:cxn ang="0">
                <a:pos x="770" y="691"/>
              </a:cxn>
              <a:cxn ang="0">
                <a:pos x="832" y="670"/>
              </a:cxn>
              <a:cxn ang="0">
                <a:pos x="895" y="651"/>
              </a:cxn>
              <a:cxn ang="0">
                <a:pos x="889" y="597"/>
              </a:cxn>
              <a:cxn ang="0">
                <a:pos x="935" y="549"/>
              </a:cxn>
              <a:cxn ang="0">
                <a:pos x="994" y="492"/>
              </a:cxn>
              <a:cxn ang="0">
                <a:pos x="1034" y="472"/>
              </a:cxn>
              <a:cxn ang="0">
                <a:pos x="1052" y="426"/>
              </a:cxn>
              <a:cxn ang="0">
                <a:pos x="1013" y="354"/>
              </a:cxn>
              <a:cxn ang="0">
                <a:pos x="981" y="330"/>
              </a:cxn>
              <a:cxn ang="0">
                <a:pos x="876" y="286"/>
              </a:cxn>
              <a:cxn ang="0">
                <a:pos x="792" y="259"/>
              </a:cxn>
              <a:cxn ang="0">
                <a:pos x="803" y="194"/>
              </a:cxn>
              <a:cxn ang="0">
                <a:pos x="779" y="125"/>
              </a:cxn>
              <a:cxn ang="0">
                <a:pos x="742" y="89"/>
              </a:cxn>
              <a:cxn ang="0">
                <a:pos x="674" y="47"/>
              </a:cxn>
              <a:cxn ang="0">
                <a:pos x="660" y="12"/>
              </a:cxn>
            </a:cxnLst>
            <a:rect l="0" t="0" r="r" b="b"/>
            <a:pathLst>
              <a:path w="1053" h="877">
                <a:moveTo>
                  <a:pt x="634" y="6"/>
                </a:moveTo>
                <a:cubicBezTo>
                  <a:pt x="632" y="8"/>
                  <a:pt x="630" y="8"/>
                  <a:pt x="628" y="8"/>
                </a:cubicBezTo>
                <a:cubicBezTo>
                  <a:pt x="626" y="8"/>
                  <a:pt x="625" y="7"/>
                  <a:pt x="623" y="7"/>
                </a:cubicBezTo>
                <a:cubicBezTo>
                  <a:pt x="619" y="7"/>
                  <a:pt x="617" y="9"/>
                  <a:pt x="614" y="10"/>
                </a:cubicBezTo>
                <a:cubicBezTo>
                  <a:pt x="612" y="11"/>
                  <a:pt x="610" y="12"/>
                  <a:pt x="609" y="14"/>
                </a:cubicBezTo>
                <a:cubicBezTo>
                  <a:pt x="607" y="19"/>
                  <a:pt x="608" y="22"/>
                  <a:pt x="608" y="27"/>
                </a:cubicBezTo>
                <a:cubicBezTo>
                  <a:pt x="607" y="33"/>
                  <a:pt x="604" y="36"/>
                  <a:pt x="601" y="41"/>
                </a:cubicBezTo>
                <a:cubicBezTo>
                  <a:pt x="597" y="46"/>
                  <a:pt x="595" y="50"/>
                  <a:pt x="589" y="52"/>
                </a:cubicBezTo>
                <a:cubicBezTo>
                  <a:pt x="587" y="53"/>
                  <a:pt x="586" y="54"/>
                  <a:pt x="583" y="54"/>
                </a:cubicBezTo>
                <a:cubicBezTo>
                  <a:pt x="578" y="55"/>
                  <a:pt x="575" y="53"/>
                  <a:pt x="569" y="54"/>
                </a:cubicBezTo>
                <a:cubicBezTo>
                  <a:pt x="566" y="55"/>
                  <a:pt x="564" y="57"/>
                  <a:pt x="562" y="60"/>
                </a:cubicBezTo>
                <a:cubicBezTo>
                  <a:pt x="560" y="64"/>
                  <a:pt x="557" y="66"/>
                  <a:pt x="556" y="70"/>
                </a:cubicBezTo>
                <a:cubicBezTo>
                  <a:pt x="556" y="72"/>
                  <a:pt x="556" y="74"/>
                  <a:pt x="556" y="76"/>
                </a:cubicBezTo>
                <a:cubicBezTo>
                  <a:pt x="555" y="81"/>
                  <a:pt x="555" y="84"/>
                  <a:pt x="555" y="90"/>
                </a:cubicBezTo>
                <a:cubicBezTo>
                  <a:pt x="555" y="97"/>
                  <a:pt x="556" y="102"/>
                  <a:pt x="556" y="109"/>
                </a:cubicBezTo>
                <a:cubicBezTo>
                  <a:pt x="557" y="115"/>
                  <a:pt x="557" y="119"/>
                  <a:pt x="558" y="124"/>
                </a:cubicBezTo>
                <a:cubicBezTo>
                  <a:pt x="559" y="127"/>
                  <a:pt x="561" y="128"/>
                  <a:pt x="561" y="130"/>
                </a:cubicBezTo>
                <a:cubicBezTo>
                  <a:pt x="561" y="132"/>
                  <a:pt x="559" y="133"/>
                  <a:pt x="558" y="134"/>
                </a:cubicBezTo>
                <a:cubicBezTo>
                  <a:pt x="556" y="137"/>
                  <a:pt x="555" y="139"/>
                  <a:pt x="554" y="142"/>
                </a:cubicBezTo>
                <a:cubicBezTo>
                  <a:pt x="551" y="147"/>
                  <a:pt x="549" y="151"/>
                  <a:pt x="544" y="151"/>
                </a:cubicBezTo>
                <a:cubicBezTo>
                  <a:pt x="542" y="152"/>
                  <a:pt x="541" y="151"/>
                  <a:pt x="540" y="151"/>
                </a:cubicBezTo>
                <a:cubicBezTo>
                  <a:pt x="537" y="151"/>
                  <a:pt x="535" y="151"/>
                  <a:pt x="532" y="152"/>
                </a:cubicBezTo>
                <a:cubicBezTo>
                  <a:pt x="529" y="154"/>
                  <a:pt x="527" y="155"/>
                  <a:pt x="524" y="157"/>
                </a:cubicBezTo>
                <a:cubicBezTo>
                  <a:pt x="521" y="159"/>
                  <a:pt x="521" y="162"/>
                  <a:pt x="518" y="162"/>
                </a:cubicBezTo>
                <a:cubicBezTo>
                  <a:pt x="517" y="162"/>
                  <a:pt x="517" y="161"/>
                  <a:pt x="516" y="160"/>
                </a:cubicBezTo>
                <a:cubicBezTo>
                  <a:pt x="517" y="154"/>
                  <a:pt x="517" y="154"/>
                  <a:pt x="517" y="154"/>
                </a:cubicBezTo>
                <a:cubicBezTo>
                  <a:pt x="515" y="152"/>
                  <a:pt x="512" y="152"/>
                  <a:pt x="508" y="151"/>
                </a:cubicBezTo>
                <a:cubicBezTo>
                  <a:pt x="497" y="151"/>
                  <a:pt x="490" y="152"/>
                  <a:pt x="478" y="151"/>
                </a:cubicBezTo>
                <a:cubicBezTo>
                  <a:pt x="475" y="151"/>
                  <a:pt x="474" y="150"/>
                  <a:pt x="471" y="149"/>
                </a:cubicBezTo>
                <a:cubicBezTo>
                  <a:pt x="464" y="148"/>
                  <a:pt x="460" y="146"/>
                  <a:pt x="454" y="142"/>
                </a:cubicBezTo>
                <a:cubicBezTo>
                  <a:pt x="452" y="141"/>
                  <a:pt x="450" y="140"/>
                  <a:pt x="448" y="139"/>
                </a:cubicBezTo>
                <a:cubicBezTo>
                  <a:pt x="445" y="137"/>
                  <a:pt x="444" y="134"/>
                  <a:pt x="440" y="134"/>
                </a:cubicBezTo>
                <a:cubicBezTo>
                  <a:pt x="439" y="134"/>
                  <a:pt x="438" y="136"/>
                  <a:pt x="437" y="137"/>
                </a:cubicBezTo>
                <a:cubicBezTo>
                  <a:pt x="435" y="141"/>
                  <a:pt x="435" y="144"/>
                  <a:pt x="435" y="148"/>
                </a:cubicBezTo>
                <a:cubicBezTo>
                  <a:pt x="434" y="153"/>
                  <a:pt x="433" y="157"/>
                  <a:pt x="432" y="162"/>
                </a:cubicBezTo>
                <a:cubicBezTo>
                  <a:pt x="430" y="169"/>
                  <a:pt x="429" y="173"/>
                  <a:pt x="426" y="180"/>
                </a:cubicBezTo>
                <a:cubicBezTo>
                  <a:pt x="424" y="184"/>
                  <a:pt x="424" y="187"/>
                  <a:pt x="423" y="190"/>
                </a:cubicBezTo>
                <a:cubicBezTo>
                  <a:pt x="419" y="199"/>
                  <a:pt x="417" y="203"/>
                  <a:pt x="413" y="211"/>
                </a:cubicBezTo>
                <a:cubicBezTo>
                  <a:pt x="412" y="213"/>
                  <a:pt x="412" y="214"/>
                  <a:pt x="411" y="216"/>
                </a:cubicBezTo>
                <a:cubicBezTo>
                  <a:pt x="408" y="225"/>
                  <a:pt x="405" y="229"/>
                  <a:pt x="403" y="238"/>
                </a:cubicBezTo>
                <a:cubicBezTo>
                  <a:pt x="402" y="241"/>
                  <a:pt x="401" y="243"/>
                  <a:pt x="401" y="246"/>
                </a:cubicBezTo>
                <a:cubicBezTo>
                  <a:pt x="401" y="249"/>
                  <a:pt x="403" y="250"/>
                  <a:pt x="405" y="252"/>
                </a:cubicBezTo>
                <a:cubicBezTo>
                  <a:pt x="409" y="254"/>
                  <a:pt x="412" y="255"/>
                  <a:pt x="414" y="259"/>
                </a:cubicBezTo>
                <a:cubicBezTo>
                  <a:pt x="416" y="264"/>
                  <a:pt x="415" y="268"/>
                  <a:pt x="415" y="273"/>
                </a:cubicBezTo>
                <a:cubicBezTo>
                  <a:pt x="415" y="275"/>
                  <a:pt x="414" y="277"/>
                  <a:pt x="413" y="278"/>
                </a:cubicBezTo>
                <a:cubicBezTo>
                  <a:pt x="411" y="276"/>
                  <a:pt x="409" y="275"/>
                  <a:pt x="407" y="273"/>
                </a:cubicBezTo>
                <a:cubicBezTo>
                  <a:pt x="406" y="272"/>
                  <a:pt x="406" y="270"/>
                  <a:pt x="404" y="270"/>
                </a:cubicBezTo>
                <a:cubicBezTo>
                  <a:pt x="398" y="270"/>
                  <a:pt x="395" y="273"/>
                  <a:pt x="389" y="273"/>
                </a:cubicBezTo>
                <a:cubicBezTo>
                  <a:pt x="387" y="273"/>
                  <a:pt x="386" y="274"/>
                  <a:pt x="384" y="273"/>
                </a:cubicBezTo>
                <a:cubicBezTo>
                  <a:pt x="381" y="272"/>
                  <a:pt x="381" y="270"/>
                  <a:pt x="379" y="267"/>
                </a:cubicBezTo>
                <a:cubicBezTo>
                  <a:pt x="377" y="264"/>
                  <a:pt x="374" y="263"/>
                  <a:pt x="370" y="263"/>
                </a:cubicBezTo>
                <a:cubicBezTo>
                  <a:pt x="367" y="263"/>
                  <a:pt x="366" y="265"/>
                  <a:pt x="363" y="265"/>
                </a:cubicBezTo>
                <a:cubicBezTo>
                  <a:pt x="362" y="266"/>
                  <a:pt x="361" y="266"/>
                  <a:pt x="359" y="266"/>
                </a:cubicBezTo>
                <a:cubicBezTo>
                  <a:pt x="355" y="267"/>
                  <a:pt x="353" y="268"/>
                  <a:pt x="349" y="270"/>
                </a:cubicBezTo>
                <a:cubicBezTo>
                  <a:pt x="341" y="273"/>
                  <a:pt x="336" y="273"/>
                  <a:pt x="328" y="275"/>
                </a:cubicBezTo>
                <a:cubicBezTo>
                  <a:pt x="325" y="276"/>
                  <a:pt x="323" y="275"/>
                  <a:pt x="320" y="276"/>
                </a:cubicBezTo>
                <a:cubicBezTo>
                  <a:pt x="316" y="278"/>
                  <a:pt x="314" y="280"/>
                  <a:pt x="310" y="282"/>
                </a:cubicBezTo>
                <a:cubicBezTo>
                  <a:pt x="305" y="284"/>
                  <a:pt x="301" y="282"/>
                  <a:pt x="298" y="286"/>
                </a:cubicBezTo>
                <a:cubicBezTo>
                  <a:pt x="296" y="288"/>
                  <a:pt x="297" y="291"/>
                  <a:pt x="296" y="294"/>
                </a:cubicBezTo>
                <a:cubicBezTo>
                  <a:pt x="300" y="294"/>
                  <a:pt x="302" y="294"/>
                  <a:pt x="306" y="294"/>
                </a:cubicBezTo>
                <a:cubicBezTo>
                  <a:pt x="310" y="294"/>
                  <a:pt x="315" y="295"/>
                  <a:pt x="315" y="299"/>
                </a:cubicBezTo>
                <a:cubicBezTo>
                  <a:pt x="315" y="302"/>
                  <a:pt x="314" y="304"/>
                  <a:pt x="314" y="306"/>
                </a:cubicBezTo>
                <a:cubicBezTo>
                  <a:pt x="312" y="315"/>
                  <a:pt x="311" y="320"/>
                  <a:pt x="311" y="329"/>
                </a:cubicBezTo>
                <a:cubicBezTo>
                  <a:pt x="311" y="335"/>
                  <a:pt x="312" y="338"/>
                  <a:pt x="313" y="344"/>
                </a:cubicBezTo>
                <a:cubicBezTo>
                  <a:pt x="314" y="349"/>
                  <a:pt x="315" y="352"/>
                  <a:pt x="317" y="356"/>
                </a:cubicBezTo>
                <a:cubicBezTo>
                  <a:pt x="318" y="360"/>
                  <a:pt x="318" y="362"/>
                  <a:pt x="320" y="365"/>
                </a:cubicBezTo>
                <a:cubicBezTo>
                  <a:pt x="321" y="367"/>
                  <a:pt x="323" y="368"/>
                  <a:pt x="324" y="371"/>
                </a:cubicBezTo>
                <a:cubicBezTo>
                  <a:pt x="324" y="372"/>
                  <a:pt x="324" y="374"/>
                  <a:pt x="325" y="375"/>
                </a:cubicBezTo>
                <a:cubicBezTo>
                  <a:pt x="327" y="380"/>
                  <a:pt x="328" y="383"/>
                  <a:pt x="330" y="388"/>
                </a:cubicBezTo>
                <a:cubicBezTo>
                  <a:pt x="331" y="392"/>
                  <a:pt x="334" y="395"/>
                  <a:pt x="334" y="399"/>
                </a:cubicBezTo>
                <a:cubicBezTo>
                  <a:pt x="334" y="402"/>
                  <a:pt x="333" y="405"/>
                  <a:pt x="331" y="406"/>
                </a:cubicBezTo>
                <a:cubicBezTo>
                  <a:pt x="330" y="407"/>
                  <a:pt x="328" y="406"/>
                  <a:pt x="327" y="406"/>
                </a:cubicBezTo>
                <a:cubicBezTo>
                  <a:pt x="325" y="407"/>
                  <a:pt x="324" y="408"/>
                  <a:pt x="323" y="409"/>
                </a:cubicBezTo>
                <a:cubicBezTo>
                  <a:pt x="321" y="410"/>
                  <a:pt x="319" y="410"/>
                  <a:pt x="317" y="411"/>
                </a:cubicBezTo>
                <a:cubicBezTo>
                  <a:pt x="317" y="412"/>
                  <a:pt x="317" y="413"/>
                  <a:pt x="317" y="413"/>
                </a:cubicBezTo>
                <a:cubicBezTo>
                  <a:pt x="318" y="415"/>
                  <a:pt x="320" y="416"/>
                  <a:pt x="320" y="418"/>
                </a:cubicBezTo>
                <a:cubicBezTo>
                  <a:pt x="320" y="420"/>
                  <a:pt x="318" y="421"/>
                  <a:pt x="316" y="422"/>
                </a:cubicBezTo>
                <a:cubicBezTo>
                  <a:pt x="313" y="424"/>
                  <a:pt x="311" y="425"/>
                  <a:pt x="307" y="426"/>
                </a:cubicBezTo>
                <a:cubicBezTo>
                  <a:pt x="304" y="427"/>
                  <a:pt x="301" y="429"/>
                  <a:pt x="301" y="431"/>
                </a:cubicBezTo>
                <a:cubicBezTo>
                  <a:pt x="301" y="437"/>
                  <a:pt x="303" y="440"/>
                  <a:pt x="305" y="445"/>
                </a:cubicBezTo>
                <a:cubicBezTo>
                  <a:pt x="306" y="449"/>
                  <a:pt x="305" y="452"/>
                  <a:pt x="306" y="455"/>
                </a:cubicBezTo>
                <a:cubicBezTo>
                  <a:pt x="306" y="457"/>
                  <a:pt x="307" y="457"/>
                  <a:pt x="307" y="458"/>
                </a:cubicBezTo>
                <a:cubicBezTo>
                  <a:pt x="307" y="460"/>
                  <a:pt x="305" y="459"/>
                  <a:pt x="305" y="460"/>
                </a:cubicBezTo>
                <a:cubicBezTo>
                  <a:pt x="304" y="462"/>
                  <a:pt x="305" y="461"/>
                  <a:pt x="305" y="462"/>
                </a:cubicBezTo>
                <a:cubicBezTo>
                  <a:pt x="305" y="462"/>
                  <a:pt x="305" y="462"/>
                  <a:pt x="305" y="462"/>
                </a:cubicBezTo>
                <a:cubicBezTo>
                  <a:pt x="305" y="464"/>
                  <a:pt x="306" y="467"/>
                  <a:pt x="306" y="469"/>
                </a:cubicBezTo>
                <a:cubicBezTo>
                  <a:pt x="306" y="474"/>
                  <a:pt x="300" y="473"/>
                  <a:pt x="296" y="474"/>
                </a:cubicBezTo>
                <a:cubicBezTo>
                  <a:pt x="291" y="476"/>
                  <a:pt x="288" y="477"/>
                  <a:pt x="284" y="479"/>
                </a:cubicBezTo>
                <a:cubicBezTo>
                  <a:pt x="279" y="483"/>
                  <a:pt x="279" y="490"/>
                  <a:pt x="272" y="490"/>
                </a:cubicBezTo>
                <a:cubicBezTo>
                  <a:pt x="266" y="491"/>
                  <a:pt x="263" y="492"/>
                  <a:pt x="258" y="494"/>
                </a:cubicBezTo>
                <a:cubicBezTo>
                  <a:pt x="252" y="497"/>
                  <a:pt x="248" y="499"/>
                  <a:pt x="243" y="503"/>
                </a:cubicBezTo>
                <a:cubicBezTo>
                  <a:pt x="241" y="504"/>
                  <a:pt x="239" y="505"/>
                  <a:pt x="237" y="507"/>
                </a:cubicBezTo>
                <a:cubicBezTo>
                  <a:pt x="235" y="509"/>
                  <a:pt x="235" y="510"/>
                  <a:pt x="233" y="511"/>
                </a:cubicBezTo>
                <a:cubicBezTo>
                  <a:pt x="229" y="515"/>
                  <a:pt x="227" y="516"/>
                  <a:pt x="223" y="519"/>
                </a:cubicBezTo>
                <a:cubicBezTo>
                  <a:pt x="219" y="524"/>
                  <a:pt x="216" y="526"/>
                  <a:pt x="211" y="530"/>
                </a:cubicBezTo>
                <a:cubicBezTo>
                  <a:pt x="210" y="531"/>
                  <a:pt x="208" y="532"/>
                  <a:pt x="206" y="533"/>
                </a:cubicBezTo>
                <a:cubicBezTo>
                  <a:pt x="201" y="535"/>
                  <a:pt x="197" y="534"/>
                  <a:pt x="191" y="534"/>
                </a:cubicBezTo>
                <a:cubicBezTo>
                  <a:pt x="183" y="536"/>
                  <a:pt x="179" y="539"/>
                  <a:pt x="170" y="541"/>
                </a:cubicBezTo>
                <a:cubicBezTo>
                  <a:pt x="166" y="542"/>
                  <a:pt x="163" y="543"/>
                  <a:pt x="158" y="543"/>
                </a:cubicBezTo>
                <a:cubicBezTo>
                  <a:pt x="155" y="543"/>
                  <a:pt x="153" y="542"/>
                  <a:pt x="150" y="542"/>
                </a:cubicBezTo>
                <a:cubicBezTo>
                  <a:pt x="146" y="543"/>
                  <a:pt x="146" y="549"/>
                  <a:pt x="144" y="553"/>
                </a:cubicBezTo>
                <a:cubicBezTo>
                  <a:pt x="141" y="559"/>
                  <a:pt x="140" y="563"/>
                  <a:pt x="136" y="568"/>
                </a:cubicBezTo>
                <a:cubicBezTo>
                  <a:pt x="134" y="572"/>
                  <a:pt x="130" y="572"/>
                  <a:pt x="125" y="573"/>
                </a:cubicBezTo>
                <a:cubicBezTo>
                  <a:pt x="119" y="574"/>
                  <a:pt x="116" y="577"/>
                  <a:pt x="109" y="577"/>
                </a:cubicBezTo>
                <a:cubicBezTo>
                  <a:pt x="104" y="577"/>
                  <a:pt x="101" y="575"/>
                  <a:pt x="98" y="570"/>
                </a:cubicBezTo>
                <a:cubicBezTo>
                  <a:pt x="96" y="566"/>
                  <a:pt x="94" y="564"/>
                  <a:pt x="92" y="558"/>
                </a:cubicBezTo>
                <a:cubicBezTo>
                  <a:pt x="87" y="563"/>
                  <a:pt x="83" y="564"/>
                  <a:pt x="77" y="567"/>
                </a:cubicBezTo>
                <a:cubicBezTo>
                  <a:pt x="75" y="568"/>
                  <a:pt x="74" y="569"/>
                  <a:pt x="72" y="569"/>
                </a:cubicBezTo>
                <a:cubicBezTo>
                  <a:pt x="70" y="570"/>
                  <a:pt x="68" y="570"/>
                  <a:pt x="66" y="571"/>
                </a:cubicBezTo>
                <a:cubicBezTo>
                  <a:pt x="63" y="573"/>
                  <a:pt x="61" y="575"/>
                  <a:pt x="58" y="576"/>
                </a:cubicBezTo>
                <a:cubicBezTo>
                  <a:pt x="54" y="578"/>
                  <a:pt x="51" y="579"/>
                  <a:pt x="48" y="582"/>
                </a:cubicBezTo>
                <a:cubicBezTo>
                  <a:pt x="45" y="585"/>
                  <a:pt x="45" y="588"/>
                  <a:pt x="42" y="590"/>
                </a:cubicBezTo>
                <a:cubicBezTo>
                  <a:pt x="37" y="593"/>
                  <a:pt x="33" y="593"/>
                  <a:pt x="28" y="593"/>
                </a:cubicBezTo>
                <a:cubicBezTo>
                  <a:pt x="23" y="594"/>
                  <a:pt x="21" y="599"/>
                  <a:pt x="19" y="604"/>
                </a:cubicBezTo>
                <a:cubicBezTo>
                  <a:pt x="18" y="608"/>
                  <a:pt x="16" y="610"/>
                  <a:pt x="16" y="614"/>
                </a:cubicBezTo>
                <a:cubicBezTo>
                  <a:pt x="16" y="616"/>
                  <a:pt x="17" y="617"/>
                  <a:pt x="17" y="620"/>
                </a:cubicBezTo>
                <a:cubicBezTo>
                  <a:pt x="17" y="622"/>
                  <a:pt x="15" y="623"/>
                  <a:pt x="14" y="625"/>
                </a:cubicBezTo>
                <a:cubicBezTo>
                  <a:pt x="10" y="629"/>
                  <a:pt x="6" y="631"/>
                  <a:pt x="0" y="633"/>
                </a:cubicBezTo>
                <a:cubicBezTo>
                  <a:pt x="0" y="633"/>
                  <a:pt x="0" y="633"/>
                  <a:pt x="0" y="633"/>
                </a:cubicBezTo>
                <a:cubicBezTo>
                  <a:pt x="0" y="635"/>
                  <a:pt x="0" y="635"/>
                  <a:pt x="0" y="638"/>
                </a:cubicBezTo>
                <a:cubicBezTo>
                  <a:pt x="0" y="642"/>
                  <a:pt x="2" y="644"/>
                  <a:pt x="3" y="647"/>
                </a:cubicBezTo>
                <a:cubicBezTo>
                  <a:pt x="4" y="649"/>
                  <a:pt x="6" y="650"/>
                  <a:pt x="6" y="652"/>
                </a:cubicBezTo>
                <a:cubicBezTo>
                  <a:pt x="6" y="656"/>
                  <a:pt x="3" y="658"/>
                  <a:pt x="3" y="662"/>
                </a:cubicBezTo>
                <a:cubicBezTo>
                  <a:pt x="3" y="664"/>
                  <a:pt x="5" y="666"/>
                  <a:pt x="6" y="668"/>
                </a:cubicBezTo>
                <a:cubicBezTo>
                  <a:pt x="8" y="674"/>
                  <a:pt x="10" y="677"/>
                  <a:pt x="10" y="683"/>
                </a:cubicBezTo>
                <a:cubicBezTo>
                  <a:pt x="18" y="683"/>
                  <a:pt x="18" y="683"/>
                  <a:pt x="18" y="683"/>
                </a:cubicBezTo>
                <a:cubicBezTo>
                  <a:pt x="24" y="683"/>
                  <a:pt x="26" y="678"/>
                  <a:pt x="31" y="678"/>
                </a:cubicBezTo>
                <a:cubicBezTo>
                  <a:pt x="38" y="678"/>
                  <a:pt x="41" y="682"/>
                  <a:pt x="46" y="684"/>
                </a:cubicBezTo>
                <a:cubicBezTo>
                  <a:pt x="51" y="686"/>
                  <a:pt x="56" y="688"/>
                  <a:pt x="56" y="693"/>
                </a:cubicBezTo>
                <a:cubicBezTo>
                  <a:pt x="56" y="697"/>
                  <a:pt x="51" y="697"/>
                  <a:pt x="51" y="701"/>
                </a:cubicBezTo>
                <a:cubicBezTo>
                  <a:pt x="51" y="704"/>
                  <a:pt x="52" y="705"/>
                  <a:pt x="53" y="708"/>
                </a:cubicBezTo>
                <a:cubicBezTo>
                  <a:pt x="54" y="710"/>
                  <a:pt x="54" y="712"/>
                  <a:pt x="55" y="714"/>
                </a:cubicBezTo>
                <a:cubicBezTo>
                  <a:pt x="57" y="718"/>
                  <a:pt x="61" y="718"/>
                  <a:pt x="61" y="722"/>
                </a:cubicBezTo>
                <a:cubicBezTo>
                  <a:pt x="61" y="728"/>
                  <a:pt x="57" y="730"/>
                  <a:pt x="57" y="735"/>
                </a:cubicBezTo>
                <a:cubicBezTo>
                  <a:pt x="57" y="737"/>
                  <a:pt x="58" y="737"/>
                  <a:pt x="59" y="738"/>
                </a:cubicBezTo>
                <a:cubicBezTo>
                  <a:pt x="61" y="740"/>
                  <a:pt x="62" y="742"/>
                  <a:pt x="63" y="744"/>
                </a:cubicBezTo>
                <a:cubicBezTo>
                  <a:pt x="65" y="747"/>
                  <a:pt x="67" y="748"/>
                  <a:pt x="67" y="750"/>
                </a:cubicBezTo>
                <a:cubicBezTo>
                  <a:pt x="67" y="752"/>
                  <a:pt x="65" y="753"/>
                  <a:pt x="64" y="754"/>
                </a:cubicBezTo>
                <a:cubicBezTo>
                  <a:pt x="63" y="757"/>
                  <a:pt x="61" y="758"/>
                  <a:pt x="59" y="760"/>
                </a:cubicBezTo>
                <a:cubicBezTo>
                  <a:pt x="59" y="760"/>
                  <a:pt x="59" y="760"/>
                  <a:pt x="59" y="760"/>
                </a:cubicBezTo>
                <a:cubicBezTo>
                  <a:pt x="58" y="767"/>
                  <a:pt x="60" y="770"/>
                  <a:pt x="57" y="775"/>
                </a:cubicBezTo>
                <a:cubicBezTo>
                  <a:pt x="57" y="775"/>
                  <a:pt x="57" y="775"/>
                  <a:pt x="57" y="775"/>
                </a:cubicBezTo>
                <a:cubicBezTo>
                  <a:pt x="62" y="776"/>
                  <a:pt x="65" y="780"/>
                  <a:pt x="70" y="781"/>
                </a:cubicBezTo>
                <a:cubicBezTo>
                  <a:pt x="76" y="783"/>
                  <a:pt x="79" y="782"/>
                  <a:pt x="85" y="782"/>
                </a:cubicBezTo>
                <a:cubicBezTo>
                  <a:pt x="86" y="786"/>
                  <a:pt x="86" y="789"/>
                  <a:pt x="89" y="790"/>
                </a:cubicBezTo>
                <a:cubicBezTo>
                  <a:pt x="91" y="791"/>
                  <a:pt x="92" y="789"/>
                  <a:pt x="94" y="789"/>
                </a:cubicBezTo>
                <a:cubicBezTo>
                  <a:pt x="97" y="790"/>
                  <a:pt x="99" y="792"/>
                  <a:pt x="101" y="794"/>
                </a:cubicBezTo>
                <a:cubicBezTo>
                  <a:pt x="103" y="796"/>
                  <a:pt x="104" y="798"/>
                  <a:pt x="105" y="800"/>
                </a:cubicBezTo>
                <a:cubicBezTo>
                  <a:pt x="109" y="805"/>
                  <a:pt x="113" y="808"/>
                  <a:pt x="113" y="814"/>
                </a:cubicBezTo>
                <a:cubicBezTo>
                  <a:pt x="113" y="816"/>
                  <a:pt x="110" y="817"/>
                  <a:pt x="110" y="820"/>
                </a:cubicBezTo>
                <a:cubicBezTo>
                  <a:pt x="110" y="823"/>
                  <a:pt x="113" y="824"/>
                  <a:pt x="114" y="826"/>
                </a:cubicBezTo>
                <a:cubicBezTo>
                  <a:pt x="115" y="829"/>
                  <a:pt x="116" y="831"/>
                  <a:pt x="116" y="834"/>
                </a:cubicBezTo>
                <a:cubicBezTo>
                  <a:pt x="117" y="838"/>
                  <a:pt x="120" y="841"/>
                  <a:pt x="124" y="841"/>
                </a:cubicBezTo>
                <a:cubicBezTo>
                  <a:pt x="129" y="841"/>
                  <a:pt x="131" y="837"/>
                  <a:pt x="136" y="837"/>
                </a:cubicBezTo>
                <a:cubicBezTo>
                  <a:pt x="138" y="837"/>
                  <a:pt x="138" y="840"/>
                  <a:pt x="139" y="841"/>
                </a:cubicBezTo>
                <a:cubicBezTo>
                  <a:pt x="142" y="845"/>
                  <a:pt x="143" y="850"/>
                  <a:pt x="148" y="852"/>
                </a:cubicBezTo>
                <a:cubicBezTo>
                  <a:pt x="153" y="854"/>
                  <a:pt x="156" y="856"/>
                  <a:pt x="162" y="858"/>
                </a:cubicBezTo>
                <a:cubicBezTo>
                  <a:pt x="167" y="860"/>
                  <a:pt x="170" y="859"/>
                  <a:pt x="176" y="860"/>
                </a:cubicBezTo>
                <a:cubicBezTo>
                  <a:pt x="176" y="860"/>
                  <a:pt x="176" y="860"/>
                  <a:pt x="176" y="860"/>
                </a:cubicBezTo>
                <a:cubicBezTo>
                  <a:pt x="183" y="861"/>
                  <a:pt x="188" y="862"/>
                  <a:pt x="195" y="862"/>
                </a:cubicBezTo>
                <a:cubicBezTo>
                  <a:pt x="195" y="862"/>
                  <a:pt x="195" y="862"/>
                  <a:pt x="195" y="862"/>
                </a:cubicBezTo>
                <a:cubicBezTo>
                  <a:pt x="198" y="862"/>
                  <a:pt x="198" y="862"/>
                  <a:pt x="198" y="862"/>
                </a:cubicBezTo>
                <a:cubicBezTo>
                  <a:pt x="200" y="862"/>
                  <a:pt x="200" y="860"/>
                  <a:pt x="202" y="859"/>
                </a:cubicBezTo>
                <a:cubicBezTo>
                  <a:pt x="206" y="857"/>
                  <a:pt x="208" y="856"/>
                  <a:pt x="212" y="854"/>
                </a:cubicBezTo>
                <a:cubicBezTo>
                  <a:pt x="218" y="851"/>
                  <a:pt x="221" y="849"/>
                  <a:pt x="227" y="845"/>
                </a:cubicBezTo>
                <a:cubicBezTo>
                  <a:pt x="228" y="844"/>
                  <a:pt x="229" y="843"/>
                  <a:pt x="231" y="842"/>
                </a:cubicBezTo>
                <a:cubicBezTo>
                  <a:pt x="232" y="841"/>
                  <a:pt x="234" y="841"/>
                  <a:pt x="235" y="840"/>
                </a:cubicBezTo>
                <a:cubicBezTo>
                  <a:pt x="238" y="839"/>
                  <a:pt x="239" y="838"/>
                  <a:pt x="241" y="836"/>
                </a:cubicBezTo>
                <a:cubicBezTo>
                  <a:pt x="245" y="835"/>
                  <a:pt x="248" y="834"/>
                  <a:pt x="253" y="834"/>
                </a:cubicBezTo>
                <a:cubicBezTo>
                  <a:pt x="260" y="834"/>
                  <a:pt x="264" y="838"/>
                  <a:pt x="270" y="841"/>
                </a:cubicBezTo>
                <a:cubicBezTo>
                  <a:pt x="277" y="845"/>
                  <a:pt x="281" y="847"/>
                  <a:pt x="288" y="850"/>
                </a:cubicBezTo>
                <a:cubicBezTo>
                  <a:pt x="291" y="851"/>
                  <a:pt x="293" y="853"/>
                  <a:pt x="296" y="854"/>
                </a:cubicBezTo>
                <a:cubicBezTo>
                  <a:pt x="309" y="860"/>
                  <a:pt x="316" y="865"/>
                  <a:pt x="329" y="870"/>
                </a:cubicBezTo>
                <a:cubicBezTo>
                  <a:pt x="333" y="871"/>
                  <a:pt x="335" y="874"/>
                  <a:pt x="339" y="874"/>
                </a:cubicBezTo>
                <a:cubicBezTo>
                  <a:pt x="345" y="874"/>
                  <a:pt x="348" y="869"/>
                  <a:pt x="354" y="869"/>
                </a:cubicBezTo>
                <a:cubicBezTo>
                  <a:pt x="357" y="869"/>
                  <a:pt x="359" y="870"/>
                  <a:pt x="361" y="871"/>
                </a:cubicBezTo>
                <a:cubicBezTo>
                  <a:pt x="366" y="873"/>
                  <a:pt x="367" y="877"/>
                  <a:pt x="371" y="877"/>
                </a:cubicBezTo>
                <a:cubicBezTo>
                  <a:pt x="374" y="877"/>
                  <a:pt x="375" y="876"/>
                  <a:pt x="378" y="875"/>
                </a:cubicBezTo>
                <a:cubicBezTo>
                  <a:pt x="383" y="873"/>
                  <a:pt x="386" y="871"/>
                  <a:pt x="390" y="867"/>
                </a:cubicBezTo>
                <a:cubicBezTo>
                  <a:pt x="394" y="863"/>
                  <a:pt x="395" y="860"/>
                  <a:pt x="399" y="855"/>
                </a:cubicBezTo>
                <a:cubicBezTo>
                  <a:pt x="401" y="854"/>
                  <a:pt x="402" y="853"/>
                  <a:pt x="403" y="852"/>
                </a:cubicBezTo>
                <a:cubicBezTo>
                  <a:pt x="404" y="851"/>
                  <a:pt x="404" y="850"/>
                  <a:pt x="405" y="850"/>
                </a:cubicBezTo>
                <a:cubicBezTo>
                  <a:pt x="410" y="850"/>
                  <a:pt x="412" y="852"/>
                  <a:pt x="417" y="852"/>
                </a:cubicBezTo>
                <a:cubicBezTo>
                  <a:pt x="422" y="852"/>
                  <a:pt x="426" y="851"/>
                  <a:pt x="431" y="851"/>
                </a:cubicBezTo>
                <a:cubicBezTo>
                  <a:pt x="434" y="851"/>
                  <a:pt x="434" y="854"/>
                  <a:pt x="435" y="857"/>
                </a:cubicBezTo>
                <a:cubicBezTo>
                  <a:pt x="436" y="859"/>
                  <a:pt x="437" y="861"/>
                  <a:pt x="439" y="863"/>
                </a:cubicBezTo>
                <a:cubicBezTo>
                  <a:pt x="442" y="866"/>
                  <a:pt x="445" y="866"/>
                  <a:pt x="449" y="867"/>
                </a:cubicBezTo>
                <a:cubicBezTo>
                  <a:pt x="456" y="868"/>
                  <a:pt x="460" y="869"/>
                  <a:pt x="468" y="869"/>
                </a:cubicBezTo>
                <a:cubicBezTo>
                  <a:pt x="471" y="869"/>
                  <a:pt x="474" y="868"/>
                  <a:pt x="477" y="866"/>
                </a:cubicBezTo>
                <a:cubicBezTo>
                  <a:pt x="479" y="865"/>
                  <a:pt x="481" y="863"/>
                  <a:pt x="484" y="863"/>
                </a:cubicBezTo>
                <a:cubicBezTo>
                  <a:pt x="487" y="863"/>
                  <a:pt x="488" y="866"/>
                  <a:pt x="492" y="866"/>
                </a:cubicBezTo>
                <a:cubicBezTo>
                  <a:pt x="497" y="866"/>
                  <a:pt x="500" y="862"/>
                  <a:pt x="505" y="859"/>
                </a:cubicBezTo>
                <a:cubicBezTo>
                  <a:pt x="509" y="857"/>
                  <a:pt x="512" y="856"/>
                  <a:pt x="517" y="855"/>
                </a:cubicBezTo>
                <a:cubicBezTo>
                  <a:pt x="526" y="852"/>
                  <a:pt x="530" y="846"/>
                  <a:pt x="539" y="846"/>
                </a:cubicBezTo>
                <a:cubicBezTo>
                  <a:pt x="543" y="846"/>
                  <a:pt x="545" y="848"/>
                  <a:pt x="549" y="850"/>
                </a:cubicBezTo>
                <a:cubicBezTo>
                  <a:pt x="551" y="852"/>
                  <a:pt x="552" y="853"/>
                  <a:pt x="554" y="853"/>
                </a:cubicBezTo>
                <a:cubicBezTo>
                  <a:pt x="558" y="853"/>
                  <a:pt x="561" y="850"/>
                  <a:pt x="565" y="848"/>
                </a:cubicBezTo>
                <a:cubicBezTo>
                  <a:pt x="569" y="846"/>
                  <a:pt x="571" y="846"/>
                  <a:pt x="575" y="844"/>
                </a:cubicBezTo>
                <a:cubicBezTo>
                  <a:pt x="578" y="842"/>
                  <a:pt x="579" y="839"/>
                  <a:pt x="580" y="835"/>
                </a:cubicBezTo>
                <a:cubicBezTo>
                  <a:pt x="582" y="832"/>
                  <a:pt x="583" y="830"/>
                  <a:pt x="585" y="827"/>
                </a:cubicBezTo>
                <a:cubicBezTo>
                  <a:pt x="585" y="826"/>
                  <a:pt x="584" y="825"/>
                  <a:pt x="585" y="825"/>
                </a:cubicBezTo>
                <a:cubicBezTo>
                  <a:pt x="585" y="824"/>
                  <a:pt x="586" y="824"/>
                  <a:pt x="587" y="824"/>
                </a:cubicBezTo>
                <a:cubicBezTo>
                  <a:pt x="587" y="824"/>
                  <a:pt x="588" y="824"/>
                  <a:pt x="589" y="824"/>
                </a:cubicBezTo>
                <a:cubicBezTo>
                  <a:pt x="592" y="824"/>
                  <a:pt x="594" y="823"/>
                  <a:pt x="597" y="822"/>
                </a:cubicBezTo>
                <a:cubicBezTo>
                  <a:pt x="601" y="822"/>
                  <a:pt x="604" y="823"/>
                  <a:pt x="607" y="822"/>
                </a:cubicBezTo>
                <a:cubicBezTo>
                  <a:pt x="611" y="821"/>
                  <a:pt x="612" y="819"/>
                  <a:pt x="615" y="818"/>
                </a:cubicBezTo>
                <a:cubicBezTo>
                  <a:pt x="620" y="816"/>
                  <a:pt x="622" y="816"/>
                  <a:pt x="627" y="815"/>
                </a:cubicBezTo>
                <a:cubicBezTo>
                  <a:pt x="630" y="814"/>
                  <a:pt x="632" y="812"/>
                  <a:pt x="635" y="812"/>
                </a:cubicBezTo>
                <a:cubicBezTo>
                  <a:pt x="637" y="812"/>
                  <a:pt x="638" y="813"/>
                  <a:pt x="639" y="813"/>
                </a:cubicBezTo>
                <a:cubicBezTo>
                  <a:pt x="643" y="814"/>
                  <a:pt x="646" y="813"/>
                  <a:pt x="650" y="813"/>
                </a:cubicBezTo>
                <a:cubicBezTo>
                  <a:pt x="665" y="813"/>
                  <a:pt x="674" y="810"/>
                  <a:pt x="689" y="810"/>
                </a:cubicBezTo>
                <a:cubicBezTo>
                  <a:pt x="690" y="810"/>
                  <a:pt x="692" y="811"/>
                  <a:pt x="693" y="811"/>
                </a:cubicBezTo>
                <a:cubicBezTo>
                  <a:pt x="693" y="812"/>
                  <a:pt x="693" y="813"/>
                  <a:pt x="694" y="813"/>
                </a:cubicBezTo>
                <a:cubicBezTo>
                  <a:pt x="696" y="815"/>
                  <a:pt x="699" y="815"/>
                  <a:pt x="702" y="815"/>
                </a:cubicBezTo>
                <a:cubicBezTo>
                  <a:pt x="707" y="816"/>
                  <a:pt x="711" y="815"/>
                  <a:pt x="716" y="817"/>
                </a:cubicBezTo>
                <a:cubicBezTo>
                  <a:pt x="719" y="818"/>
                  <a:pt x="721" y="820"/>
                  <a:pt x="724" y="822"/>
                </a:cubicBezTo>
                <a:cubicBezTo>
                  <a:pt x="731" y="826"/>
                  <a:pt x="736" y="828"/>
                  <a:pt x="742" y="832"/>
                </a:cubicBezTo>
                <a:cubicBezTo>
                  <a:pt x="742" y="832"/>
                  <a:pt x="742" y="832"/>
                  <a:pt x="742" y="832"/>
                </a:cubicBezTo>
                <a:cubicBezTo>
                  <a:pt x="746" y="832"/>
                  <a:pt x="746" y="832"/>
                  <a:pt x="746" y="832"/>
                </a:cubicBezTo>
                <a:cubicBezTo>
                  <a:pt x="751" y="832"/>
                  <a:pt x="754" y="830"/>
                  <a:pt x="758" y="826"/>
                </a:cubicBezTo>
                <a:cubicBezTo>
                  <a:pt x="761" y="824"/>
                  <a:pt x="761" y="820"/>
                  <a:pt x="765" y="820"/>
                </a:cubicBezTo>
                <a:cubicBezTo>
                  <a:pt x="767" y="820"/>
                  <a:pt x="768" y="822"/>
                  <a:pt x="771" y="822"/>
                </a:cubicBezTo>
                <a:cubicBezTo>
                  <a:pt x="776" y="823"/>
                  <a:pt x="779" y="825"/>
                  <a:pt x="784" y="826"/>
                </a:cubicBezTo>
                <a:cubicBezTo>
                  <a:pt x="786" y="827"/>
                  <a:pt x="788" y="827"/>
                  <a:pt x="790" y="828"/>
                </a:cubicBezTo>
                <a:cubicBezTo>
                  <a:pt x="793" y="830"/>
                  <a:pt x="794" y="832"/>
                  <a:pt x="798" y="832"/>
                </a:cubicBezTo>
                <a:cubicBezTo>
                  <a:pt x="799" y="832"/>
                  <a:pt x="799" y="832"/>
                  <a:pt x="800" y="831"/>
                </a:cubicBezTo>
                <a:cubicBezTo>
                  <a:pt x="803" y="831"/>
                  <a:pt x="804" y="829"/>
                  <a:pt x="806" y="827"/>
                </a:cubicBezTo>
                <a:cubicBezTo>
                  <a:pt x="808" y="826"/>
                  <a:pt x="810" y="825"/>
                  <a:pt x="810" y="822"/>
                </a:cubicBezTo>
                <a:cubicBezTo>
                  <a:pt x="810" y="818"/>
                  <a:pt x="808" y="816"/>
                  <a:pt x="806" y="812"/>
                </a:cubicBezTo>
                <a:cubicBezTo>
                  <a:pt x="805" y="809"/>
                  <a:pt x="806" y="807"/>
                  <a:pt x="804" y="804"/>
                </a:cubicBezTo>
                <a:cubicBezTo>
                  <a:pt x="802" y="803"/>
                  <a:pt x="800" y="803"/>
                  <a:pt x="798" y="802"/>
                </a:cubicBezTo>
                <a:cubicBezTo>
                  <a:pt x="794" y="800"/>
                  <a:pt x="791" y="797"/>
                  <a:pt x="791" y="793"/>
                </a:cubicBezTo>
                <a:cubicBezTo>
                  <a:pt x="791" y="791"/>
                  <a:pt x="791" y="789"/>
                  <a:pt x="793" y="787"/>
                </a:cubicBezTo>
                <a:cubicBezTo>
                  <a:pt x="794" y="785"/>
                  <a:pt x="796" y="785"/>
                  <a:pt x="799" y="784"/>
                </a:cubicBezTo>
                <a:cubicBezTo>
                  <a:pt x="802" y="783"/>
                  <a:pt x="804" y="782"/>
                  <a:pt x="807" y="780"/>
                </a:cubicBezTo>
                <a:cubicBezTo>
                  <a:pt x="811" y="779"/>
                  <a:pt x="816" y="778"/>
                  <a:pt x="816" y="774"/>
                </a:cubicBezTo>
                <a:cubicBezTo>
                  <a:pt x="816" y="772"/>
                  <a:pt x="814" y="771"/>
                  <a:pt x="814" y="769"/>
                </a:cubicBezTo>
                <a:cubicBezTo>
                  <a:pt x="812" y="764"/>
                  <a:pt x="812" y="760"/>
                  <a:pt x="808" y="755"/>
                </a:cubicBezTo>
                <a:cubicBezTo>
                  <a:pt x="806" y="752"/>
                  <a:pt x="802" y="752"/>
                  <a:pt x="798" y="749"/>
                </a:cubicBezTo>
                <a:cubicBezTo>
                  <a:pt x="796" y="748"/>
                  <a:pt x="794" y="747"/>
                  <a:pt x="792" y="746"/>
                </a:cubicBezTo>
                <a:cubicBezTo>
                  <a:pt x="789" y="744"/>
                  <a:pt x="789" y="741"/>
                  <a:pt x="786" y="738"/>
                </a:cubicBezTo>
                <a:cubicBezTo>
                  <a:pt x="784" y="737"/>
                  <a:pt x="783" y="737"/>
                  <a:pt x="782" y="735"/>
                </a:cubicBezTo>
                <a:cubicBezTo>
                  <a:pt x="779" y="731"/>
                  <a:pt x="780" y="728"/>
                  <a:pt x="780" y="723"/>
                </a:cubicBezTo>
                <a:cubicBezTo>
                  <a:pt x="780" y="719"/>
                  <a:pt x="776" y="717"/>
                  <a:pt x="774" y="713"/>
                </a:cubicBezTo>
                <a:cubicBezTo>
                  <a:pt x="772" y="708"/>
                  <a:pt x="773" y="704"/>
                  <a:pt x="772" y="698"/>
                </a:cubicBezTo>
                <a:cubicBezTo>
                  <a:pt x="771" y="696"/>
                  <a:pt x="770" y="694"/>
                  <a:pt x="770" y="691"/>
                </a:cubicBezTo>
                <a:cubicBezTo>
                  <a:pt x="770" y="689"/>
                  <a:pt x="773" y="690"/>
                  <a:pt x="774" y="688"/>
                </a:cubicBezTo>
                <a:cubicBezTo>
                  <a:pt x="776" y="687"/>
                  <a:pt x="776" y="686"/>
                  <a:pt x="778" y="685"/>
                </a:cubicBezTo>
                <a:cubicBezTo>
                  <a:pt x="780" y="683"/>
                  <a:pt x="783" y="681"/>
                  <a:pt x="786" y="680"/>
                </a:cubicBezTo>
                <a:cubicBezTo>
                  <a:pt x="792" y="679"/>
                  <a:pt x="796" y="679"/>
                  <a:pt x="802" y="678"/>
                </a:cubicBezTo>
                <a:cubicBezTo>
                  <a:pt x="807" y="677"/>
                  <a:pt x="810" y="677"/>
                  <a:pt x="814" y="675"/>
                </a:cubicBezTo>
                <a:cubicBezTo>
                  <a:pt x="821" y="674"/>
                  <a:pt x="825" y="670"/>
                  <a:pt x="832" y="670"/>
                </a:cubicBezTo>
                <a:cubicBezTo>
                  <a:pt x="840" y="670"/>
                  <a:pt x="844" y="668"/>
                  <a:pt x="851" y="666"/>
                </a:cubicBezTo>
                <a:cubicBezTo>
                  <a:pt x="853" y="665"/>
                  <a:pt x="854" y="664"/>
                  <a:pt x="856" y="663"/>
                </a:cubicBezTo>
                <a:cubicBezTo>
                  <a:pt x="860" y="661"/>
                  <a:pt x="863" y="661"/>
                  <a:pt x="868" y="660"/>
                </a:cubicBezTo>
                <a:cubicBezTo>
                  <a:pt x="872" y="659"/>
                  <a:pt x="874" y="658"/>
                  <a:pt x="878" y="656"/>
                </a:cubicBezTo>
                <a:cubicBezTo>
                  <a:pt x="884" y="653"/>
                  <a:pt x="889" y="652"/>
                  <a:pt x="895" y="651"/>
                </a:cubicBezTo>
                <a:cubicBezTo>
                  <a:pt x="895" y="651"/>
                  <a:pt x="895" y="651"/>
                  <a:pt x="895" y="651"/>
                </a:cubicBezTo>
                <a:cubicBezTo>
                  <a:pt x="895" y="649"/>
                  <a:pt x="895" y="649"/>
                  <a:pt x="895" y="647"/>
                </a:cubicBezTo>
                <a:cubicBezTo>
                  <a:pt x="895" y="645"/>
                  <a:pt x="895" y="644"/>
                  <a:pt x="894" y="643"/>
                </a:cubicBezTo>
                <a:cubicBezTo>
                  <a:pt x="893" y="638"/>
                  <a:pt x="894" y="635"/>
                  <a:pt x="893" y="631"/>
                </a:cubicBezTo>
                <a:cubicBezTo>
                  <a:pt x="892" y="628"/>
                  <a:pt x="891" y="626"/>
                  <a:pt x="890" y="623"/>
                </a:cubicBezTo>
                <a:cubicBezTo>
                  <a:pt x="888" y="617"/>
                  <a:pt x="887" y="613"/>
                  <a:pt x="887" y="607"/>
                </a:cubicBezTo>
                <a:cubicBezTo>
                  <a:pt x="887" y="603"/>
                  <a:pt x="888" y="601"/>
                  <a:pt x="889" y="597"/>
                </a:cubicBezTo>
                <a:cubicBezTo>
                  <a:pt x="890" y="595"/>
                  <a:pt x="892" y="595"/>
                  <a:pt x="892" y="593"/>
                </a:cubicBezTo>
                <a:cubicBezTo>
                  <a:pt x="895" y="585"/>
                  <a:pt x="899" y="581"/>
                  <a:pt x="905" y="575"/>
                </a:cubicBezTo>
                <a:cubicBezTo>
                  <a:pt x="908" y="573"/>
                  <a:pt x="909" y="573"/>
                  <a:pt x="912" y="571"/>
                </a:cubicBezTo>
                <a:cubicBezTo>
                  <a:pt x="913" y="571"/>
                  <a:pt x="913" y="570"/>
                  <a:pt x="913" y="569"/>
                </a:cubicBezTo>
                <a:cubicBezTo>
                  <a:pt x="919" y="565"/>
                  <a:pt x="924" y="563"/>
                  <a:pt x="929" y="557"/>
                </a:cubicBezTo>
                <a:cubicBezTo>
                  <a:pt x="931" y="554"/>
                  <a:pt x="934" y="553"/>
                  <a:pt x="935" y="549"/>
                </a:cubicBezTo>
                <a:cubicBezTo>
                  <a:pt x="939" y="541"/>
                  <a:pt x="940" y="536"/>
                  <a:pt x="946" y="529"/>
                </a:cubicBezTo>
                <a:cubicBezTo>
                  <a:pt x="949" y="525"/>
                  <a:pt x="953" y="523"/>
                  <a:pt x="957" y="520"/>
                </a:cubicBezTo>
                <a:cubicBezTo>
                  <a:pt x="962" y="517"/>
                  <a:pt x="965" y="515"/>
                  <a:pt x="969" y="510"/>
                </a:cubicBezTo>
                <a:cubicBezTo>
                  <a:pt x="970" y="509"/>
                  <a:pt x="970" y="508"/>
                  <a:pt x="972" y="506"/>
                </a:cubicBezTo>
                <a:cubicBezTo>
                  <a:pt x="974" y="504"/>
                  <a:pt x="977" y="503"/>
                  <a:pt x="980" y="501"/>
                </a:cubicBezTo>
                <a:cubicBezTo>
                  <a:pt x="985" y="497"/>
                  <a:pt x="988" y="494"/>
                  <a:pt x="994" y="492"/>
                </a:cubicBezTo>
                <a:cubicBezTo>
                  <a:pt x="997" y="491"/>
                  <a:pt x="998" y="491"/>
                  <a:pt x="1000" y="491"/>
                </a:cubicBezTo>
                <a:cubicBezTo>
                  <a:pt x="1005" y="490"/>
                  <a:pt x="1008" y="488"/>
                  <a:pt x="1012" y="488"/>
                </a:cubicBezTo>
                <a:cubicBezTo>
                  <a:pt x="1015" y="488"/>
                  <a:pt x="1017" y="489"/>
                  <a:pt x="1019" y="488"/>
                </a:cubicBezTo>
                <a:cubicBezTo>
                  <a:pt x="1023" y="488"/>
                  <a:pt x="1025" y="486"/>
                  <a:pt x="1028" y="483"/>
                </a:cubicBezTo>
                <a:cubicBezTo>
                  <a:pt x="1030" y="482"/>
                  <a:pt x="1031" y="482"/>
                  <a:pt x="1032" y="480"/>
                </a:cubicBezTo>
                <a:cubicBezTo>
                  <a:pt x="1034" y="478"/>
                  <a:pt x="1034" y="475"/>
                  <a:pt x="1034" y="472"/>
                </a:cubicBezTo>
                <a:cubicBezTo>
                  <a:pt x="1035" y="466"/>
                  <a:pt x="1036" y="462"/>
                  <a:pt x="1037" y="455"/>
                </a:cubicBezTo>
                <a:cubicBezTo>
                  <a:pt x="1038" y="451"/>
                  <a:pt x="1039" y="449"/>
                  <a:pt x="1040" y="445"/>
                </a:cubicBezTo>
                <a:cubicBezTo>
                  <a:pt x="1041" y="442"/>
                  <a:pt x="1043" y="441"/>
                  <a:pt x="1044" y="439"/>
                </a:cubicBezTo>
                <a:cubicBezTo>
                  <a:pt x="1047" y="434"/>
                  <a:pt x="1049" y="431"/>
                  <a:pt x="1053" y="428"/>
                </a:cubicBezTo>
                <a:cubicBezTo>
                  <a:pt x="1053" y="428"/>
                  <a:pt x="1053" y="428"/>
                  <a:pt x="1053" y="428"/>
                </a:cubicBezTo>
                <a:cubicBezTo>
                  <a:pt x="1053" y="428"/>
                  <a:pt x="1052" y="427"/>
                  <a:pt x="1052" y="426"/>
                </a:cubicBezTo>
                <a:cubicBezTo>
                  <a:pt x="1048" y="421"/>
                  <a:pt x="1047" y="417"/>
                  <a:pt x="1042" y="413"/>
                </a:cubicBezTo>
                <a:cubicBezTo>
                  <a:pt x="1040" y="411"/>
                  <a:pt x="1039" y="410"/>
                  <a:pt x="1037" y="407"/>
                </a:cubicBezTo>
                <a:cubicBezTo>
                  <a:pt x="1034" y="405"/>
                  <a:pt x="1031" y="404"/>
                  <a:pt x="1030" y="400"/>
                </a:cubicBezTo>
                <a:cubicBezTo>
                  <a:pt x="1029" y="397"/>
                  <a:pt x="1030" y="394"/>
                  <a:pt x="1029" y="390"/>
                </a:cubicBezTo>
                <a:cubicBezTo>
                  <a:pt x="1026" y="380"/>
                  <a:pt x="1019" y="377"/>
                  <a:pt x="1017" y="366"/>
                </a:cubicBezTo>
                <a:cubicBezTo>
                  <a:pt x="1016" y="362"/>
                  <a:pt x="1016" y="358"/>
                  <a:pt x="1013" y="354"/>
                </a:cubicBezTo>
                <a:cubicBezTo>
                  <a:pt x="1012" y="352"/>
                  <a:pt x="1010" y="351"/>
                  <a:pt x="1008" y="349"/>
                </a:cubicBezTo>
                <a:cubicBezTo>
                  <a:pt x="1006" y="348"/>
                  <a:pt x="1003" y="347"/>
                  <a:pt x="1003" y="345"/>
                </a:cubicBezTo>
                <a:cubicBezTo>
                  <a:pt x="1003" y="342"/>
                  <a:pt x="1007" y="340"/>
                  <a:pt x="1007" y="337"/>
                </a:cubicBezTo>
                <a:cubicBezTo>
                  <a:pt x="1007" y="336"/>
                  <a:pt x="1007" y="335"/>
                  <a:pt x="1007" y="334"/>
                </a:cubicBezTo>
                <a:cubicBezTo>
                  <a:pt x="989" y="334"/>
                  <a:pt x="989" y="334"/>
                  <a:pt x="989" y="334"/>
                </a:cubicBezTo>
                <a:cubicBezTo>
                  <a:pt x="986" y="334"/>
                  <a:pt x="984" y="332"/>
                  <a:pt x="981" y="330"/>
                </a:cubicBezTo>
                <a:cubicBezTo>
                  <a:pt x="977" y="328"/>
                  <a:pt x="975" y="326"/>
                  <a:pt x="971" y="323"/>
                </a:cubicBezTo>
                <a:cubicBezTo>
                  <a:pt x="964" y="318"/>
                  <a:pt x="960" y="315"/>
                  <a:pt x="954" y="309"/>
                </a:cubicBezTo>
                <a:cubicBezTo>
                  <a:pt x="947" y="303"/>
                  <a:pt x="943" y="300"/>
                  <a:pt x="935" y="295"/>
                </a:cubicBezTo>
                <a:cubicBezTo>
                  <a:pt x="931" y="292"/>
                  <a:pt x="928" y="290"/>
                  <a:pt x="923" y="288"/>
                </a:cubicBezTo>
                <a:cubicBezTo>
                  <a:pt x="921" y="287"/>
                  <a:pt x="919" y="286"/>
                  <a:pt x="917" y="286"/>
                </a:cubicBezTo>
                <a:cubicBezTo>
                  <a:pt x="876" y="286"/>
                  <a:pt x="876" y="286"/>
                  <a:pt x="876" y="286"/>
                </a:cubicBezTo>
                <a:cubicBezTo>
                  <a:pt x="842" y="281"/>
                  <a:pt x="842" y="281"/>
                  <a:pt x="842" y="281"/>
                </a:cubicBezTo>
                <a:cubicBezTo>
                  <a:pt x="832" y="281"/>
                  <a:pt x="832" y="281"/>
                  <a:pt x="832" y="281"/>
                </a:cubicBezTo>
                <a:cubicBezTo>
                  <a:pt x="826" y="281"/>
                  <a:pt x="822" y="282"/>
                  <a:pt x="816" y="280"/>
                </a:cubicBezTo>
                <a:cubicBezTo>
                  <a:pt x="811" y="279"/>
                  <a:pt x="809" y="277"/>
                  <a:pt x="804" y="276"/>
                </a:cubicBezTo>
                <a:cubicBezTo>
                  <a:pt x="799" y="275"/>
                  <a:pt x="799" y="270"/>
                  <a:pt x="797" y="265"/>
                </a:cubicBezTo>
                <a:cubicBezTo>
                  <a:pt x="796" y="262"/>
                  <a:pt x="794" y="261"/>
                  <a:pt x="792" y="259"/>
                </a:cubicBezTo>
                <a:cubicBezTo>
                  <a:pt x="790" y="255"/>
                  <a:pt x="789" y="252"/>
                  <a:pt x="789" y="248"/>
                </a:cubicBezTo>
                <a:cubicBezTo>
                  <a:pt x="789" y="244"/>
                  <a:pt x="791" y="242"/>
                  <a:pt x="793" y="239"/>
                </a:cubicBezTo>
                <a:cubicBezTo>
                  <a:pt x="795" y="234"/>
                  <a:pt x="797" y="230"/>
                  <a:pt x="800" y="225"/>
                </a:cubicBezTo>
                <a:cubicBezTo>
                  <a:pt x="803" y="219"/>
                  <a:pt x="807" y="216"/>
                  <a:pt x="807" y="209"/>
                </a:cubicBezTo>
                <a:cubicBezTo>
                  <a:pt x="807" y="205"/>
                  <a:pt x="804" y="203"/>
                  <a:pt x="803" y="199"/>
                </a:cubicBezTo>
                <a:cubicBezTo>
                  <a:pt x="803" y="197"/>
                  <a:pt x="803" y="196"/>
                  <a:pt x="803" y="194"/>
                </a:cubicBezTo>
                <a:cubicBezTo>
                  <a:pt x="806" y="177"/>
                  <a:pt x="806" y="177"/>
                  <a:pt x="806" y="177"/>
                </a:cubicBezTo>
                <a:cubicBezTo>
                  <a:pt x="806" y="175"/>
                  <a:pt x="806" y="173"/>
                  <a:pt x="805" y="170"/>
                </a:cubicBezTo>
                <a:cubicBezTo>
                  <a:pt x="804" y="165"/>
                  <a:pt x="801" y="163"/>
                  <a:pt x="799" y="158"/>
                </a:cubicBezTo>
                <a:cubicBezTo>
                  <a:pt x="797" y="154"/>
                  <a:pt x="796" y="151"/>
                  <a:pt x="794" y="146"/>
                </a:cubicBezTo>
                <a:cubicBezTo>
                  <a:pt x="792" y="142"/>
                  <a:pt x="789" y="140"/>
                  <a:pt x="785" y="137"/>
                </a:cubicBezTo>
                <a:cubicBezTo>
                  <a:pt x="782" y="133"/>
                  <a:pt x="781" y="130"/>
                  <a:pt x="779" y="125"/>
                </a:cubicBezTo>
                <a:cubicBezTo>
                  <a:pt x="777" y="121"/>
                  <a:pt x="775" y="120"/>
                  <a:pt x="774" y="116"/>
                </a:cubicBezTo>
                <a:cubicBezTo>
                  <a:pt x="773" y="112"/>
                  <a:pt x="772" y="110"/>
                  <a:pt x="770" y="106"/>
                </a:cubicBezTo>
                <a:cubicBezTo>
                  <a:pt x="769" y="104"/>
                  <a:pt x="768" y="102"/>
                  <a:pt x="768" y="100"/>
                </a:cubicBezTo>
                <a:cubicBezTo>
                  <a:pt x="767" y="98"/>
                  <a:pt x="767" y="94"/>
                  <a:pt x="764" y="94"/>
                </a:cubicBezTo>
                <a:cubicBezTo>
                  <a:pt x="762" y="94"/>
                  <a:pt x="760" y="95"/>
                  <a:pt x="758" y="95"/>
                </a:cubicBezTo>
                <a:cubicBezTo>
                  <a:pt x="751" y="95"/>
                  <a:pt x="746" y="94"/>
                  <a:pt x="742" y="89"/>
                </a:cubicBezTo>
                <a:cubicBezTo>
                  <a:pt x="740" y="86"/>
                  <a:pt x="740" y="83"/>
                  <a:pt x="738" y="81"/>
                </a:cubicBezTo>
                <a:cubicBezTo>
                  <a:pt x="734" y="78"/>
                  <a:pt x="731" y="79"/>
                  <a:pt x="726" y="78"/>
                </a:cubicBezTo>
                <a:cubicBezTo>
                  <a:pt x="720" y="78"/>
                  <a:pt x="717" y="77"/>
                  <a:pt x="712" y="76"/>
                </a:cubicBezTo>
                <a:cubicBezTo>
                  <a:pt x="702" y="73"/>
                  <a:pt x="698" y="66"/>
                  <a:pt x="691" y="58"/>
                </a:cubicBezTo>
                <a:cubicBezTo>
                  <a:pt x="687" y="54"/>
                  <a:pt x="685" y="51"/>
                  <a:pt x="680" y="49"/>
                </a:cubicBezTo>
                <a:cubicBezTo>
                  <a:pt x="678" y="49"/>
                  <a:pt x="677" y="48"/>
                  <a:pt x="674" y="47"/>
                </a:cubicBezTo>
                <a:cubicBezTo>
                  <a:pt x="671" y="45"/>
                  <a:pt x="667" y="44"/>
                  <a:pt x="667" y="40"/>
                </a:cubicBezTo>
                <a:cubicBezTo>
                  <a:pt x="667" y="37"/>
                  <a:pt x="668" y="35"/>
                  <a:pt x="667" y="33"/>
                </a:cubicBezTo>
                <a:cubicBezTo>
                  <a:pt x="665" y="31"/>
                  <a:pt x="663" y="31"/>
                  <a:pt x="661" y="29"/>
                </a:cubicBezTo>
                <a:cubicBezTo>
                  <a:pt x="659" y="28"/>
                  <a:pt x="659" y="27"/>
                  <a:pt x="658" y="25"/>
                </a:cubicBezTo>
                <a:cubicBezTo>
                  <a:pt x="657" y="24"/>
                  <a:pt x="656" y="24"/>
                  <a:pt x="656" y="23"/>
                </a:cubicBezTo>
                <a:cubicBezTo>
                  <a:pt x="656" y="18"/>
                  <a:pt x="659" y="16"/>
                  <a:pt x="660" y="12"/>
                </a:cubicBezTo>
                <a:cubicBezTo>
                  <a:pt x="661" y="8"/>
                  <a:pt x="662" y="5"/>
                  <a:pt x="664" y="1"/>
                </a:cubicBezTo>
                <a:cubicBezTo>
                  <a:pt x="664" y="1"/>
                  <a:pt x="664" y="1"/>
                  <a:pt x="664" y="1"/>
                </a:cubicBezTo>
                <a:cubicBezTo>
                  <a:pt x="659" y="1"/>
                  <a:pt x="656" y="0"/>
                  <a:pt x="650" y="1"/>
                </a:cubicBezTo>
                <a:cubicBezTo>
                  <a:pt x="645" y="3"/>
                  <a:pt x="640" y="5"/>
                  <a:pt x="634"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Freeform 8"/>
          <p:cNvSpPr>
            <a:spLocks/>
          </p:cNvSpPr>
          <p:nvPr/>
        </p:nvSpPr>
        <p:spPr bwMode="auto">
          <a:xfrm>
            <a:off x="4948047" y="807427"/>
            <a:ext cx="3697840" cy="3027402"/>
          </a:xfrm>
          <a:custGeom>
            <a:avLst/>
            <a:gdLst/>
            <a:ahLst/>
            <a:cxnLst>
              <a:cxn ang="0">
                <a:pos x="535" y="1025"/>
              </a:cxn>
              <a:cxn ang="0">
                <a:pos x="635" y="940"/>
              </a:cxn>
              <a:cxn ang="0">
                <a:pos x="686" y="911"/>
              </a:cxn>
              <a:cxn ang="0">
                <a:pos x="761" y="882"/>
              </a:cxn>
              <a:cxn ang="0">
                <a:pos x="773" y="833"/>
              </a:cxn>
              <a:cxn ang="0">
                <a:pos x="809" y="772"/>
              </a:cxn>
              <a:cxn ang="0">
                <a:pos x="865" y="794"/>
              </a:cxn>
              <a:cxn ang="0">
                <a:pos x="923" y="757"/>
              </a:cxn>
              <a:cxn ang="0">
                <a:pos x="970" y="793"/>
              </a:cxn>
              <a:cxn ang="0">
                <a:pos x="1009" y="836"/>
              </a:cxn>
              <a:cxn ang="0">
                <a:pos x="1021" y="762"/>
              </a:cxn>
              <a:cxn ang="0">
                <a:pos x="1069" y="787"/>
              </a:cxn>
              <a:cxn ang="0">
                <a:pos x="1132" y="757"/>
              </a:cxn>
              <a:cxn ang="0">
                <a:pos x="1214" y="715"/>
              </a:cxn>
              <a:cxn ang="0">
                <a:pos x="1202" y="651"/>
              </a:cxn>
              <a:cxn ang="0">
                <a:pos x="1147" y="619"/>
              </a:cxn>
              <a:cxn ang="0">
                <a:pos x="1144" y="524"/>
              </a:cxn>
              <a:cxn ang="0">
                <a:pos x="1182" y="534"/>
              </a:cxn>
              <a:cxn ang="0">
                <a:pos x="1204" y="483"/>
              </a:cxn>
              <a:cxn ang="0">
                <a:pos x="1177" y="423"/>
              </a:cxn>
              <a:cxn ang="0">
                <a:pos x="1244" y="358"/>
              </a:cxn>
              <a:cxn ang="0">
                <a:pos x="1294" y="312"/>
              </a:cxn>
              <a:cxn ang="0">
                <a:pos x="1324" y="189"/>
              </a:cxn>
              <a:cxn ang="0">
                <a:pos x="1289" y="137"/>
              </a:cxn>
              <a:cxn ang="0">
                <a:pos x="1235" y="154"/>
              </a:cxn>
              <a:cxn ang="0">
                <a:pos x="1189" y="160"/>
              </a:cxn>
              <a:cxn ang="0">
                <a:pos x="1157" y="74"/>
              </a:cxn>
              <a:cxn ang="0">
                <a:pos x="1116" y="62"/>
              </a:cxn>
              <a:cxn ang="0">
                <a:pos x="1109" y="5"/>
              </a:cxn>
              <a:cxn ang="0">
                <a:pos x="1055" y="46"/>
              </a:cxn>
              <a:cxn ang="0">
                <a:pos x="1079" y="110"/>
              </a:cxn>
              <a:cxn ang="0">
                <a:pos x="1031" y="186"/>
              </a:cxn>
              <a:cxn ang="0">
                <a:pos x="1020" y="239"/>
              </a:cxn>
              <a:cxn ang="0">
                <a:pos x="952" y="285"/>
              </a:cxn>
              <a:cxn ang="0">
                <a:pos x="850" y="380"/>
              </a:cxn>
              <a:cxn ang="0">
                <a:pos x="904" y="402"/>
              </a:cxn>
              <a:cxn ang="0">
                <a:pos x="979" y="396"/>
              </a:cxn>
              <a:cxn ang="0">
                <a:pos x="1043" y="449"/>
              </a:cxn>
              <a:cxn ang="0">
                <a:pos x="999" y="476"/>
              </a:cxn>
              <a:cxn ang="0">
                <a:pos x="920" y="506"/>
              </a:cxn>
              <a:cxn ang="0">
                <a:pos x="867" y="549"/>
              </a:cxn>
              <a:cxn ang="0">
                <a:pos x="782" y="594"/>
              </a:cxn>
              <a:cxn ang="0">
                <a:pos x="688" y="587"/>
              </a:cxn>
              <a:cxn ang="0">
                <a:pos x="675" y="658"/>
              </a:cxn>
              <a:cxn ang="0">
                <a:pos x="630" y="709"/>
              </a:cxn>
              <a:cxn ang="0">
                <a:pos x="507" y="755"/>
              </a:cxn>
              <a:cxn ang="0">
                <a:pos x="360" y="808"/>
              </a:cxn>
              <a:cxn ang="0">
                <a:pos x="311" y="798"/>
              </a:cxn>
              <a:cxn ang="0">
                <a:pos x="203" y="754"/>
              </a:cxn>
              <a:cxn ang="0">
                <a:pos x="3" y="749"/>
              </a:cxn>
              <a:cxn ang="0">
                <a:pos x="29" y="833"/>
              </a:cxn>
              <a:cxn ang="0">
                <a:pos x="81" y="858"/>
              </a:cxn>
              <a:cxn ang="0">
                <a:pos x="140" y="860"/>
              </a:cxn>
              <a:cxn ang="0">
                <a:pos x="139" y="929"/>
              </a:cxn>
              <a:cxn ang="0">
                <a:pos x="207" y="987"/>
              </a:cxn>
              <a:cxn ang="0">
                <a:pos x="271" y="955"/>
              </a:cxn>
              <a:cxn ang="0">
                <a:pos x="317" y="968"/>
              </a:cxn>
              <a:cxn ang="0">
                <a:pos x="281" y="1029"/>
              </a:cxn>
              <a:cxn ang="0">
                <a:pos x="332" y="1058"/>
              </a:cxn>
              <a:cxn ang="0">
                <a:pos x="403" y="995"/>
              </a:cxn>
              <a:cxn ang="0">
                <a:pos x="446" y="966"/>
              </a:cxn>
              <a:cxn ang="0">
                <a:pos x="463" y="1023"/>
              </a:cxn>
            </a:cxnLst>
            <a:rect l="0" t="0" r="r" b="b"/>
            <a:pathLst>
              <a:path w="1328" h="1059">
                <a:moveTo>
                  <a:pt x="478" y="1034"/>
                </a:moveTo>
                <a:cubicBezTo>
                  <a:pt x="482" y="1035"/>
                  <a:pt x="486" y="1034"/>
                  <a:pt x="489" y="1035"/>
                </a:cubicBezTo>
                <a:cubicBezTo>
                  <a:pt x="496" y="1038"/>
                  <a:pt x="499" y="1042"/>
                  <a:pt x="505" y="1043"/>
                </a:cubicBezTo>
                <a:cubicBezTo>
                  <a:pt x="511" y="1045"/>
                  <a:pt x="515" y="1044"/>
                  <a:pt x="521" y="1045"/>
                </a:cubicBezTo>
                <a:cubicBezTo>
                  <a:pt x="525" y="1045"/>
                  <a:pt x="528" y="1046"/>
                  <a:pt x="532" y="1047"/>
                </a:cubicBezTo>
                <a:cubicBezTo>
                  <a:pt x="532" y="1046"/>
                  <a:pt x="533" y="1046"/>
                  <a:pt x="533" y="1045"/>
                </a:cubicBezTo>
                <a:cubicBezTo>
                  <a:pt x="533" y="1043"/>
                  <a:pt x="532" y="1042"/>
                  <a:pt x="532" y="1040"/>
                </a:cubicBezTo>
                <a:cubicBezTo>
                  <a:pt x="532" y="1034"/>
                  <a:pt x="533" y="1031"/>
                  <a:pt x="535" y="1025"/>
                </a:cubicBezTo>
                <a:cubicBezTo>
                  <a:pt x="536" y="1021"/>
                  <a:pt x="537" y="1018"/>
                  <a:pt x="539" y="1013"/>
                </a:cubicBezTo>
                <a:cubicBezTo>
                  <a:pt x="542" y="1009"/>
                  <a:pt x="544" y="1008"/>
                  <a:pt x="546" y="1003"/>
                </a:cubicBezTo>
                <a:cubicBezTo>
                  <a:pt x="550" y="997"/>
                  <a:pt x="551" y="992"/>
                  <a:pt x="556" y="988"/>
                </a:cubicBezTo>
                <a:cubicBezTo>
                  <a:pt x="563" y="984"/>
                  <a:pt x="568" y="981"/>
                  <a:pt x="571" y="973"/>
                </a:cubicBezTo>
                <a:cubicBezTo>
                  <a:pt x="573" y="968"/>
                  <a:pt x="575" y="964"/>
                  <a:pt x="579" y="961"/>
                </a:cubicBezTo>
                <a:cubicBezTo>
                  <a:pt x="587" y="955"/>
                  <a:pt x="593" y="956"/>
                  <a:pt x="602" y="952"/>
                </a:cubicBezTo>
                <a:cubicBezTo>
                  <a:pt x="607" y="950"/>
                  <a:pt x="610" y="949"/>
                  <a:pt x="615" y="946"/>
                </a:cubicBezTo>
                <a:cubicBezTo>
                  <a:pt x="622" y="943"/>
                  <a:pt x="627" y="940"/>
                  <a:pt x="635" y="940"/>
                </a:cubicBezTo>
                <a:cubicBezTo>
                  <a:pt x="640" y="940"/>
                  <a:pt x="643" y="940"/>
                  <a:pt x="648" y="941"/>
                </a:cubicBezTo>
                <a:cubicBezTo>
                  <a:pt x="648" y="941"/>
                  <a:pt x="648" y="941"/>
                  <a:pt x="648" y="941"/>
                </a:cubicBezTo>
                <a:cubicBezTo>
                  <a:pt x="651" y="938"/>
                  <a:pt x="652" y="935"/>
                  <a:pt x="652" y="930"/>
                </a:cubicBezTo>
                <a:cubicBezTo>
                  <a:pt x="653" y="930"/>
                  <a:pt x="653" y="929"/>
                  <a:pt x="654" y="929"/>
                </a:cubicBezTo>
                <a:cubicBezTo>
                  <a:pt x="655" y="929"/>
                  <a:pt x="655" y="930"/>
                  <a:pt x="656" y="930"/>
                </a:cubicBezTo>
                <a:cubicBezTo>
                  <a:pt x="660" y="931"/>
                  <a:pt x="662" y="933"/>
                  <a:pt x="666" y="933"/>
                </a:cubicBezTo>
                <a:cubicBezTo>
                  <a:pt x="672" y="933"/>
                  <a:pt x="675" y="929"/>
                  <a:pt x="678" y="924"/>
                </a:cubicBezTo>
                <a:cubicBezTo>
                  <a:pt x="681" y="919"/>
                  <a:pt x="684" y="917"/>
                  <a:pt x="686" y="911"/>
                </a:cubicBezTo>
                <a:cubicBezTo>
                  <a:pt x="687" y="908"/>
                  <a:pt x="688" y="905"/>
                  <a:pt x="689" y="901"/>
                </a:cubicBezTo>
                <a:cubicBezTo>
                  <a:pt x="691" y="896"/>
                  <a:pt x="694" y="890"/>
                  <a:pt x="700" y="890"/>
                </a:cubicBezTo>
                <a:cubicBezTo>
                  <a:pt x="701" y="890"/>
                  <a:pt x="701" y="892"/>
                  <a:pt x="702" y="892"/>
                </a:cubicBezTo>
                <a:cubicBezTo>
                  <a:pt x="705" y="894"/>
                  <a:pt x="707" y="896"/>
                  <a:pt x="710" y="896"/>
                </a:cubicBezTo>
                <a:cubicBezTo>
                  <a:pt x="719" y="896"/>
                  <a:pt x="721" y="885"/>
                  <a:pt x="730" y="885"/>
                </a:cubicBezTo>
                <a:cubicBezTo>
                  <a:pt x="736" y="885"/>
                  <a:pt x="739" y="889"/>
                  <a:pt x="745" y="889"/>
                </a:cubicBezTo>
                <a:cubicBezTo>
                  <a:pt x="746" y="889"/>
                  <a:pt x="747" y="888"/>
                  <a:pt x="749" y="887"/>
                </a:cubicBezTo>
                <a:cubicBezTo>
                  <a:pt x="754" y="886"/>
                  <a:pt x="756" y="885"/>
                  <a:pt x="761" y="882"/>
                </a:cubicBezTo>
                <a:cubicBezTo>
                  <a:pt x="764" y="881"/>
                  <a:pt x="766" y="880"/>
                  <a:pt x="769" y="878"/>
                </a:cubicBezTo>
                <a:cubicBezTo>
                  <a:pt x="771" y="875"/>
                  <a:pt x="771" y="873"/>
                  <a:pt x="773" y="870"/>
                </a:cubicBezTo>
                <a:cubicBezTo>
                  <a:pt x="775" y="866"/>
                  <a:pt x="776" y="864"/>
                  <a:pt x="778" y="860"/>
                </a:cubicBezTo>
                <a:cubicBezTo>
                  <a:pt x="778" y="860"/>
                  <a:pt x="778" y="860"/>
                  <a:pt x="778" y="860"/>
                </a:cubicBezTo>
                <a:cubicBezTo>
                  <a:pt x="775" y="855"/>
                  <a:pt x="774" y="853"/>
                  <a:pt x="771" y="848"/>
                </a:cubicBezTo>
                <a:cubicBezTo>
                  <a:pt x="770" y="846"/>
                  <a:pt x="768" y="845"/>
                  <a:pt x="768" y="842"/>
                </a:cubicBezTo>
                <a:cubicBezTo>
                  <a:pt x="768" y="840"/>
                  <a:pt x="770" y="840"/>
                  <a:pt x="771" y="838"/>
                </a:cubicBezTo>
                <a:cubicBezTo>
                  <a:pt x="772" y="837"/>
                  <a:pt x="773" y="835"/>
                  <a:pt x="773" y="833"/>
                </a:cubicBezTo>
                <a:cubicBezTo>
                  <a:pt x="773" y="828"/>
                  <a:pt x="770" y="826"/>
                  <a:pt x="770" y="820"/>
                </a:cubicBezTo>
                <a:cubicBezTo>
                  <a:pt x="770" y="816"/>
                  <a:pt x="776" y="817"/>
                  <a:pt x="780" y="816"/>
                </a:cubicBezTo>
                <a:cubicBezTo>
                  <a:pt x="782" y="816"/>
                  <a:pt x="784" y="815"/>
                  <a:pt x="786" y="813"/>
                </a:cubicBezTo>
                <a:cubicBezTo>
                  <a:pt x="786" y="797"/>
                  <a:pt x="786" y="797"/>
                  <a:pt x="786" y="797"/>
                </a:cubicBezTo>
                <a:cubicBezTo>
                  <a:pt x="786" y="795"/>
                  <a:pt x="785" y="794"/>
                  <a:pt x="786" y="792"/>
                </a:cubicBezTo>
                <a:cubicBezTo>
                  <a:pt x="787" y="791"/>
                  <a:pt x="788" y="791"/>
                  <a:pt x="790" y="790"/>
                </a:cubicBezTo>
                <a:cubicBezTo>
                  <a:pt x="792" y="789"/>
                  <a:pt x="794" y="787"/>
                  <a:pt x="796" y="785"/>
                </a:cubicBezTo>
                <a:cubicBezTo>
                  <a:pt x="801" y="781"/>
                  <a:pt x="804" y="777"/>
                  <a:pt x="809" y="772"/>
                </a:cubicBezTo>
                <a:cubicBezTo>
                  <a:pt x="812" y="777"/>
                  <a:pt x="812" y="780"/>
                  <a:pt x="813" y="785"/>
                </a:cubicBezTo>
                <a:cubicBezTo>
                  <a:pt x="815" y="796"/>
                  <a:pt x="817" y="801"/>
                  <a:pt x="818" y="812"/>
                </a:cubicBezTo>
                <a:cubicBezTo>
                  <a:pt x="820" y="812"/>
                  <a:pt x="820" y="812"/>
                  <a:pt x="822" y="812"/>
                </a:cubicBezTo>
                <a:cubicBezTo>
                  <a:pt x="824" y="812"/>
                  <a:pt x="825" y="811"/>
                  <a:pt x="826" y="811"/>
                </a:cubicBezTo>
                <a:cubicBezTo>
                  <a:pt x="834" y="809"/>
                  <a:pt x="838" y="806"/>
                  <a:pt x="844" y="800"/>
                </a:cubicBezTo>
                <a:cubicBezTo>
                  <a:pt x="847" y="797"/>
                  <a:pt x="848" y="795"/>
                  <a:pt x="851" y="793"/>
                </a:cubicBezTo>
                <a:cubicBezTo>
                  <a:pt x="855" y="790"/>
                  <a:pt x="858" y="790"/>
                  <a:pt x="863" y="788"/>
                </a:cubicBezTo>
                <a:cubicBezTo>
                  <a:pt x="864" y="791"/>
                  <a:pt x="864" y="792"/>
                  <a:pt x="865" y="794"/>
                </a:cubicBezTo>
                <a:cubicBezTo>
                  <a:pt x="865" y="795"/>
                  <a:pt x="866" y="795"/>
                  <a:pt x="867" y="795"/>
                </a:cubicBezTo>
                <a:cubicBezTo>
                  <a:pt x="871" y="791"/>
                  <a:pt x="874" y="786"/>
                  <a:pt x="880" y="786"/>
                </a:cubicBezTo>
                <a:cubicBezTo>
                  <a:pt x="885" y="786"/>
                  <a:pt x="887" y="788"/>
                  <a:pt x="892" y="788"/>
                </a:cubicBezTo>
                <a:cubicBezTo>
                  <a:pt x="895" y="788"/>
                  <a:pt x="898" y="788"/>
                  <a:pt x="900" y="785"/>
                </a:cubicBezTo>
                <a:cubicBezTo>
                  <a:pt x="903" y="783"/>
                  <a:pt x="902" y="779"/>
                  <a:pt x="903" y="775"/>
                </a:cubicBezTo>
                <a:cubicBezTo>
                  <a:pt x="904" y="772"/>
                  <a:pt x="905" y="770"/>
                  <a:pt x="907" y="767"/>
                </a:cubicBezTo>
                <a:cubicBezTo>
                  <a:pt x="908" y="764"/>
                  <a:pt x="910" y="761"/>
                  <a:pt x="913" y="759"/>
                </a:cubicBezTo>
                <a:cubicBezTo>
                  <a:pt x="916" y="757"/>
                  <a:pt x="919" y="758"/>
                  <a:pt x="923" y="757"/>
                </a:cubicBezTo>
                <a:cubicBezTo>
                  <a:pt x="926" y="757"/>
                  <a:pt x="928" y="755"/>
                  <a:pt x="930" y="754"/>
                </a:cubicBezTo>
                <a:cubicBezTo>
                  <a:pt x="936" y="753"/>
                  <a:pt x="939" y="750"/>
                  <a:pt x="945" y="750"/>
                </a:cubicBezTo>
                <a:cubicBezTo>
                  <a:pt x="947" y="750"/>
                  <a:pt x="948" y="752"/>
                  <a:pt x="949" y="754"/>
                </a:cubicBezTo>
                <a:cubicBezTo>
                  <a:pt x="950" y="755"/>
                  <a:pt x="951" y="756"/>
                  <a:pt x="952" y="758"/>
                </a:cubicBezTo>
                <a:cubicBezTo>
                  <a:pt x="954" y="763"/>
                  <a:pt x="956" y="766"/>
                  <a:pt x="959" y="770"/>
                </a:cubicBezTo>
                <a:cubicBezTo>
                  <a:pt x="962" y="775"/>
                  <a:pt x="965" y="776"/>
                  <a:pt x="969" y="781"/>
                </a:cubicBezTo>
                <a:cubicBezTo>
                  <a:pt x="970" y="783"/>
                  <a:pt x="972" y="784"/>
                  <a:pt x="972" y="787"/>
                </a:cubicBezTo>
                <a:cubicBezTo>
                  <a:pt x="972" y="790"/>
                  <a:pt x="970" y="791"/>
                  <a:pt x="970" y="793"/>
                </a:cubicBezTo>
                <a:cubicBezTo>
                  <a:pt x="969" y="797"/>
                  <a:pt x="969" y="799"/>
                  <a:pt x="969" y="802"/>
                </a:cubicBezTo>
                <a:cubicBezTo>
                  <a:pt x="969" y="806"/>
                  <a:pt x="970" y="808"/>
                  <a:pt x="971" y="811"/>
                </a:cubicBezTo>
                <a:cubicBezTo>
                  <a:pt x="971" y="814"/>
                  <a:pt x="971" y="816"/>
                  <a:pt x="972" y="819"/>
                </a:cubicBezTo>
                <a:cubicBezTo>
                  <a:pt x="972" y="821"/>
                  <a:pt x="972" y="823"/>
                  <a:pt x="973" y="824"/>
                </a:cubicBezTo>
                <a:cubicBezTo>
                  <a:pt x="975" y="825"/>
                  <a:pt x="977" y="825"/>
                  <a:pt x="979" y="826"/>
                </a:cubicBezTo>
                <a:cubicBezTo>
                  <a:pt x="990" y="830"/>
                  <a:pt x="994" y="839"/>
                  <a:pt x="1005" y="840"/>
                </a:cubicBezTo>
                <a:cubicBezTo>
                  <a:pt x="1005" y="840"/>
                  <a:pt x="1005" y="840"/>
                  <a:pt x="1005" y="840"/>
                </a:cubicBezTo>
                <a:cubicBezTo>
                  <a:pt x="1007" y="839"/>
                  <a:pt x="1008" y="837"/>
                  <a:pt x="1009" y="836"/>
                </a:cubicBezTo>
                <a:cubicBezTo>
                  <a:pt x="1012" y="834"/>
                  <a:pt x="1014" y="834"/>
                  <a:pt x="1015" y="831"/>
                </a:cubicBezTo>
                <a:cubicBezTo>
                  <a:pt x="1016" y="829"/>
                  <a:pt x="1016" y="827"/>
                  <a:pt x="1017" y="825"/>
                </a:cubicBezTo>
                <a:cubicBezTo>
                  <a:pt x="1020" y="817"/>
                  <a:pt x="1023" y="813"/>
                  <a:pt x="1023" y="804"/>
                </a:cubicBezTo>
                <a:cubicBezTo>
                  <a:pt x="1023" y="802"/>
                  <a:pt x="1022" y="800"/>
                  <a:pt x="1022" y="797"/>
                </a:cubicBezTo>
                <a:cubicBezTo>
                  <a:pt x="1021" y="791"/>
                  <a:pt x="1021" y="788"/>
                  <a:pt x="1020" y="781"/>
                </a:cubicBezTo>
                <a:cubicBezTo>
                  <a:pt x="1020" y="777"/>
                  <a:pt x="1018" y="775"/>
                  <a:pt x="1018" y="770"/>
                </a:cubicBezTo>
                <a:cubicBezTo>
                  <a:pt x="1018" y="768"/>
                  <a:pt x="1019" y="766"/>
                  <a:pt x="1019" y="763"/>
                </a:cubicBezTo>
                <a:cubicBezTo>
                  <a:pt x="1020" y="763"/>
                  <a:pt x="1020" y="762"/>
                  <a:pt x="1021" y="762"/>
                </a:cubicBezTo>
                <a:cubicBezTo>
                  <a:pt x="1023" y="763"/>
                  <a:pt x="1024" y="764"/>
                  <a:pt x="1025" y="765"/>
                </a:cubicBezTo>
                <a:cubicBezTo>
                  <a:pt x="1027" y="767"/>
                  <a:pt x="1028" y="769"/>
                  <a:pt x="1030" y="770"/>
                </a:cubicBezTo>
                <a:cubicBezTo>
                  <a:pt x="1032" y="772"/>
                  <a:pt x="1034" y="772"/>
                  <a:pt x="1036" y="772"/>
                </a:cubicBezTo>
                <a:cubicBezTo>
                  <a:pt x="1040" y="774"/>
                  <a:pt x="1041" y="776"/>
                  <a:pt x="1042" y="779"/>
                </a:cubicBezTo>
                <a:cubicBezTo>
                  <a:pt x="1045" y="785"/>
                  <a:pt x="1048" y="787"/>
                  <a:pt x="1052" y="791"/>
                </a:cubicBezTo>
                <a:cubicBezTo>
                  <a:pt x="1055" y="794"/>
                  <a:pt x="1057" y="797"/>
                  <a:pt x="1061" y="797"/>
                </a:cubicBezTo>
                <a:cubicBezTo>
                  <a:pt x="1063" y="797"/>
                  <a:pt x="1064" y="795"/>
                  <a:pt x="1065" y="793"/>
                </a:cubicBezTo>
                <a:cubicBezTo>
                  <a:pt x="1066" y="791"/>
                  <a:pt x="1067" y="790"/>
                  <a:pt x="1069" y="787"/>
                </a:cubicBezTo>
                <a:cubicBezTo>
                  <a:pt x="1071" y="784"/>
                  <a:pt x="1074" y="784"/>
                  <a:pt x="1075" y="780"/>
                </a:cubicBezTo>
                <a:cubicBezTo>
                  <a:pt x="1076" y="779"/>
                  <a:pt x="1075" y="777"/>
                  <a:pt x="1076" y="776"/>
                </a:cubicBezTo>
                <a:cubicBezTo>
                  <a:pt x="1077" y="775"/>
                  <a:pt x="1079" y="775"/>
                  <a:pt x="1080" y="775"/>
                </a:cubicBezTo>
                <a:cubicBezTo>
                  <a:pt x="1083" y="774"/>
                  <a:pt x="1085" y="774"/>
                  <a:pt x="1088" y="773"/>
                </a:cubicBezTo>
                <a:cubicBezTo>
                  <a:pt x="1097" y="771"/>
                  <a:pt x="1099" y="764"/>
                  <a:pt x="1108" y="759"/>
                </a:cubicBezTo>
                <a:cubicBezTo>
                  <a:pt x="1111" y="758"/>
                  <a:pt x="1114" y="758"/>
                  <a:pt x="1118" y="758"/>
                </a:cubicBezTo>
                <a:cubicBezTo>
                  <a:pt x="1119" y="758"/>
                  <a:pt x="1120" y="757"/>
                  <a:pt x="1122" y="757"/>
                </a:cubicBezTo>
                <a:cubicBezTo>
                  <a:pt x="1132" y="757"/>
                  <a:pt x="1132" y="757"/>
                  <a:pt x="1132" y="757"/>
                </a:cubicBezTo>
                <a:cubicBezTo>
                  <a:pt x="1134" y="757"/>
                  <a:pt x="1135" y="755"/>
                  <a:pt x="1137" y="753"/>
                </a:cubicBezTo>
                <a:cubicBezTo>
                  <a:pt x="1143" y="749"/>
                  <a:pt x="1145" y="746"/>
                  <a:pt x="1151" y="743"/>
                </a:cubicBezTo>
                <a:cubicBezTo>
                  <a:pt x="1153" y="743"/>
                  <a:pt x="1154" y="743"/>
                  <a:pt x="1155" y="742"/>
                </a:cubicBezTo>
                <a:cubicBezTo>
                  <a:pt x="1159" y="741"/>
                  <a:pt x="1162" y="739"/>
                  <a:pt x="1166" y="738"/>
                </a:cubicBezTo>
                <a:cubicBezTo>
                  <a:pt x="1172" y="737"/>
                  <a:pt x="1175" y="737"/>
                  <a:pt x="1181" y="735"/>
                </a:cubicBezTo>
                <a:cubicBezTo>
                  <a:pt x="1186" y="733"/>
                  <a:pt x="1190" y="732"/>
                  <a:pt x="1195" y="729"/>
                </a:cubicBezTo>
                <a:cubicBezTo>
                  <a:pt x="1199" y="727"/>
                  <a:pt x="1200" y="723"/>
                  <a:pt x="1204" y="720"/>
                </a:cubicBezTo>
                <a:cubicBezTo>
                  <a:pt x="1208" y="718"/>
                  <a:pt x="1211" y="717"/>
                  <a:pt x="1214" y="715"/>
                </a:cubicBezTo>
                <a:cubicBezTo>
                  <a:pt x="1219" y="712"/>
                  <a:pt x="1219" y="707"/>
                  <a:pt x="1221" y="701"/>
                </a:cubicBezTo>
                <a:cubicBezTo>
                  <a:pt x="1221" y="701"/>
                  <a:pt x="1221" y="701"/>
                  <a:pt x="1221" y="701"/>
                </a:cubicBezTo>
                <a:cubicBezTo>
                  <a:pt x="1218" y="699"/>
                  <a:pt x="1216" y="698"/>
                  <a:pt x="1213" y="696"/>
                </a:cubicBezTo>
                <a:cubicBezTo>
                  <a:pt x="1211" y="695"/>
                  <a:pt x="1208" y="695"/>
                  <a:pt x="1208" y="692"/>
                </a:cubicBezTo>
                <a:cubicBezTo>
                  <a:pt x="1208" y="686"/>
                  <a:pt x="1213" y="683"/>
                  <a:pt x="1215" y="676"/>
                </a:cubicBezTo>
                <a:cubicBezTo>
                  <a:pt x="1214" y="674"/>
                  <a:pt x="1214" y="673"/>
                  <a:pt x="1212" y="670"/>
                </a:cubicBezTo>
                <a:cubicBezTo>
                  <a:pt x="1210" y="666"/>
                  <a:pt x="1207" y="665"/>
                  <a:pt x="1204" y="660"/>
                </a:cubicBezTo>
                <a:cubicBezTo>
                  <a:pt x="1203" y="657"/>
                  <a:pt x="1203" y="655"/>
                  <a:pt x="1202" y="651"/>
                </a:cubicBezTo>
                <a:cubicBezTo>
                  <a:pt x="1200" y="645"/>
                  <a:pt x="1200" y="641"/>
                  <a:pt x="1199" y="635"/>
                </a:cubicBezTo>
                <a:cubicBezTo>
                  <a:pt x="1199" y="631"/>
                  <a:pt x="1199" y="627"/>
                  <a:pt x="1197" y="624"/>
                </a:cubicBezTo>
                <a:cubicBezTo>
                  <a:pt x="1191" y="626"/>
                  <a:pt x="1187" y="629"/>
                  <a:pt x="1182" y="632"/>
                </a:cubicBezTo>
                <a:cubicBezTo>
                  <a:pt x="1179" y="635"/>
                  <a:pt x="1177" y="636"/>
                  <a:pt x="1174" y="638"/>
                </a:cubicBezTo>
                <a:cubicBezTo>
                  <a:pt x="1171" y="641"/>
                  <a:pt x="1169" y="644"/>
                  <a:pt x="1165" y="644"/>
                </a:cubicBezTo>
                <a:cubicBezTo>
                  <a:pt x="1161" y="644"/>
                  <a:pt x="1160" y="639"/>
                  <a:pt x="1159" y="635"/>
                </a:cubicBezTo>
                <a:cubicBezTo>
                  <a:pt x="1158" y="632"/>
                  <a:pt x="1157" y="630"/>
                  <a:pt x="1154" y="627"/>
                </a:cubicBezTo>
                <a:cubicBezTo>
                  <a:pt x="1152" y="624"/>
                  <a:pt x="1149" y="623"/>
                  <a:pt x="1147" y="619"/>
                </a:cubicBezTo>
                <a:cubicBezTo>
                  <a:pt x="1145" y="616"/>
                  <a:pt x="1145" y="613"/>
                  <a:pt x="1145" y="608"/>
                </a:cubicBezTo>
                <a:cubicBezTo>
                  <a:pt x="1145" y="593"/>
                  <a:pt x="1154" y="585"/>
                  <a:pt x="1154" y="570"/>
                </a:cubicBezTo>
                <a:cubicBezTo>
                  <a:pt x="1154" y="564"/>
                  <a:pt x="1152" y="560"/>
                  <a:pt x="1148" y="557"/>
                </a:cubicBezTo>
                <a:cubicBezTo>
                  <a:pt x="1143" y="552"/>
                  <a:pt x="1138" y="552"/>
                  <a:pt x="1131" y="551"/>
                </a:cubicBezTo>
                <a:cubicBezTo>
                  <a:pt x="1132" y="547"/>
                  <a:pt x="1134" y="545"/>
                  <a:pt x="1135" y="541"/>
                </a:cubicBezTo>
                <a:cubicBezTo>
                  <a:pt x="1136" y="536"/>
                  <a:pt x="1135" y="534"/>
                  <a:pt x="1135" y="529"/>
                </a:cubicBezTo>
                <a:cubicBezTo>
                  <a:pt x="1138" y="529"/>
                  <a:pt x="1140" y="530"/>
                  <a:pt x="1141" y="528"/>
                </a:cubicBezTo>
                <a:cubicBezTo>
                  <a:pt x="1142" y="527"/>
                  <a:pt x="1143" y="526"/>
                  <a:pt x="1144" y="524"/>
                </a:cubicBezTo>
                <a:cubicBezTo>
                  <a:pt x="1147" y="527"/>
                  <a:pt x="1149" y="528"/>
                  <a:pt x="1152" y="531"/>
                </a:cubicBezTo>
                <a:cubicBezTo>
                  <a:pt x="1153" y="532"/>
                  <a:pt x="1154" y="533"/>
                  <a:pt x="1155" y="535"/>
                </a:cubicBezTo>
                <a:cubicBezTo>
                  <a:pt x="1156" y="537"/>
                  <a:pt x="1157" y="539"/>
                  <a:pt x="1159" y="539"/>
                </a:cubicBezTo>
                <a:cubicBezTo>
                  <a:pt x="1162" y="539"/>
                  <a:pt x="1163" y="537"/>
                  <a:pt x="1165" y="537"/>
                </a:cubicBezTo>
                <a:cubicBezTo>
                  <a:pt x="1173" y="537"/>
                  <a:pt x="1173" y="549"/>
                  <a:pt x="1181" y="549"/>
                </a:cubicBezTo>
                <a:cubicBezTo>
                  <a:pt x="1184" y="549"/>
                  <a:pt x="1184" y="549"/>
                  <a:pt x="1184" y="549"/>
                </a:cubicBezTo>
                <a:cubicBezTo>
                  <a:pt x="1184" y="543"/>
                  <a:pt x="1184" y="543"/>
                  <a:pt x="1184" y="543"/>
                </a:cubicBezTo>
                <a:cubicBezTo>
                  <a:pt x="1182" y="534"/>
                  <a:pt x="1182" y="534"/>
                  <a:pt x="1182" y="534"/>
                </a:cubicBezTo>
                <a:cubicBezTo>
                  <a:pt x="1182" y="530"/>
                  <a:pt x="1183" y="526"/>
                  <a:pt x="1187" y="524"/>
                </a:cubicBezTo>
                <a:cubicBezTo>
                  <a:pt x="1189" y="524"/>
                  <a:pt x="1191" y="525"/>
                  <a:pt x="1193" y="523"/>
                </a:cubicBezTo>
                <a:cubicBezTo>
                  <a:pt x="1194" y="523"/>
                  <a:pt x="1193" y="521"/>
                  <a:pt x="1194" y="519"/>
                </a:cubicBezTo>
                <a:cubicBezTo>
                  <a:pt x="1194" y="518"/>
                  <a:pt x="1194" y="514"/>
                  <a:pt x="1195" y="513"/>
                </a:cubicBezTo>
                <a:cubicBezTo>
                  <a:pt x="1195" y="513"/>
                  <a:pt x="1195" y="513"/>
                  <a:pt x="1195" y="513"/>
                </a:cubicBezTo>
                <a:cubicBezTo>
                  <a:pt x="1194" y="507"/>
                  <a:pt x="1193" y="502"/>
                  <a:pt x="1191" y="496"/>
                </a:cubicBezTo>
                <a:cubicBezTo>
                  <a:pt x="1190" y="493"/>
                  <a:pt x="1188" y="491"/>
                  <a:pt x="1188" y="486"/>
                </a:cubicBezTo>
                <a:cubicBezTo>
                  <a:pt x="1194" y="486"/>
                  <a:pt x="1199" y="486"/>
                  <a:pt x="1204" y="483"/>
                </a:cubicBezTo>
                <a:cubicBezTo>
                  <a:pt x="1201" y="478"/>
                  <a:pt x="1197" y="478"/>
                  <a:pt x="1191" y="476"/>
                </a:cubicBezTo>
                <a:cubicBezTo>
                  <a:pt x="1189" y="475"/>
                  <a:pt x="1187" y="475"/>
                  <a:pt x="1185" y="472"/>
                </a:cubicBezTo>
                <a:cubicBezTo>
                  <a:pt x="1184" y="469"/>
                  <a:pt x="1183" y="467"/>
                  <a:pt x="1181" y="464"/>
                </a:cubicBezTo>
                <a:cubicBezTo>
                  <a:pt x="1178" y="462"/>
                  <a:pt x="1177" y="460"/>
                  <a:pt x="1175" y="456"/>
                </a:cubicBezTo>
                <a:cubicBezTo>
                  <a:pt x="1173" y="452"/>
                  <a:pt x="1170" y="451"/>
                  <a:pt x="1168" y="446"/>
                </a:cubicBezTo>
                <a:cubicBezTo>
                  <a:pt x="1168" y="444"/>
                  <a:pt x="1168" y="443"/>
                  <a:pt x="1167" y="440"/>
                </a:cubicBezTo>
                <a:cubicBezTo>
                  <a:pt x="1167" y="438"/>
                  <a:pt x="1165" y="436"/>
                  <a:pt x="1165" y="433"/>
                </a:cubicBezTo>
                <a:cubicBezTo>
                  <a:pt x="1165" y="427"/>
                  <a:pt x="1172" y="426"/>
                  <a:pt x="1177" y="423"/>
                </a:cubicBezTo>
                <a:cubicBezTo>
                  <a:pt x="1185" y="419"/>
                  <a:pt x="1189" y="417"/>
                  <a:pt x="1196" y="413"/>
                </a:cubicBezTo>
                <a:cubicBezTo>
                  <a:pt x="1203" y="410"/>
                  <a:pt x="1203" y="404"/>
                  <a:pt x="1207" y="398"/>
                </a:cubicBezTo>
                <a:cubicBezTo>
                  <a:pt x="1209" y="395"/>
                  <a:pt x="1210" y="392"/>
                  <a:pt x="1213" y="390"/>
                </a:cubicBezTo>
                <a:cubicBezTo>
                  <a:pt x="1215" y="390"/>
                  <a:pt x="1217" y="389"/>
                  <a:pt x="1217" y="388"/>
                </a:cubicBezTo>
                <a:cubicBezTo>
                  <a:pt x="1218" y="386"/>
                  <a:pt x="1219" y="384"/>
                  <a:pt x="1219" y="382"/>
                </a:cubicBezTo>
                <a:cubicBezTo>
                  <a:pt x="1224" y="378"/>
                  <a:pt x="1226" y="375"/>
                  <a:pt x="1230" y="370"/>
                </a:cubicBezTo>
                <a:cubicBezTo>
                  <a:pt x="1233" y="366"/>
                  <a:pt x="1236" y="365"/>
                  <a:pt x="1240" y="362"/>
                </a:cubicBezTo>
                <a:cubicBezTo>
                  <a:pt x="1242" y="361"/>
                  <a:pt x="1242" y="358"/>
                  <a:pt x="1244" y="358"/>
                </a:cubicBezTo>
                <a:cubicBezTo>
                  <a:pt x="1248" y="358"/>
                  <a:pt x="1250" y="362"/>
                  <a:pt x="1252" y="365"/>
                </a:cubicBezTo>
                <a:cubicBezTo>
                  <a:pt x="1255" y="370"/>
                  <a:pt x="1257" y="372"/>
                  <a:pt x="1261" y="376"/>
                </a:cubicBezTo>
                <a:cubicBezTo>
                  <a:pt x="1261" y="346"/>
                  <a:pt x="1261" y="346"/>
                  <a:pt x="1261" y="346"/>
                </a:cubicBezTo>
                <a:cubicBezTo>
                  <a:pt x="1261" y="343"/>
                  <a:pt x="1263" y="342"/>
                  <a:pt x="1264" y="340"/>
                </a:cubicBezTo>
                <a:cubicBezTo>
                  <a:pt x="1266" y="336"/>
                  <a:pt x="1267" y="334"/>
                  <a:pt x="1269" y="330"/>
                </a:cubicBezTo>
                <a:cubicBezTo>
                  <a:pt x="1273" y="323"/>
                  <a:pt x="1273" y="319"/>
                  <a:pt x="1274" y="311"/>
                </a:cubicBezTo>
                <a:cubicBezTo>
                  <a:pt x="1278" y="311"/>
                  <a:pt x="1280" y="312"/>
                  <a:pt x="1283" y="312"/>
                </a:cubicBezTo>
                <a:cubicBezTo>
                  <a:pt x="1288" y="312"/>
                  <a:pt x="1290" y="312"/>
                  <a:pt x="1294" y="312"/>
                </a:cubicBezTo>
                <a:cubicBezTo>
                  <a:pt x="1294" y="286"/>
                  <a:pt x="1294" y="286"/>
                  <a:pt x="1294" y="286"/>
                </a:cubicBezTo>
                <a:cubicBezTo>
                  <a:pt x="1294" y="282"/>
                  <a:pt x="1292" y="280"/>
                  <a:pt x="1292" y="276"/>
                </a:cubicBezTo>
                <a:cubicBezTo>
                  <a:pt x="1292" y="272"/>
                  <a:pt x="1293" y="270"/>
                  <a:pt x="1293" y="266"/>
                </a:cubicBezTo>
                <a:cubicBezTo>
                  <a:pt x="1294" y="258"/>
                  <a:pt x="1292" y="253"/>
                  <a:pt x="1294" y="246"/>
                </a:cubicBezTo>
                <a:cubicBezTo>
                  <a:pt x="1297" y="240"/>
                  <a:pt x="1300" y="238"/>
                  <a:pt x="1303" y="232"/>
                </a:cubicBezTo>
                <a:cubicBezTo>
                  <a:pt x="1308" y="224"/>
                  <a:pt x="1310" y="218"/>
                  <a:pt x="1314" y="210"/>
                </a:cubicBezTo>
                <a:cubicBezTo>
                  <a:pt x="1316" y="205"/>
                  <a:pt x="1318" y="203"/>
                  <a:pt x="1320" y="198"/>
                </a:cubicBezTo>
                <a:cubicBezTo>
                  <a:pt x="1321" y="195"/>
                  <a:pt x="1322" y="192"/>
                  <a:pt x="1324" y="189"/>
                </a:cubicBezTo>
                <a:cubicBezTo>
                  <a:pt x="1325" y="188"/>
                  <a:pt x="1328" y="188"/>
                  <a:pt x="1328" y="186"/>
                </a:cubicBezTo>
                <a:cubicBezTo>
                  <a:pt x="1328" y="182"/>
                  <a:pt x="1325" y="181"/>
                  <a:pt x="1323" y="178"/>
                </a:cubicBezTo>
                <a:cubicBezTo>
                  <a:pt x="1322" y="176"/>
                  <a:pt x="1321" y="174"/>
                  <a:pt x="1320" y="172"/>
                </a:cubicBezTo>
                <a:cubicBezTo>
                  <a:pt x="1319" y="170"/>
                  <a:pt x="1319" y="169"/>
                  <a:pt x="1318" y="167"/>
                </a:cubicBezTo>
                <a:cubicBezTo>
                  <a:pt x="1315" y="163"/>
                  <a:pt x="1313" y="161"/>
                  <a:pt x="1310" y="157"/>
                </a:cubicBezTo>
                <a:cubicBezTo>
                  <a:pt x="1308" y="155"/>
                  <a:pt x="1307" y="152"/>
                  <a:pt x="1305" y="149"/>
                </a:cubicBezTo>
                <a:cubicBezTo>
                  <a:pt x="1302" y="145"/>
                  <a:pt x="1299" y="143"/>
                  <a:pt x="1295" y="140"/>
                </a:cubicBezTo>
                <a:cubicBezTo>
                  <a:pt x="1293" y="139"/>
                  <a:pt x="1291" y="138"/>
                  <a:pt x="1289" y="137"/>
                </a:cubicBezTo>
                <a:cubicBezTo>
                  <a:pt x="1287" y="136"/>
                  <a:pt x="1286" y="135"/>
                  <a:pt x="1284" y="135"/>
                </a:cubicBezTo>
                <a:cubicBezTo>
                  <a:pt x="1280" y="135"/>
                  <a:pt x="1278" y="140"/>
                  <a:pt x="1277" y="144"/>
                </a:cubicBezTo>
                <a:cubicBezTo>
                  <a:pt x="1276" y="147"/>
                  <a:pt x="1276" y="150"/>
                  <a:pt x="1274" y="152"/>
                </a:cubicBezTo>
                <a:cubicBezTo>
                  <a:pt x="1271" y="155"/>
                  <a:pt x="1267" y="153"/>
                  <a:pt x="1263" y="154"/>
                </a:cubicBezTo>
                <a:cubicBezTo>
                  <a:pt x="1260" y="154"/>
                  <a:pt x="1258" y="156"/>
                  <a:pt x="1255" y="156"/>
                </a:cubicBezTo>
                <a:cubicBezTo>
                  <a:pt x="1253" y="156"/>
                  <a:pt x="1252" y="155"/>
                  <a:pt x="1249" y="155"/>
                </a:cubicBezTo>
                <a:cubicBezTo>
                  <a:pt x="1247" y="156"/>
                  <a:pt x="1246" y="156"/>
                  <a:pt x="1244" y="156"/>
                </a:cubicBezTo>
                <a:cubicBezTo>
                  <a:pt x="1240" y="156"/>
                  <a:pt x="1238" y="156"/>
                  <a:pt x="1235" y="154"/>
                </a:cubicBezTo>
                <a:cubicBezTo>
                  <a:pt x="1232" y="153"/>
                  <a:pt x="1231" y="150"/>
                  <a:pt x="1228" y="150"/>
                </a:cubicBezTo>
                <a:cubicBezTo>
                  <a:pt x="1226" y="150"/>
                  <a:pt x="1225" y="152"/>
                  <a:pt x="1224" y="154"/>
                </a:cubicBezTo>
                <a:cubicBezTo>
                  <a:pt x="1222" y="156"/>
                  <a:pt x="1221" y="158"/>
                  <a:pt x="1220" y="160"/>
                </a:cubicBezTo>
                <a:cubicBezTo>
                  <a:pt x="1218" y="163"/>
                  <a:pt x="1216" y="164"/>
                  <a:pt x="1213" y="165"/>
                </a:cubicBezTo>
                <a:cubicBezTo>
                  <a:pt x="1211" y="167"/>
                  <a:pt x="1209" y="168"/>
                  <a:pt x="1205" y="168"/>
                </a:cubicBezTo>
                <a:cubicBezTo>
                  <a:pt x="1203" y="168"/>
                  <a:pt x="1202" y="167"/>
                  <a:pt x="1199" y="166"/>
                </a:cubicBezTo>
                <a:cubicBezTo>
                  <a:pt x="1197" y="165"/>
                  <a:pt x="1195" y="164"/>
                  <a:pt x="1193" y="163"/>
                </a:cubicBezTo>
                <a:cubicBezTo>
                  <a:pt x="1192" y="162"/>
                  <a:pt x="1190" y="162"/>
                  <a:pt x="1189" y="160"/>
                </a:cubicBezTo>
                <a:cubicBezTo>
                  <a:pt x="1188" y="157"/>
                  <a:pt x="1188" y="155"/>
                  <a:pt x="1187" y="152"/>
                </a:cubicBezTo>
                <a:cubicBezTo>
                  <a:pt x="1186" y="150"/>
                  <a:pt x="1185" y="148"/>
                  <a:pt x="1184" y="146"/>
                </a:cubicBezTo>
                <a:cubicBezTo>
                  <a:pt x="1183" y="141"/>
                  <a:pt x="1182" y="137"/>
                  <a:pt x="1182" y="131"/>
                </a:cubicBezTo>
                <a:cubicBezTo>
                  <a:pt x="1182" y="129"/>
                  <a:pt x="1181" y="128"/>
                  <a:pt x="1180" y="125"/>
                </a:cubicBezTo>
                <a:cubicBezTo>
                  <a:pt x="1179" y="114"/>
                  <a:pt x="1173" y="109"/>
                  <a:pt x="1170" y="98"/>
                </a:cubicBezTo>
                <a:cubicBezTo>
                  <a:pt x="1169" y="94"/>
                  <a:pt x="1169" y="91"/>
                  <a:pt x="1167" y="86"/>
                </a:cubicBezTo>
                <a:cubicBezTo>
                  <a:pt x="1165" y="83"/>
                  <a:pt x="1164" y="81"/>
                  <a:pt x="1162" y="78"/>
                </a:cubicBezTo>
                <a:cubicBezTo>
                  <a:pt x="1161" y="76"/>
                  <a:pt x="1160" y="74"/>
                  <a:pt x="1157" y="74"/>
                </a:cubicBezTo>
                <a:cubicBezTo>
                  <a:pt x="1153" y="74"/>
                  <a:pt x="1151" y="76"/>
                  <a:pt x="1148" y="78"/>
                </a:cubicBezTo>
                <a:cubicBezTo>
                  <a:pt x="1146" y="81"/>
                  <a:pt x="1145" y="83"/>
                  <a:pt x="1143" y="86"/>
                </a:cubicBezTo>
                <a:cubicBezTo>
                  <a:pt x="1142" y="88"/>
                  <a:pt x="1142" y="90"/>
                  <a:pt x="1140" y="90"/>
                </a:cubicBezTo>
                <a:cubicBezTo>
                  <a:pt x="1134" y="90"/>
                  <a:pt x="1133" y="83"/>
                  <a:pt x="1128" y="79"/>
                </a:cubicBezTo>
                <a:cubicBezTo>
                  <a:pt x="1125" y="77"/>
                  <a:pt x="1123" y="77"/>
                  <a:pt x="1120" y="74"/>
                </a:cubicBezTo>
                <a:cubicBezTo>
                  <a:pt x="1118" y="72"/>
                  <a:pt x="1117" y="70"/>
                  <a:pt x="1113" y="70"/>
                </a:cubicBezTo>
                <a:cubicBezTo>
                  <a:pt x="1113" y="68"/>
                  <a:pt x="1113" y="68"/>
                  <a:pt x="1113" y="68"/>
                </a:cubicBezTo>
                <a:cubicBezTo>
                  <a:pt x="1114" y="65"/>
                  <a:pt x="1115" y="64"/>
                  <a:pt x="1116" y="62"/>
                </a:cubicBezTo>
                <a:cubicBezTo>
                  <a:pt x="1118" y="58"/>
                  <a:pt x="1120" y="56"/>
                  <a:pt x="1122" y="52"/>
                </a:cubicBezTo>
                <a:cubicBezTo>
                  <a:pt x="1124" y="47"/>
                  <a:pt x="1128" y="45"/>
                  <a:pt x="1130" y="40"/>
                </a:cubicBezTo>
                <a:cubicBezTo>
                  <a:pt x="1131" y="37"/>
                  <a:pt x="1133" y="35"/>
                  <a:pt x="1133" y="31"/>
                </a:cubicBezTo>
                <a:cubicBezTo>
                  <a:pt x="1133" y="26"/>
                  <a:pt x="1132" y="23"/>
                  <a:pt x="1130" y="18"/>
                </a:cubicBezTo>
                <a:cubicBezTo>
                  <a:pt x="1128" y="13"/>
                  <a:pt x="1125" y="12"/>
                  <a:pt x="1123" y="8"/>
                </a:cubicBezTo>
                <a:cubicBezTo>
                  <a:pt x="1122" y="6"/>
                  <a:pt x="1122" y="5"/>
                  <a:pt x="1122" y="3"/>
                </a:cubicBezTo>
                <a:cubicBezTo>
                  <a:pt x="1122" y="3"/>
                  <a:pt x="1122" y="3"/>
                  <a:pt x="1122" y="3"/>
                </a:cubicBezTo>
                <a:cubicBezTo>
                  <a:pt x="1118" y="4"/>
                  <a:pt x="1115" y="5"/>
                  <a:pt x="1109" y="5"/>
                </a:cubicBezTo>
                <a:cubicBezTo>
                  <a:pt x="1104" y="5"/>
                  <a:pt x="1101" y="4"/>
                  <a:pt x="1096" y="2"/>
                </a:cubicBezTo>
                <a:cubicBezTo>
                  <a:pt x="1095" y="2"/>
                  <a:pt x="1094" y="0"/>
                  <a:pt x="1092" y="0"/>
                </a:cubicBezTo>
                <a:cubicBezTo>
                  <a:pt x="1090" y="0"/>
                  <a:pt x="1090" y="2"/>
                  <a:pt x="1088" y="3"/>
                </a:cubicBezTo>
                <a:cubicBezTo>
                  <a:pt x="1087" y="6"/>
                  <a:pt x="1085" y="7"/>
                  <a:pt x="1084" y="9"/>
                </a:cubicBezTo>
                <a:cubicBezTo>
                  <a:pt x="1080" y="15"/>
                  <a:pt x="1077" y="18"/>
                  <a:pt x="1074" y="23"/>
                </a:cubicBezTo>
                <a:cubicBezTo>
                  <a:pt x="1071" y="29"/>
                  <a:pt x="1069" y="31"/>
                  <a:pt x="1066" y="36"/>
                </a:cubicBezTo>
                <a:cubicBezTo>
                  <a:pt x="1063" y="39"/>
                  <a:pt x="1062" y="42"/>
                  <a:pt x="1059" y="44"/>
                </a:cubicBezTo>
                <a:cubicBezTo>
                  <a:pt x="1057" y="45"/>
                  <a:pt x="1055" y="45"/>
                  <a:pt x="1055" y="46"/>
                </a:cubicBezTo>
                <a:cubicBezTo>
                  <a:pt x="1055" y="52"/>
                  <a:pt x="1057" y="55"/>
                  <a:pt x="1057" y="61"/>
                </a:cubicBezTo>
                <a:cubicBezTo>
                  <a:pt x="1060" y="61"/>
                  <a:pt x="1062" y="60"/>
                  <a:pt x="1066" y="60"/>
                </a:cubicBezTo>
                <a:cubicBezTo>
                  <a:pt x="1069" y="60"/>
                  <a:pt x="1073" y="60"/>
                  <a:pt x="1075" y="63"/>
                </a:cubicBezTo>
                <a:cubicBezTo>
                  <a:pt x="1076" y="66"/>
                  <a:pt x="1076" y="68"/>
                  <a:pt x="1077" y="71"/>
                </a:cubicBezTo>
                <a:cubicBezTo>
                  <a:pt x="1077" y="74"/>
                  <a:pt x="1077" y="76"/>
                  <a:pt x="1078" y="78"/>
                </a:cubicBezTo>
                <a:cubicBezTo>
                  <a:pt x="1081" y="84"/>
                  <a:pt x="1087" y="86"/>
                  <a:pt x="1087" y="93"/>
                </a:cubicBezTo>
                <a:cubicBezTo>
                  <a:pt x="1087" y="97"/>
                  <a:pt x="1086" y="100"/>
                  <a:pt x="1084" y="104"/>
                </a:cubicBezTo>
                <a:cubicBezTo>
                  <a:pt x="1083" y="107"/>
                  <a:pt x="1081" y="107"/>
                  <a:pt x="1079" y="110"/>
                </a:cubicBezTo>
                <a:cubicBezTo>
                  <a:pt x="1078" y="112"/>
                  <a:pt x="1077" y="114"/>
                  <a:pt x="1075" y="116"/>
                </a:cubicBezTo>
                <a:cubicBezTo>
                  <a:pt x="1075" y="117"/>
                  <a:pt x="1074" y="117"/>
                  <a:pt x="1073" y="117"/>
                </a:cubicBezTo>
                <a:cubicBezTo>
                  <a:pt x="1070" y="120"/>
                  <a:pt x="1067" y="121"/>
                  <a:pt x="1063" y="124"/>
                </a:cubicBezTo>
                <a:cubicBezTo>
                  <a:pt x="1062" y="125"/>
                  <a:pt x="1061" y="127"/>
                  <a:pt x="1060" y="128"/>
                </a:cubicBezTo>
                <a:cubicBezTo>
                  <a:pt x="1057" y="131"/>
                  <a:pt x="1055" y="132"/>
                  <a:pt x="1052" y="135"/>
                </a:cubicBezTo>
                <a:cubicBezTo>
                  <a:pt x="1046" y="143"/>
                  <a:pt x="1045" y="149"/>
                  <a:pt x="1042" y="159"/>
                </a:cubicBezTo>
                <a:cubicBezTo>
                  <a:pt x="1042" y="165"/>
                  <a:pt x="1043" y="169"/>
                  <a:pt x="1040" y="174"/>
                </a:cubicBezTo>
                <a:cubicBezTo>
                  <a:pt x="1038" y="179"/>
                  <a:pt x="1033" y="181"/>
                  <a:pt x="1031" y="186"/>
                </a:cubicBezTo>
                <a:cubicBezTo>
                  <a:pt x="1030" y="191"/>
                  <a:pt x="1030" y="194"/>
                  <a:pt x="1028" y="198"/>
                </a:cubicBezTo>
                <a:cubicBezTo>
                  <a:pt x="1027" y="201"/>
                  <a:pt x="1025" y="203"/>
                  <a:pt x="1023" y="205"/>
                </a:cubicBezTo>
                <a:cubicBezTo>
                  <a:pt x="1022" y="205"/>
                  <a:pt x="1021" y="205"/>
                  <a:pt x="1021" y="206"/>
                </a:cubicBezTo>
                <a:cubicBezTo>
                  <a:pt x="1019" y="209"/>
                  <a:pt x="1020" y="211"/>
                  <a:pt x="1018" y="214"/>
                </a:cubicBezTo>
                <a:cubicBezTo>
                  <a:pt x="1017" y="218"/>
                  <a:pt x="1015" y="220"/>
                  <a:pt x="1014" y="225"/>
                </a:cubicBezTo>
                <a:cubicBezTo>
                  <a:pt x="1017" y="224"/>
                  <a:pt x="1019" y="225"/>
                  <a:pt x="1022" y="225"/>
                </a:cubicBezTo>
                <a:cubicBezTo>
                  <a:pt x="1022" y="230"/>
                  <a:pt x="1022" y="230"/>
                  <a:pt x="1022" y="230"/>
                </a:cubicBezTo>
                <a:cubicBezTo>
                  <a:pt x="1022" y="234"/>
                  <a:pt x="1021" y="236"/>
                  <a:pt x="1020" y="239"/>
                </a:cubicBezTo>
                <a:cubicBezTo>
                  <a:pt x="1019" y="244"/>
                  <a:pt x="1018" y="247"/>
                  <a:pt x="1014" y="250"/>
                </a:cubicBezTo>
                <a:cubicBezTo>
                  <a:pt x="1011" y="252"/>
                  <a:pt x="1009" y="252"/>
                  <a:pt x="1006" y="252"/>
                </a:cubicBezTo>
                <a:cubicBezTo>
                  <a:pt x="1001" y="253"/>
                  <a:pt x="998" y="254"/>
                  <a:pt x="994" y="255"/>
                </a:cubicBezTo>
                <a:cubicBezTo>
                  <a:pt x="989" y="256"/>
                  <a:pt x="986" y="258"/>
                  <a:pt x="982" y="261"/>
                </a:cubicBezTo>
                <a:cubicBezTo>
                  <a:pt x="978" y="263"/>
                  <a:pt x="976" y="264"/>
                  <a:pt x="974" y="267"/>
                </a:cubicBezTo>
                <a:cubicBezTo>
                  <a:pt x="972" y="270"/>
                  <a:pt x="971" y="272"/>
                  <a:pt x="969" y="273"/>
                </a:cubicBezTo>
                <a:cubicBezTo>
                  <a:pt x="967" y="275"/>
                  <a:pt x="966" y="275"/>
                  <a:pt x="964" y="276"/>
                </a:cubicBezTo>
                <a:cubicBezTo>
                  <a:pt x="960" y="280"/>
                  <a:pt x="957" y="282"/>
                  <a:pt x="952" y="285"/>
                </a:cubicBezTo>
                <a:cubicBezTo>
                  <a:pt x="902" y="261"/>
                  <a:pt x="902" y="261"/>
                  <a:pt x="902" y="261"/>
                </a:cubicBezTo>
                <a:cubicBezTo>
                  <a:pt x="902" y="261"/>
                  <a:pt x="902" y="261"/>
                  <a:pt x="902" y="261"/>
                </a:cubicBezTo>
                <a:cubicBezTo>
                  <a:pt x="895" y="271"/>
                  <a:pt x="890" y="277"/>
                  <a:pt x="884" y="288"/>
                </a:cubicBezTo>
                <a:cubicBezTo>
                  <a:pt x="864" y="350"/>
                  <a:pt x="864" y="350"/>
                  <a:pt x="864" y="350"/>
                </a:cubicBezTo>
                <a:cubicBezTo>
                  <a:pt x="864" y="359"/>
                  <a:pt x="864" y="359"/>
                  <a:pt x="864" y="359"/>
                </a:cubicBezTo>
                <a:cubicBezTo>
                  <a:pt x="864" y="361"/>
                  <a:pt x="865" y="362"/>
                  <a:pt x="865" y="364"/>
                </a:cubicBezTo>
                <a:cubicBezTo>
                  <a:pt x="865" y="370"/>
                  <a:pt x="858" y="369"/>
                  <a:pt x="855" y="373"/>
                </a:cubicBezTo>
                <a:cubicBezTo>
                  <a:pt x="853" y="376"/>
                  <a:pt x="852" y="378"/>
                  <a:pt x="850" y="380"/>
                </a:cubicBezTo>
                <a:cubicBezTo>
                  <a:pt x="848" y="381"/>
                  <a:pt x="847" y="381"/>
                  <a:pt x="846" y="382"/>
                </a:cubicBezTo>
                <a:cubicBezTo>
                  <a:pt x="844" y="384"/>
                  <a:pt x="845" y="385"/>
                  <a:pt x="845" y="387"/>
                </a:cubicBezTo>
                <a:cubicBezTo>
                  <a:pt x="845" y="394"/>
                  <a:pt x="849" y="398"/>
                  <a:pt x="854" y="401"/>
                </a:cubicBezTo>
                <a:cubicBezTo>
                  <a:pt x="857" y="403"/>
                  <a:pt x="859" y="404"/>
                  <a:pt x="862" y="407"/>
                </a:cubicBezTo>
                <a:cubicBezTo>
                  <a:pt x="865" y="410"/>
                  <a:pt x="866" y="413"/>
                  <a:pt x="870" y="413"/>
                </a:cubicBezTo>
                <a:cubicBezTo>
                  <a:pt x="874" y="413"/>
                  <a:pt x="876" y="410"/>
                  <a:pt x="879" y="408"/>
                </a:cubicBezTo>
                <a:cubicBezTo>
                  <a:pt x="882" y="406"/>
                  <a:pt x="885" y="406"/>
                  <a:pt x="889" y="405"/>
                </a:cubicBezTo>
                <a:cubicBezTo>
                  <a:pt x="895" y="404"/>
                  <a:pt x="899" y="403"/>
                  <a:pt x="904" y="402"/>
                </a:cubicBezTo>
                <a:cubicBezTo>
                  <a:pt x="907" y="402"/>
                  <a:pt x="909" y="401"/>
                  <a:pt x="912" y="401"/>
                </a:cubicBezTo>
                <a:cubicBezTo>
                  <a:pt x="918" y="401"/>
                  <a:pt x="921" y="403"/>
                  <a:pt x="925" y="406"/>
                </a:cubicBezTo>
                <a:cubicBezTo>
                  <a:pt x="927" y="408"/>
                  <a:pt x="929" y="410"/>
                  <a:pt x="932" y="410"/>
                </a:cubicBezTo>
                <a:cubicBezTo>
                  <a:pt x="933" y="411"/>
                  <a:pt x="933" y="411"/>
                  <a:pt x="934" y="411"/>
                </a:cubicBezTo>
                <a:cubicBezTo>
                  <a:pt x="938" y="411"/>
                  <a:pt x="939" y="408"/>
                  <a:pt x="941" y="405"/>
                </a:cubicBezTo>
                <a:cubicBezTo>
                  <a:pt x="943" y="403"/>
                  <a:pt x="945" y="402"/>
                  <a:pt x="946" y="399"/>
                </a:cubicBezTo>
                <a:cubicBezTo>
                  <a:pt x="950" y="394"/>
                  <a:pt x="955" y="391"/>
                  <a:pt x="961" y="391"/>
                </a:cubicBezTo>
                <a:cubicBezTo>
                  <a:pt x="969" y="391"/>
                  <a:pt x="972" y="394"/>
                  <a:pt x="979" y="396"/>
                </a:cubicBezTo>
                <a:cubicBezTo>
                  <a:pt x="982" y="397"/>
                  <a:pt x="983" y="398"/>
                  <a:pt x="985" y="398"/>
                </a:cubicBezTo>
                <a:cubicBezTo>
                  <a:pt x="995" y="402"/>
                  <a:pt x="1002" y="404"/>
                  <a:pt x="1007" y="413"/>
                </a:cubicBezTo>
                <a:cubicBezTo>
                  <a:pt x="1009" y="418"/>
                  <a:pt x="1010" y="421"/>
                  <a:pt x="1011" y="426"/>
                </a:cubicBezTo>
                <a:cubicBezTo>
                  <a:pt x="1012" y="427"/>
                  <a:pt x="1013" y="427"/>
                  <a:pt x="1013" y="428"/>
                </a:cubicBezTo>
                <a:cubicBezTo>
                  <a:pt x="1016" y="431"/>
                  <a:pt x="1018" y="434"/>
                  <a:pt x="1022" y="436"/>
                </a:cubicBezTo>
                <a:cubicBezTo>
                  <a:pt x="1025" y="438"/>
                  <a:pt x="1027" y="440"/>
                  <a:pt x="1030" y="441"/>
                </a:cubicBezTo>
                <a:cubicBezTo>
                  <a:pt x="1034" y="444"/>
                  <a:pt x="1038" y="444"/>
                  <a:pt x="1041" y="447"/>
                </a:cubicBezTo>
                <a:cubicBezTo>
                  <a:pt x="1041" y="448"/>
                  <a:pt x="1042" y="448"/>
                  <a:pt x="1043" y="449"/>
                </a:cubicBezTo>
                <a:cubicBezTo>
                  <a:pt x="1044" y="451"/>
                  <a:pt x="1044" y="453"/>
                  <a:pt x="1044" y="456"/>
                </a:cubicBezTo>
                <a:cubicBezTo>
                  <a:pt x="1044" y="463"/>
                  <a:pt x="1043" y="467"/>
                  <a:pt x="1041" y="474"/>
                </a:cubicBezTo>
                <a:cubicBezTo>
                  <a:pt x="1040" y="478"/>
                  <a:pt x="1038" y="481"/>
                  <a:pt x="1036" y="485"/>
                </a:cubicBezTo>
                <a:cubicBezTo>
                  <a:pt x="1035" y="487"/>
                  <a:pt x="1034" y="489"/>
                  <a:pt x="1033" y="491"/>
                </a:cubicBezTo>
                <a:cubicBezTo>
                  <a:pt x="1032" y="493"/>
                  <a:pt x="1031" y="495"/>
                  <a:pt x="1029" y="495"/>
                </a:cubicBezTo>
                <a:cubicBezTo>
                  <a:pt x="1024" y="495"/>
                  <a:pt x="1021" y="492"/>
                  <a:pt x="1017" y="488"/>
                </a:cubicBezTo>
                <a:cubicBezTo>
                  <a:pt x="1015" y="485"/>
                  <a:pt x="1014" y="482"/>
                  <a:pt x="1011" y="480"/>
                </a:cubicBezTo>
                <a:cubicBezTo>
                  <a:pt x="1007" y="477"/>
                  <a:pt x="1004" y="477"/>
                  <a:pt x="999" y="476"/>
                </a:cubicBezTo>
                <a:cubicBezTo>
                  <a:pt x="995" y="475"/>
                  <a:pt x="992" y="474"/>
                  <a:pt x="988" y="474"/>
                </a:cubicBezTo>
                <a:cubicBezTo>
                  <a:pt x="981" y="474"/>
                  <a:pt x="977" y="476"/>
                  <a:pt x="971" y="478"/>
                </a:cubicBezTo>
                <a:cubicBezTo>
                  <a:pt x="961" y="481"/>
                  <a:pt x="959" y="491"/>
                  <a:pt x="949" y="491"/>
                </a:cubicBezTo>
                <a:cubicBezTo>
                  <a:pt x="946" y="491"/>
                  <a:pt x="945" y="490"/>
                  <a:pt x="942" y="488"/>
                </a:cubicBezTo>
                <a:cubicBezTo>
                  <a:pt x="941" y="488"/>
                  <a:pt x="940" y="485"/>
                  <a:pt x="938" y="485"/>
                </a:cubicBezTo>
                <a:cubicBezTo>
                  <a:pt x="935" y="485"/>
                  <a:pt x="935" y="489"/>
                  <a:pt x="934" y="492"/>
                </a:cubicBezTo>
                <a:cubicBezTo>
                  <a:pt x="933" y="494"/>
                  <a:pt x="932" y="495"/>
                  <a:pt x="932" y="497"/>
                </a:cubicBezTo>
                <a:cubicBezTo>
                  <a:pt x="930" y="502"/>
                  <a:pt x="926" y="506"/>
                  <a:pt x="920" y="506"/>
                </a:cubicBezTo>
                <a:cubicBezTo>
                  <a:pt x="914" y="506"/>
                  <a:pt x="912" y="503"/>
                  <a:pt x="906" y="503"/>
                </a:cubicBezTo>
                <a:cubicBezTo>
                  <a:pt x="902" y="503"/>
                  <a:pt x="900" y="506"/>
                  <a:pt x="898" y="509"/>
                </a:cubicBezTo>
                <a:cubicBezTo>
                  <a:pt x="896" y="511"/>
                  <a:pt x="894" y="512"/>
                  <a:pt x="892" y="514"/>
                </a:cubicBezTo>
                <a:cubicBezTo>
                  <a:pt x="886" y="518"/>
                  <a:pt x="881" y="522"/>
                  <a:pt x="881" y="529"/>
                </a:cubicBezTo>
                <a:cubicBezTo>
                  <a:pt x="881" y="534"/>
                  <a:pt x="883" y="537"/>
                  <a:pt x="883" y="543"/>
                </a:cubicBezTo>
                <a:cubicBezTo>
                  <a:pt x="883" y="545"/>
                  <a:pt x="881" y="546"/>
                  <a:pt x="880" y="547"/>
                </a:cubicBezTo>
                <a:cubicBezTo>
                  <a:pt x="878" y="548"/>
                  <a:pt x="876" y="549"/>
                  <a:pt x="874" y="549"/>
                </a:cubicBezTo>
                <a:cubicBezTo>
                  <a:pt x="871" y="550"/>
                  <a:pt x="870" y="549"/>
                  <a:pt x="867" y="549"/>
                </a:cubicBezTo>
                <a:cubicBezTo>
                  <a:pt x="863" y="550"/>
                  <a:pt x="863" y="554"/>
                  <a:pt x="860" y="556"/>
                </a:cubicBezTo>
                <a:cubicBezTo>
                  <a:pt x="856" y="561"/>
                  <a:pt x="852" y="563"/>
                  <a:pt x="846" y="565"/>
                </a:cubicBezTo>
                <a:cubicBezTo>
                  <a:pt x="841" y="567"/>
                  <a:pt x="837" y="569"/>
                  <a:pt x="831" y="569"/>
                </a:cubicBezTo>
                <a:cubicBezTo>
                  <a:pt x="827" y="569"/>
                  <a:pt x="824" y="568"/>
                  <a:pt x="820" y="565"/>
                </a:cubicBezTo>
                <a:cubicBezTo>
                  <a:pt x="818" y="563"/>
                  <a:pt x="816" y="560"/>
                  <a:pt x="813" y="560"/>
                </a:cubicBezTo>
                <a:cubicBezTo>
                  <a:pt x="805" y="560"/>
                  <a:pt x="801" y="567"/>
                  <a:pt x="797" y="574"/>
                </a:cubicBezTo>
                <a:cubicBezTo>
                  <a:pt x="796" y="578"/>
                  <a:pt x="794" y="581"/>
                  <a:pt x="791" y="584"/>
                </a:cubicBezTo>
                <a:cubicBezTo>
                  <a:pt x="788" y="588"/>
                  <a:pt x="787" y="591"/>
                  <a:pt x="782" y="594"/>
                </a:cubicBezTo>
                <a:cubicBezTo>
                  <a:pt x="779" y="596"/>
                  <a:pt x="776" y="597"/>
                  <a:pt x="772" y="599"/>
                </a:cubicBezTo>
                <a:cubicBezTo>
                  <a:pt x="769" y="602"/>
                  <a:pt x="766" y="603"/>
                  <a:pt x="762" y="605"/>
                </a:cubicBezTo>
                <a:cubicBezTo>
                  <a:pt x="758" y="608"/>
                  <a:pt x="755" y="608"/>
                  <a:pt x="751" y="608"/>
                </a:cubicBezTo>
                <a:cubicBezTo>
                  <a:pt x="746" y="609"/>
                  <a:pt x="743" y="610"/>
                  <a:pt x="739" y="610"/>
                </a:cubicBezTo>
                <a:cubicBezTo>
                  <a:pt x="727" y="610"/>
                  <a:pt x="720" y="605"/>
                  <a:pt x="710" y="597"/>
                </a:cubicBezTo>
                <a:cubicBezTo>
                  <a:pt x="708" y="596"/>
                  <a:pt x="707" y="594"/>
                  <a:pt x="705" y="592"/>
                </a:cubicBezTo>
                <a:cubicBezTo>
                  <a:pt x="702" y="590"/>
                  <a:pt x="700" y="589"/>
                  <a:pt x="696" y="588"/>
                </a:cubicBezTo>
                <a:cubicBezTo>
                  <a:pt x="693" y="588"/>
                  <a:pt x="691" y="587"/>
                  <a:pt x="688" y="587"/>
                </a:cubicBezTo>
                <a:cubicBezTo>
                  <a:pt x="682" y="587"/>
                  <a:pt x="679" y="591"/>
                  <a:pt x="674" y="595"/>
                </a:cubicBezTo>
                <a:cubicBezTo>
                  <a:pt x="671" y="597"/>
                  <a:pt x="669" y="599"/>
                  <a:pt x="667" y="602"/>
                </a:cubicBezTo>
                <a:cubicBezTo>
                  <a:pt x="664" y="607"/>
                  <a:pt x="664" y="612"/>
                  <a:pt x="660" y="617"/>
                </a:cubicBezTo>
                <a:cubicBezTo>
                  <a:pt x="660" y="624"/>
                  <a:pt x="655" y="628"/>
                  <a:pt x="655" y="635"/>
                </a:cubicBezTo>
                <a:cubicBezTo>
                  <a:pt x="655" y="637"/>
                  <a:pt x="655" y="638"/>
                  <a:pt x="656" y="639"/>
                </a:cubicBezTo>
                <a:cubicBezTo>
                  <a:pt x="657" y="641"/>
                  <a:pt x="659" y="641"/>
                  <a:pt x="660" y="643"/>
                </a:cubicBezTo>
                <a:cubicBezTo>
                  <a:pt x="663" y="647"/>
                  <a:pt x="664" y="649"/>
                  <a:pt x="667" y="652"/>
                </a:cubicBezTo>
                <a:cubicBezTo>
                  <a:pt x="670" y="655"/>
                  <a:pt x="672" y="656"/>
                  <a:pt x="675" y="658"/>
                </a:cubicBezTo>
                <a:cubicBezTo>
                  <a:pt x="676" y="660"/>
                  <a:pt x="676" y="661"/>
                  <a:pt x="677" y="662"/>
                </a:cubicBezTo>
                <a:cubicBezTo>
                  <a:pt x="679" y="665"/>
                  <a:pt x="681" y="665"/>
                  <a:pt x="683" y="666"/>
                </a:cubicBezTo>
                <a:cubicBezTo>
                  <a:pt x="681" y="671"/>
                  <a:pt x="679" y="673"/>
                  <a:pt x="677" y="676"/>
                </a:cubicBezTo>
                <a:cubicBezTo>
                  <a:pt x="673" y="682"/>
                  <a:pt x="671" y="687"/>
                  <a:pt x="665" y="690"/>
                </a:cubicBezTo>
                <a:cubicBezTo>
                  <a:pt x="661" y="692"/>
                  <a:pt x="658" y="691"/>
                  <a:pt x="653" y="692"/>
                </a:cubicBezTo>
                <a:cubicBezTo>
                  <a:pt x="650" y="693"/>
                  <a:pt x="649" y="695"/>
                  <a:pt x="645" y="696"/>
                </a:cubicBezTo>
                <a:cubicBezTo>
                  <a:pt x="641" y="700"/>
                  <a:pt x="638" y="702"/>
                  <a:pt x="634" y="706"/>
                </a:cubicBezTo>
                <a:cubicBezTo>
                  <a:pt x="632" y="708"/>
                  <a:pt x="631" y="708"/>
                  <a:pt x="630" y="709"/>
                </a:cubicBezTo>
                <a:cubicBezTo>
                  <a:pt x="627" y="712"/>
                  <a:pt x="626" y="714"/>
                  <a:pt x="623" y="717"/>
                </a:cubicBezTo>
                <a:cubicBezTo>
                  <a:pt x="616" y="726"/>
                  <a:pt x="612" y="731"/>
                  <a:pt x="605" y="739"/>
                </a:cubicBezTo>
                <a:cubicBezTo>
                  <a:pt x="598" y="747"/>
                  <a:pt x="591" y="747"/>
                  <a:pt x="581" y="748"/>
                </a:cubicBezTo>
                <a:cubicBezTo>
                  <a:pt x="575" y="748"/>
                  <a:pt x="573" y="753"/>
                  <a:pt x="568" y="754"/>
                </a:cubicBezTo>
                <a:cubicBezTo>
                  <a:pt x="567" y="755"/>
                  <a:pt x="566" y="754"/>
                  <a:pt x="566" y="754"/>
                </a:cubicBezTo>
                <a:cubicBezTo>
                  <a:pt x="562" y="756"/>
                  <a:pt x="559" y="756"/>
                  <a:pt x="555" y="756"/>
                </a:cubicBezTo>
                <a:cubicBezTo>
                  <a:pt x="543" y="756"/>
                  <a:pt x="536" y="754"/>
                  <a:pt x="524" y="754"/>
                </a:cubicBezTo>
                <a:cubicBezTo>
                  <a:pt x="517" y="754"/>
                  <a:pt x="514" y="755"/>
                  <a:pt x="507" y="755"/>
                </a:cubicBezTo>
                <a:cubicBezTo>
                  <a:pt x="476" y="755"/>
                  <a:pt x="476" y="755"/>
                  <a:pt x="476" y="755"/>
                </a:cubicBezTo>
                <a:cubicBezTo>
                  <a:pt x="470" y="755"/>
                  <a:pt x="467" y="759"/>
                  <a:pt x="461" y="761"/>
                </a:cubicBezTo>
                <a:cubicBezTo>
                  <a:pt x="456" y="764"/>
                  <a:pt x="452" y="765"/>
                  <a:pt x="446" y="766"/>
                </a:cubicBezTo>
                <a:cubicBezTo>
                  <a:pt x="434" y="770"/>
                  <a:pt x="428" y="774"/>
                  <a:pt x="415" y="777"/>
                </a:cubicBezTo>
                <a:cubicBezTo>
                  <a:pt x="406" y="780"/>
                  <a:pt x="401" y="783"/>
                  <a:pt x="392" y="787"/>
                </a:cubicBezTo>
                <a:cubicBezTo>
                  <a:pt x="390" y="789"/>
                  <a:pt x="388" y="789"/>
                  <a:pt x="386" y="790"/>
                </a:cubicBezTo>
                <a:cubicBezTo>
                  <a:pt x="381" y="794"/>
                  <a:pt x="379" y="796"/>
                  <a:pt x="374" y="799"/>
                </a:cubicBezTo>
                <a:cubicBezTo>
                  <a:pt x="369" y="803"/>
                  <a:pt x="366" y="806"/>
                  <a:pt x="360" y="808"/>
                </a:cubicBezTo>
                <a:cubicBezTo>
                  <a:pt x="359" y="808"/>
                  <a:pt x="359" y="809"/>
                  <a:pt x="358" y="809"/>
                </a:cubicBezTo>
                <a:cubicBezTo>
                  <a:pt x="354" y="809"/>
                  <a:pt x="352" y="806"/>
                  <a:pt x="349" y="806"/>
                </a:cubicBezTo>
                <a:cubicBezTo>
                  <a:pt x="345" y="806"/>
                  <a:pt x="342" y="808"/>
                  <a:pt x="340" y="806"/>
                </a:cubicBezTo>
                <a:cubicBezTo>
                  <a:pt x="338" y="804"/>
                  <a:pt x="338" y="801"/>
                  <a:pt x="338" y="798"/>
                </a:cubicBezTo>
                <a:cubicBezTo>
                  <a:pt x="338" y="795"/>
                  <a:pt x="339" y="793"/>
                  <a:pt x="339" y="790"/>
                </a:cubicBezTo>
                <a:cubicBezTo>
                  <a:pt x="337" y="790"/>
                  <a:pt x="336" y="791"/>
                  <a:pt x="333" y="792"/>
                </a:cubicBezTo>
                <a:cubicBezTo>
                  <a:pt x="330" y="794"/>
                  <a:pt x="328" y="794"/>
                  <a:pt x="325" y="795"/>
                </a:cubicBezTo>
                <a:cubicBezTo>
                  <a:pt x="320" y="797"/>
                  <a:pt x="317" y="798"/>
                  <a:pt x="311" y="798"/>
                </a:cubicBezTo>
                <a:cubicBezTo>
                  <a:pt x="303" y="798"/>
                  <a:pt x="299" y="798"/>
                  <a:pt x="291" y="795"/>
                </a:cubicBezTo>
                <a:cubicBezTo>
                  <a:pt x="289" y="794"/>
                  <a:pt x="288" y="793"/>
                  <a:pt x="285" y="792"/>
                </a:cubicBezTo>
                <a:cubicBezTo>
                  <a:pt x="280" y="790"/>
                  <a:pt x="277" y="789"/>
                  <a:pt x="271" y="786"/>
                </a:cubicBezTo>
                <a:cubicBezTo>
                  <a:pt x="269" y="785"/>
                  <a:pt x="268" y="783"/>
                  <a:pt x="265" y="782"/>
                </a:cubicBezTo>
                <a:cubicBezTo>
                  <a:pt x="262" y="780"/>
                  <a:pt x="259" y="780"/>
                  <a:pt x="255" y="779"/>
                </a:cubicBezTo>
                <a:cubicBezTo>
                  <a:pt x="246" y="777"/>
                  <a:pt x="239" y="778"/>
                  <a:pt x="230" y="773"/>
                </a:cubicBezTo>
                <a:cubicBezTo>
                  <a:pt x="219" y="768"/>
                  <a:pt x="217" y="757"/>
                  <a:pt x="205" y="754"/>
                </a:cubicBezTo>
                <a:cubicBezTo>
                  <a:pt x="205" y="754"/>
                  <a:pt x="204" y="754"/>
                  <a:pt x="203" y="754"/>
                </a:cubicBezTo>
                <a:cubicBezTo>
                  <a:pt x="195" y="752"/>
                  <a:pt x="191" y="750"/>
                  <a:pt x="183" y="748"/>
                </a:cubicBezTo>
                <a:cubicBezTo>
                  <a:pt x="179" y="748"/>
                  <a:pt x="177" y="747"/>
                  <a:pt x="174" y="746"/>
                </a:cubicBezTo>
                <a:cubicBezTo>
                  <a:pt x="165" y="745"/>
                  <a:pt x="160" y="744"/>
                  <a:pt x="150" y="744"/>
                </a:cubicBezTo>
                <a:cubicBezTo>
                  <a:pt x="124" y="744"/>
                  <a:pt x="110" y="746"/>
                  <a:pt x="84" y="746"/>
                </a:cubicBezTo>
                <a:cubicBezTo>
                  <a:pt x="51" y="743"/>
                  <a:pt x="32" y="736"/>
                  <a:pt x="0" y="736"/>
                </a:cubicBezTo>
                <a:cubicBezTo>
                  <a:pt x="0" y="736"/>
                  <a:pt x="0" y="736"/>
                  <a:pt x="0" y="736"/>
                </a:cubicBezTo>
                <a:cubicBezTo>
                  <a:pt x="1" y="740"/>
                  <a:pt x="2" y="742"/>
                  <a:pt x="3" y="745"/>
                </a:cubicBezTo>
                <a:cubicBezTo>
                  <a:pt x="3" y="747"/>
                  <a:pt x="3" y="748"/>
                  <a:pt x="3" y="749"/>
                </a:cubicBezTo>
                <a:cubicBezTo>
                  <a:pt x="5" y="755"/>
                  <a:pt x="8" y="758"/>
                  <a:pt x="11" y="763"/>
                </a:cubicBezTo>
                <a:cubicBezTo>
                  <a:pt x="12" y="767"/>
                  <a:pt x="13" y="770"/>
                  <a:pt x="14" y="773"/>
                </a:cubicBezTo>
                <a:cubicBezTo>
                  <a:pt x="19" y="785"/>
                  <a:pt x="25" y="791"/>
                  <a:pt x="25" y="803"/>
                </a:cubicBezTo>
                <a:cubicBezTo>
                  <a:pt x="25" y="805"/>
                  <a:pt x="25" y="806"/>
                  <a:pt x="24" y="807"/>
                </a:cubicBezTo>
                <a:cubicBezTo>
                  <a:pt x="23" y="812"/>
                  <a:pt x="16" y="811"/>
                  <a:pt x="16" y="816"/>
                </a:cubicBezTo>
                <a:cubicBezTo>
                  <a:pt x="16" y="818"/>
                  <a:pt x="18" y="818"/>
                  <a:pt x="20" y="819"/>
                </a:cubicBezTo>
                <a:cubicBezTo>
                  <a:pt x="22" y="821"/>
                  <a:pt x="23" y="823"/>
                  <a:pt x="24" y="825"/>
                </a:cubicBezTo>
                <a:cubicBezTo>
                  <a:pt x="26" y="828"/>
                  <a:pt x="27" y="830"/>
                  <a:pt x="29" y="833"/>
                </a:cubicBezTo>
                <a:cubicBezTo>
                  <a:pt x="33" y="839"/>
                  <a:pt x="38" y="841"/>
                  <a:pt x="44" y="846"/>
                </a:cubicBezTo>
                <a:cubicBezTo>
                  <a:pt x="46" y="848"/>
                  <a:pt x="48" y="849"/>
                  <a:pt x="49" y="851"/>
                </a:cubicBezTo>
                <a:cubicBezTo>
                  <a:pt x="49" y="854"/>
                  <a:pt x="48" y="856"/>
                  <a:pt x="49" y="859"/>
                </a:cubicBezTo>
                <a:cubicBezTo>
                  <a:pt x="49" y="863"/>
                  <a:pt x="51" y="864"/>
                  <a:pt x="52" y="867"/>
                </a:cubicBezTo>
                <a:cubicBezTo>
                  <a:pt x="53" y="871"/>
                  <a:pt x="53" y="874"/>
                  <a:pt x="55" y="877"/>
                </a:cubicBezTo>
                <a:cubicBezTo>
                  <a:pt x="60" y="876"/>
                  <a:pt x="63" y="875"/>
                  <a:pt x="67" y="872"/>
                </a:cubicBezTo>
                <a:cubicBezTo>
                  <a:pt x="69" y="871"/>
                  <a:pt x="71" y="870"/>
                  <a:pt x="73" y="867"/>
                </a:cubicBezTo>
                <a:cubicBezTo>
                  <a:pt x="76" y="864"/>
                  <a:pt x="77" y="861"/>
                  <a:pt x="81" y="858"/>
                </a:cubicBezTo>
                <a:cubicBezTo>
                  <a:pt x="83" y="856"/>
                  <a:pt x="85" y="854"/>
                  <a:pt x="89" y="854"/>
                </a:cubicBezTo>
                <a:cubicBezTo>
                  <a:pt x="93" y="854"/>
                  <a:pt x="94" y="856"/>
                  <a:pt x="98" y="856"/>
                </a:cubicBezTo>
                <a:cubicBezTo>
                  <a:pt x="102" y="856"/>
                  <a:pt x="104" y="856"/>
                  <a:pt x="107" y="854"/>
                </a:cubicBezTo>
                <a:cubicBezTo>
                  <a:pt x="109" y="854"/>
                  <a:pt x="110" y="853"/>
                  <a:pt x="111" y="852"/>
                </a:cubicBezTo>
                <a:cubicBezTo>
                  <a:pt x="112" y="851"/>
                  <a:pt x="113" y="849"/>
                  <a:pt x="114" y="849"/>
                </a:cubicBezTo>
                <a:cubicBezTo>
                  <a:pt x="116" y="849"/>
                  <a:pt x="117" y="851"/>
                  <a:pt x="118" y="851"/>
                </a:cubicBezTo>
                <a:cubicBezTo>
                  <a:pt x="122" y="853"/>
                  <a:pt x="124" y="854"/>
                  <a:pt x="128" y="855"/>
                </a:cubicBezTo>
                <a:cubicBezTo>
                  <a:pt x="133" y="857"/>
                  <a:pt x="136" y="857"/>
                  <a:pt x="140" y="860"/>
                </a:cubicBezTo>
                <a:cubicBezTo>
                  <a:pt x="138" y="868"/>
                  <a:pt x="132" y="871"/>
                  <a:pt x="128" y="878"/>
                </a:cubicBezTo>
                <a:cubicBezTo>
                  <a:pt x="126" y="882"/>
                  <a:pt x="125" y="884"/>
                  <a:pt x="123" y="888"/>
                </a:cubicBezTo>
                <a:cubicBezTo>
                  <a:pt x="121" y="893"/>
                  <a:pt x="120" y="896"/>
                  <a:pt x="117" y="900"/>
                </a:cubicBezTo>
                <a:cubicBezTo>
                  <a:pt x="115" y="904"/>
                  <a:pt x="111" y="904"/>
                  <a:pt x="109" y="907"/>
                </a:cubicBezTo>
                <a:cubicBezTo>
                  <a:pt x="107" y="909"/>
                  <a:pt x="106" y="911"/>
                  <a:pt x="105" y="913"/>
                </a:cubicBezTo>
                <a:cubicBezTo>
                  <a:pt x="108" y="914"/>
                  <a:pt x="110" y="914"/>
                  <a:pt x="113" y="915"/>
                </a:cubicBezTo>
                <a:cubicBezTo>
                  <a:pt x="116" y="917"/>
                  <a:pt x="118" y="919"/>
                  <a:pt x="121" y="920"/>
                </a:cubicBezTo>
                <a:cubicBezTo>
                  <a:pt x="128" y="924"/>
                  <a:pt x="133" y="924"/>
                  <a:pt x="139" y="929"/>
                </a:cubicBezTo>
                <a:cubicBezTo>
                  <a:pt x="145" y="933"/>
                  <a:pt x="147" y="939"/>
                  <a:pt x="154" y="939"/>
                </a:cubicBezTo>
                <a:cubicBezTo>
                  <a:pt x="159" y="940"/>
                  <a:pt x="161" y="940"/>
                  <a:pt x="165" y="941"/>
                </a:cubicBezTo>
                <a:cubicBezTo>
                  <a:pt x="167" y="942"/>
                  <a:pt x="170" y="943"/>
                  <a:pt x="170" y="945"/>
                </a:cubicBezTo>
                <a:cubicBezTo>
                  <a:pt x="170" y="956"/>
                  <a:pt x="170" y="956"/>
                  <a:pt x="170" y="956"/>
                </a:cubicBezTo>
                <a:cubicBezTo>
                  <a:pt x="170" y="958"/>
                  <a:pt x="170" y="960"/>
                  <a:pt x="171" y="961"/>
                </a:cubicBezTo>
                <a:cubicBezTo>
                  <a:pt x="173" y="965"/>
                  <a:pt x="177" y="965"/>
                  <a:pt x="181" y="966"/>
                </a:cubicBezTo>
                <a:cubicBezTo>
                  <a:pt x="184" y="968"/>
                  <a:pt x="184" y="971"/>
                  <a:pt x="186" y="974"/>
                </a:cubicBezTo>
                <a:cubicBezTo>
                  <a:pt x="190" y="983"/>
                  <a:pt x="198" y="987"/>
                  <a:pt x="207" y="987"/>
                </a:cubicBezTo>
                <a:cubicBezTo>
                  <a:pt x="210" y="987"/>
                  <a:pt x="211" y="986"/>
                  <a:pt x="214" y="985"/>
                </a:cubicBezTo>
                <a:cubicBezTo>
                  <a:pt x="221" y="984"/>
                  <a:pt x="229" y="981"/>
                  <a:pt x="229" y="974"/>
                </a:cubicBezTo>
                <a:cubicBezTo>
                  <a:pt x="229" y="971"/>
                  <a:pt x="227" y="970"/>
                  <a:pt x="226" y="968"/>
                </a:cubicBezTo>
                <a:cubicBezTo>
                  <a:pt x="224" y="965"/>
                  <a:pt x="223" y="964"/>
                  <a:pt x="221" y="960"/>
                </a:cubicBezTo>
                <a:cubicBezTo>
                  <a:pt x="227" y="959"/>
                  <a:pt x="230" y="960"/>
                  <a:pt x="236" y="960"/>
                </a:cubicBezTo>
                <a:cubicBezTo>
                  <a:pt x="241" y="958"/>
                  <a:pt x="244" y="957"/>
                  <a:pt x="250" y="957"/>
                </a:cubicBezTo>
                <a:cubicBezTo>
                  <a:pt x="255" y="957"/>
                  <a:pt x="257" y="961"/>
                  <a:pt x="262" y="961"/>
                </a:cubicBezTo>
                <a:cubicBezTo>
                  <a:pt x="266" y="961"/>
                  <a:pt x="268" y="958"/>
                  <a:pt x="271" y="955"/>
                </a:cubicBezTo>
                <a:cubicBezTo>
                  <a:pt x="273" y="954"/>
                  <a:pt x="275" y="954"/>
                  <a:pt x="276" y="953"/>
                </a:cubicBezTo>
                <a:cubicBezTo>
                  <a:pt x="280" y="951"/>
                  <a:pt x="282" y="949"/>
                  <a:pt x="286" y="947"/>
                </a:cubicBezTo>
                <a:cubicBezTo>
                  <a:pt x="288" y="947"/>
                  <a:pt x="289" y="947"/>
                  <a:pt x="291" y="947"/>
                </a:cubicBezTo>
                <a:cubicBezTo>
                  <a:pt x="297" y="946"/>
                  <a:pt x="301" y="944"/>
                  <a:pt x="307" y="944"/>
                </a:cubicBezTo>
                <a:cubicBezTo>
                  <a:pt x="310" y="944"/>
                  <a:pt x="312" y="945"/>
                  <a:pt x="314" y="946"/>
                </a:cubicBezTo>
                <a:cubicBezTo>
                  <a:pt x="315" y="947"/>
                  <a:pt x="316" y="947"/>
                  <a:pt x="316" y="948"/>
                </a:cubicBezTo>
                <a:cubicBezTo>
                  <a:pt x="318" y="951"/>
                  <a:pt x="318" y="954"/>
                  <a:pt x="318" y="958"/>
                </a:cubicBezTo>
                <a:cubicBezTo>
                  <a:pt x="318" y="962"/>
                  <a:pt x="317" y="964"/>
                  <a:pt x="317" y="968"/>
                </a:cubicBezTo>
                <a:cubicBezTo>
                  <a:pt x="316" y="971"/>
                  <a:pt x="317" y="973"/>
                  <a:pt x="316" y="976"/>
                </a:cubicBezTo>
                <a:cubicBezTo>
                  <a:pt x="314" y="980"/>
                  <a:pt x="312" y="983"/>
                  <a:pt x="309" y="986"/>
                </a:cubicBezTo>
                <a:cubicBezTo>
                  <a:pt x="305" y="992"/>
                  <a:pt x="300" y="994"/>
                  <a:pt x="294" y="999"/>
                </a:cubicBezTo>
                <a:cubicBezTo>
                  <a:pt x="290" y="1002"/>
                  <a:pt x="283" y="1002"/>
                  <a:pt x="283" y="1008"/>
                </a:cubicBezTo>
                <a:cubicBezTo>
                  <a:pt x="283" y="1009"/>
                  <a:pt x="285" y="1009"/>
                  <a:pt x="285" y="1009"/>
                </a:cubicBezTo>
                <a:cubicBezTo>
                  <a:pt x="287" y="1011"/>
                  <a:pt x="287" y="1013"/>
                  <a:pt x="287" y="1015"/>
                </a:cubicBezTo>
                <a:cubicBezTo>
                  <a:pt x="287" y="1019"/>
                  <a:pt x="285" y="1020"/>
                  <a:pt x="283" y="1023"/>
                </a:cubicBezTo>
                <a:cubicBezTo>
                  <a:pt x="282" y="1025"/>
                  <a:pt x="281" y="1027"/>
                  <a:pt x="281" y="1029"/>
                </a:cubicBezTo>
                <a:cubicBezTo>
                  <a:pt x="281" y="1032"/>
                  <a:pt x="283" y="1034"/>
                  <a:pt x="284" y="1037"/>
                </a:cubicBezTo>
                <a:cubicBezTo>
                  <a:pt x="285" y="1040"/>
                  <a:pt x="285" y="1042"/>
                  <a:pt x="287" y="1043"/>
                </a:cubicBezTo>
                <a:cubicBezTo>
                  <a:pt x="290" y="1045"/>
                  <a:pt x="292" y="1045"/>
                  <a:pt x="295" y="1045"/>
                </a:cubicBezTo>
                <a:cubicBezTo>
                  <a:pt x="299" y="1046"/>
                  <a:pt x="301" y="1046"/>
                  <a:pt x="304" y="1046"/>
                </a:cubicBezTo>
                <a:cubicBezTo>
                  <a:pt x="307" y="1047"/>
                  <a:pt x="310" y="1048"/>
                  <a:pt x="311" y="1051"/>
                </a:cubicBezTo>
                <a:cubicBezTo>
                  <a:pt x="313" y="1053"/>
                  <a:pt x="312" y="1056"/>
                  <a:pt x="315" y="1057"/>
                </a:cubicBezTo>
                <a:cubicBezTo>
                  <a:pt x="320" y="1059"/>
                  <a:pt x="326" y="1058"/>
                  <a:pt x="332" y="1058"/>
                </a:cubicBezTo>
                <a:cubicBezTo>
                  <a:pt x="332" y="1058"/>
                  <a:pt x="332" y="1058"/>
                  <a:pt x="332" y="1058"/>
                </a:cubicBezTo>
                <a:cubicBezTo>
                  <a:pt x="336" y="1058"/>
                  <a:pt x="339" y="1058"/>
                  <a:pt x="343" y="1058"/>
                </a:cubicBezTo>
                <a:cubicBezTo>
                  <a:pt x="345" y="1058"/>
                  <a:pt x="346" y="1057"/>
                  <a:pt x="348" y="1057"/>
                </a:cubicBezTo>
                <a:cubicBezTo>
                  <a:pt x="360" y="1056"/>
                  <a:pt x="366" y="1053"/>
                  <a:pt x="378" y="1051"/>
                </a:cubicBezTo>
                <a:cubicBezTo>
                  <a:pt x="381" y="1051"/>
                  <a:pt x="382" y="1051"/>
                  <a:pt x="384" y="1050"/>
                </a:cubicBezTo>
                <a:cubicBezTo>
                  <a:pt x="388" y="1050"/>
                  <a:pt x="392" y="1051"/>
                  <a:pt x="394" y="1048"/>
                </a:cubicBezTo>
                <a:cubicBezTo>
                  <a:pt x="398" y="1044"/>
                  <a:pt x="398" y="1039"/>
                  <a:pt x="398" y="1033"/>
                </a:cubicBezTo>
                <a:cubicBezTo>
                  <a:pt x="398" y="1026"/>
                  <a:pt x="396" y="1022"/>
                  <a:pt x="396" y="1014"/>
                </a:cubicBezTo>
                <a:cubicBezTo>
                  <a:pt x="396" y="1006"/>
                  <a:pt x="402" y="1003"/>
                  <a:pt x="403" y="995"/>
                </a:cubicBezTo>
                <a:cubicBezTo>
                  <a:pt x="404" y="987"/>
                  <a:pt x="404" y="982"/>
                  <a:pt x="407" y="976"/>
                </a:cubicBezTo>
                <a:cubicBezTo>
                  <a:pt x="410" y="971"/>
                  <a:pt x="412" y="968"/>
                  <a:pt x="416" y="965"/>
                </a:cubicBezTo>
                <a:cubicBezTo>
                  <a:pt x="418" y="964"/>
                  <a:pt x="419" y="962"/>
                  <a:pt x="420" y="961"/>
                </a:cubicBezTo>
                <a:cubicBezTo>
                  <a:pt x="423" y="959"/>
                  <a:pt x="426" y="958"/>
                  <a:pt x="428" y="956"/>
                </a:cubicBezTo>
                <a:cubicBezTo>
                  <a:pt x="432" y="953"/>
                  <a:pt x="432" y="949"/>
                  <a:pt x="435" y="945"/>
                </a:cubicBezTo>
                <a:cubicBezTo>
                  <a:pt x="436" y="950"/>
                  <a:pt x="436" y="952"/>
                  <a:pt x="439" y="955"/>
                </a:cubicBezTo>
                <a:cubicBezTo>
                  <a:pt x="441" y="957"/>
                  <a:pt x="442" y="959"/>
                  <a:pt x="443" y="961"/>
                </a:cubicBezTo>
                <a:cubicBezTo>
                  <a:pt x="444" y="963"/>
                  <a:pt x="446" y="964"/>
                  <a:pt x="446" y="966"/>
                </a:cubicBezTo>
                <a:cubicBezTo>
                  <a:pt x="446" y="970"/>
                  <a:pt x="444" y="972"/>
                  <a:pt x="442" y="975"/>
                </a:cubicBezTo>
                <a:cubicBezTo>
                  <a:pt x="439" y="980"/>
                  <a:pt x="437" y="983"/>
                  <a:pt x="436" y="989"/>
                </a:cubicBezTo>
                <a:cubicBezTo>
                  <a:pt x="436" y="992"/>
                  <a:pt x="437" y="994"/>
                  <a:pt x="437" y="997"/>
                </a:cubicBezTo>
                <a:cubicBezTo>
                  <a:pt x="436" y="1003"/>
                  <a:pt x="433" y="1005"/>
                  <a:pt x="433" y="1010"/>
                </a:cubicBezTo>
                <a:cubicBezTo>
                  <a:pt x="433" y="1012"/>
                  <a:pt x="436" y="1013"/>
                  <a:pt x="437" y="1014"/>
                </a:cubicBezTo>
                <a:cubicBezTo>
                  <a:pt x="441" y="1016"/>
                  <a:pt x="443" y="1016"/>
                  <a:pt x="447" y="1017"/>
                </a:cubicBezTo>
                <a:cubicBezTo>
                  <a:pt x="451" y="1018"/>
                  <a:pt x="454" y="1018"/>
                  <a:pt x="458" y="1019"/>
                </a:cubicBezTo>
                <a:cubicBezTo>
                  <a:pt x="460" y="1020"/>
                  <a:pt x="461" y="1022"/>
                  <a:pt x="463" y="1023"/>
                </a:cubicBezTo>
                <a:cubicBezTo>
                  <a:pt x="469" y="1027"/>
                  <a:pt x="472" y="1029"/>
                  <a:pt x="478" y="103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9"/>
          <p:cNvSpPr>
            <a:spLocks/>
          </p:cNvSpPr>
          <p:nvPr/>
        </p:nvSpPr>
        <p:spPr bwMode="auto">
          <a:xfrm>
            <a:off x="8048032" y="762000"/>
            <a:ext cx="1720808" cy="2047472"/>
          </a:xfrm>
          <a:custGeom>
            <a:avLst/>
            <a:gdLst/>
            <a:ahLst/>
            <a:cxnLst>
              <a:cxn ang="0">
                <a:pos x="17" y="56"/>
              </a:cxn>
              <a:cxn ang="0">
                <a:pos x="7" y="90"/>
              </a:cxn>
              <a:cxn ang="0">
                <a:pos x="44" y="90"/>
              </a:cxn>
              <a:cxn ang="0">
                <a:pos x="69" y="147"/>
              </a:cxn>
              <a:cxn ang="0">
                <a:pos x="86" y="182"/>
              </a:cxn>
              <a:cxn ang="0">
                <a:pos x="115" y="166"/>
              </a:cxn>
              <a:cxn ang="0">
                <a:pos x="150" y="170"/>
              </a:cxn>
              <a:cxn ang="0">
                <a:pos x="182" y="156"/>
              </a:cxn>
              <a:cxn ang="0">
                <a:pos x="210" y="194"/>
              </a:cxn>
              <a:cxn ang="0">
                <a:pos x="190" y="248"/>
              </a:cxn>
              <a:cxn ang="0">
                <a:pos x="181" y="328"/>
              </a:cxn>
              <a:cxn ang="0">
                <a:pos x="148" y="362"/>
              </a:cxn>
              <a:cxn ang="0">
                <a:pos x="117" y="386"/>
              </a:cxn>
              <a:cxn ang="0">
                <a:pos x="83" y="429"/>
              </a:cxn>
              <a:cxn ang="0">
                <a:pos x="62" y="472"/>
              </a:cxn>
              <a:cxn ang="0">
                <a:pos x="75" y="502"/>
              </a:cxn>
              <a:cxn ang="0">
                <a:pos x="106" y="525"/>
              </a:cxn>
              <a:cxn ang="0">
                <a:pos x="128" y="560"/>
              </a:cxn>
              <a:cxn ang="0">
                <a:pos x="178" y="586"/>
              </a:cxn>
              <a:cxn ang="0">
                <a:pos x="222" y="600"/>
              </a:cxn>
              <a:cxn ang="0">
                <a:pos x="257" y="603"/>
              </a:cxn>
              <a:cxn ang="0">
                <a:pos x="267" y="641"/>
              </a:cxn>
              <a:cxn ang="0">
                <a:pos x="296" y="672"/>
              </a:cxn>
              <a:cxn ang="0">
                <a:pos x="324" y="649"/>
              </a:cxn>
              <a:cxn ang="0">
                <a:pos x="353" y="706"/>
              </a:cxn>
              <a:cxn ang="0">
                <a:pos x="369" y="688"/>
              </a:cxn>
              <a:cxn ang="0">
                <a:pos x="415" y="683"/>
              </a:cxn>
              <a:cxn ang="0">
                <a:pos x="456" y="717"/>
              </a:cxn>
              <a:cxn ang="0">
                <a:pos x="457" y="663"/>
              </a:cxn>
              <a:cxn ang="0">
                <a:pos x="466" y="615"/>
              </a:cxn>
              <a:cxn ang="0">
                <a:pos x="509" y="600"/>
              </a:cxn>
              <a:cxn ang="0">
                <a:pos x="544" y="594"/>
              </a:cxn>
              <a:cxn ang="0">
                <a:pos x="564" y="555"/>
              </a:cxn>
              <a:cxn ang="0">
                <a:pos x="589" y="495"/>
              </a:cxn>
              <a:cxn ang="0">
                <a:pos x="596" y="450"/>
              </a:cxn>
              <a:cxn ang="0">
                <a:pos x="615" y="392"/>
              </a:cxn>
              <a:cxn ang="0">
                <a:pos x="587" y="384"/>
              </a:cxn>
              <a:cxn ang="0">
                <a:pos x="527" y="411"/>
              </a:cxn>
              <a:cxn ang="0">
                <a:pos x="472" y="424"/>
              </a:cxn>
              <a:cxn ang="0">
                <a:pos x="436" y="396"/>
              </a:cxn>
              <a:cxn ang="0">
                <a:pos x="429" y="347"/>
              </a:cxn>
              <a:cxn ang="0">
                <a:pos x="370" y="308"/>
              </a:cxn>
              <a:cxn ang="0">
                <a:pos x="335" y="299"/>
              </a:cxn>
              <a:cxn ang="0">
                <a:pos x="286" y="273"/>
              </a:cxn>
              <a:cxn ang="0">
                <a:pos x="280" y="233"/>
              </a:cxn>
              <a:cxn ang="0">
                <a:pos x="256" y="175"/>
              </a:cxn>
              <a:cxn ang="0">
                <a:pos x="249" y="144"/>
              </a:cxn>
              <a:cxn ang="0">
                <a:pos x="230" y="104"/>
              </a:cxn>
              <a:cxn ang="0">
                <a:pos x="216" y="64"/>
              </a:cxn>
              <a:cxn ang="0">
                <a:pos x="202" y="41"/>
              </a:cxn>
              <a:cxn ang="0">
                <a:pos x="156" y="32"/>
              </a:cxn>
              <a:cxn ang="0">
                <a:pos x="110" y="9"/>
              </a:cxn>
              <a:cxn ang="0">
                <a:pos x="33" y="9"/>
              </a:cxn>
            </a:cxnLst>
            <a:rect l="0" t="0" r="r" b="b"/>
            <a:pathLst>
              <a:path w="618" h="717">
                <a:moveTo>
                  <a:pt x="9" y="19"/>
                </a:moveTo>
                <a:cubicBezTo>
                  <a:pt x="9" y="21"/>
                  <a:pt x="9" y="22"/>
                  <a:pt x="10" y="24"/>
                </a:cubicBezTo>
                <a:cubicBezTo>
                  <a:pt x="12" y="28"/>
                  <a:pt x="15" y="29"/>
                  <a:pt x="17" y="34"/>
                </a:cubicBezTo>
                <a:cubicBezTo>
                  <a:pt x="19" y="39"/>
                  <a:pt x="20" y="42"/>
                  <a:pt x="20" y="47"/>
                </a:cubicBezTo>
                <a:cubicBezTo>
                  <a:pt x="20" y="51"/>
                  <a:pt x="18" y="53"/>
                  <a:pt x="17" y="56"/>
                </a:cubicBezTo>
                <a:cubicBezTo>
                  <a:pt x="15" y="61"/>
                  <a:pt x="11" y="63"/>
                  <a:pt x="9" y="68"/>
                </a:cubicBezTo>
                <a:cubicBezTo>
                  <a:pt x="7" y="72"/>
                  <a:pt x="5" y="74"/>
                  <a:pt x="3" y="78"/>
                </a:cubicBezTo>
                <a:cubicBezTo>
                  <a:pt x="2" y="80"/>
                  <a:pt x="1" y="81"/>
                  <a:pt x="0" y="84"/>
                </a:cubicBezTo>
                <a:cubicBezTo>
                  <a:pt x="0" y="86"/>
                  <a:pt x="0" y="86"/>
                  <a:pt x="0" y="86"/>
                </a:cubicBezTo>
                <a:cubicBezTo>
                  <a:pt x="4" y="86"/>
                  <a:pt x="5" y="88"/>
                  <a:pt x="7" y="90"/>
                </a:cubicBezTo>
                <a:cubicBezTo>
                  <a:pt x="10" y="93"/>
                  <a:pt x="12" y="93"/>
                  <a:pt x="15" y="95"/>
                </a:cubicBezTo>
                <a:cubicBezTo>
                  <a:pt x="20" y="99"/>
                  <a:pt x="21" y="106"/>
                  <a:pt x="27" y="106"/>
                </a:cubicBezTo>
                <a:cubicBezTo>
                  <a:pt x="29" y="106"/>
                  <a:pt x="29" y="104"/>
                  <a:pt x="30" y="102"/>
                </a:cubicBezTo>
                <a:cubicBezTo>
                  <a:pt x="32" y="99"/>
                  <a:pt x="33" y="97"/>
                  <a:pt x="35" y="94"/>
                </a:cubicBezTo>
                <a:cubicBezTo>
                  <a:pt x="38" y="92"/>
                  <a:pt x="40" y="90"/>
                  <a:pt x="44" y="90"/>
                </a:cubicBezTo>
                <a:cubicBezTo>
                  <a:pt x="47" y="90"/>
                  <a:pt x="48" y="92"/>
                  <a:pt x="49" y="94"/>
                </a:cubicBezTo>
                <a:cubicBezTo>
                  <a:pt x="51" y="97"/>
                  <a:pt x="52" y="99"/>
                  <a:pt x="54" y="102"/>
                </a:cubicBezTo>
                <a:cubicBezTo>
                  <a:pt x="56" y="107"/>
                  <a:pt x="56" y="110"/>
                  <a:pt x="57" y="114"/>
                </a:cubicBezTo>
                <a:cubicBezTo>
                  <a:pt x="60" y="125"/>
                  <a:pt x="66" y="130"/>
                  <a:pt x="67" y="141"/>
                </a:cubicBezTo>
                <a:cubicBezTo>
                  <a:pt x="68" y="144"/>
                  <a:pt x="69" y="145"/>
                  <a:pt x="69" y="147"/>
                </a:cubicBezTo>
                <a:cubicBezTo>
                  <a:pt x="69" y="153"/>
                  <a:pt x="70" y="157"/>
                  <a:pt x="71" y="162"/>
                </a:cubicBezTo>
                <a:cubicBezTo>
                  <a:pt x="72" y="164"/>
                  <a:pt x="73" y="166"/>
                  <a:pt x="74" y="168"/>
                </a:cubicBezTo>
                <a:cubicBezTo>
                  <a:pt x="75" y="171"/>
                  <a:pt x="75" y="173"/>
                  <a:pt x="76" y="176"/>
                </a:cubicBezTo>
                <a:cubicBezTo>
                  <a:pt x="77" y="178"/>
                  <a:pt x="79" y="178"/>
                  <a:pt x="80" y="179"/>
                </a:cubicBezTo>
                <a:cubicBezTo>
                  <a:pt x="82" y="180"/>
                  <a:pt x="84" y="181"/>
                  <a:pt x="86" y="182"/>
                </a:cubicBezTo>
                <a:cubicBezTo>
                  <a:pt x="89" y="183"/>
                  <a:pt x="90" y="184"/>
                  <a:pt x="92" y="184"/>
                </a:cubicBezTo>
                <a:cubicBezTo>
                  <a:pt x="96" y="184"/>
                  <a:pt x="98" y="183"/>
                  <a:pt x="100" y="181"/>
                </a:cubicBezTo>
                <a:cubicBezTo>
                  <a:pt x="103" y="180"/>
                  <a:pt x="105" y="179"/>
                  <a:pt x="107" y="176"/>
                </a:cubicBezTo>
                <a:cubicBezTo>
                  <a:pt x="108" y="174"/>
                  <a:pt x="109" y="172"/>
                  <a:pt x="111" y="170"/>
                </a:cubicBezTo>
                <a:cubicBezTo>
                  <a:pt x="112" y="168"/>
                  <a:pt x="113" y="166"/>
                  <a:pt x="115" y="166"/>
                </a:cubicBezTo>
                <a:cubicBezTo>
                  <a:pt x="118" y="166"/>
                  <a:pt x="119" y="169"/>
                  <a:pt x="122" y="170"/>
                </a:cubicBezTo>
                <a:cubicBezTo>
                  <a:pt x="125" y="172"/>
                  <a:pt x="127" y="172"/>
                  <a:pt x="131" y="172"/>
                </a:cubicBezTo>
                <a:cubicBezTo>
                  <a:pt x="133" y="172"/>
                  <a:pt x="134" y="172"/>
                  <a:pt x="136" y="171"/>
                </a:cubicBezTo>
                <a:cubicBezTo>
                  <a:pt x="139" y="171"/>
                  <a:pt x="140" y="172"/>
                  <a:pt x="142" y="172"/>
                </a:cubicBezTo>
                <a:cubicBezTo>
                  <a:pt x="145" y="172"/>
                  <a:pt x="147" y="170"/>
                  <a:pt x="150" y="170"/>
                </a:cubicBezTo>
                <a:cubicBezTo>
                  <a:pt x="154" y="169"/>
                  <a:pt x="158" y="171"/>
                  <a:pt x="161" y="168"/>
                </a:cubicBezTo>
                <a:cubicBezTo>
                  <a:pt x="163" y="166"/>
                  <a:pt x="163" y="163"/>
                  <a:pt x="164" y="160"/>
                </a:cubicBezTo>
                <a:cubicBezTo>
                  <a:pt x="165" y="156"/>
                  <a:pt x="167" y="151"/>
                  <a:pt x="171" y="151"/>
                </a:cubicBezTo>
                <a:cubicBezTo>
                  <a:pt x="173" y="151"/>
                  <a:pt x="174" y="152"/>
                  <a:pt x="176" y="153"/>
                </a:cubicBezTo>
                <a:cubicBezTo>
                  <a:pt x="178" y="154"/>
                  <a:pt x="180" y="155"/>
                  <a:pt x="182" y="156"/>
                </a:cubicBezTo>
                <a:cubicBezTo>
                  <a:pt x="186" y="159"/>
                  <a:pt x="189" y="161"/>
                  <a:pt x="192" y="165"/>
                </a:cubicBezTo>
                <a:cubicBezTo>
                  <a:pt x="194" y="168"/>
                  <a:pt x="195" y="171"/>
                  <a:pt x="197" y="173"/>
                </a:cubicBezTo>
                <a:cubicBezTo>
                  <a:pt x="200" y="177"/>
                  <a:pt x="202" y="179"/>
                  <a:pt x="205" y="183"/>
                </a:cubicBezTo>
                <a:cubicBezTo>
                  <a:pt x="206" y="185"/>
                  <a:pt x="206" y="186"/>
                  <a:pt x="207" y="188"/>
                </a:cubicBezTo>
                <a:cubicBezTo>
                  <a:pt x="208" y="190"/>
                  <a:pt x="209" y="192"/>
                  <a:pt x="210" y="194"/>
                </a:cubicBezTo>
                <a:cubicBezTo>
                  <a:pt x="212" y="197"/>
                  <a:pt x="215" y="198"/>
                  <a:pt x="215" y="202"/>
                </a:cubicBezTo>
                <a:cubicBezTo>
                  <a:pt x="215" y="204"/>
                  <a:pt x="212" y="204"/>
                  <a:pt x="211" y="205"/>
                </a:cubicBezTo>
                <a:cubicBezTo>
                  <a:pt x="209" y="208"/>
                  <a:pt x="208" y="211"/>
                  <a:pt x="207" y="214"/>
                </a:cubicBezTo>
                <a:cubicBezTo>
                  <a:pt x="205" y="219"/>
                  <a:pt x="203" y="221"/>
                  <a:pt x="201" y="226"/>
                </a:cubicBezTo>
                <a:cubicBezTo>
                  <a:pt x="197" y="234"/>
                  <a:pt x="195" y="240"/>
                  <a:pt x="190" y="248"/>
                </a:cubicBezTo>
                <a:cubicBezTo>
                  <a:pt x="187" y="254"/>
                  <a:pt x="184" y="256"/>
                  <a:pt x="181" y="262"/>
                </a:cubicBezTo>
                <a:cubicBezTo>
                  <a:pt x="179" y="269"/>
                  <a:pt x="181" y="274"/>
                  <a:pt x="180" y="282"/>
                </a:cubicBezTo>
                <a:cubicBezTo>
                  <a:pt x="180" y="286"/>
                  <a:pt x="179" y="288"/>
                  <a:pt x="179" y="292"/>
                </a:cubicBezTo>
                <a:cubicBezTo>
                  <a:pt x="179" y="296"/>
                  <a:pt x="181" y="298"/>
                  <a:pt x="181" y="302"/>
                </a:cubicBezTo>
                <a:cubicBezTo>
                  <a:pt x="181" y="328"/>
                  <a:pt x="181" y="328"/>
                  <a:pt x="181" y="328"/>
                </a:cubicBezTo>
                <a:cubicBezTo>
                  <a:pt x="177" y="328"/>
                  <a:pt x="175" y="328"/>
                  <a:pt x="170" y="328"/>
                </a:cubicBezTo>
                <a:cubicBezTo>
                  <a:pt x="167" y="328"/>
                  <a:pt x="165" y="327"/>
                  <a:pt x="161" y="327"/>
                </a:cubicBezTo>
                <a:cubicBezTo>
                  <a:pt x="160" y="335"/>
                  <a:pt x="160" y="339"/>
                  <a:pt x="156" y="346"/>
                </a:cubicBezTo>
                <a:cubicBezTo>
                  <a:pt x="154" y="350"/>
                  <a:pt x="153" y="352"/>
                  <a:pt x="151" y="356"/>
                </a:cubicBezTo>
                <a:cubicBezTo>
                  <a:pt x="150" y="358"/>
                  <a:pt x="148" y="359"/>
                  <a:pt x="148" y="362"/>
                </a:cubicBezTo>
                <a:cubicBezTo>
                  <a:pt x="148" y="392"/>
                  <a:pt x="148" y="392"/>
                  <a:pt x="148" y="392"/>
                </a:cubicBezTo>
                <a:cubicBezTo>
                  <a:pt x="144" y="388"/>
                  <a:pt x="142" y="386"/>
                  <a:pt x="139" y="381"/>
                </a:cubicBezTo>
                <a:cubicBezTo>
                  <a:pt x="137" y="378"/>
                  <a:pt x="135" y="374"/>
                  <a:pt x="131" y="374"/>
                </a:cubicBezTo>
                <a:cubicBezTo>
                  <a:pt x="129" y="374"/>
                  <a:pt x="129" y="377"/>
                  <a:pt x="127" y="378"/>
                </a:cubicBezTo>
                <a:cubicBezTo>
                  <a:pt x="123" y="381"/>
                  <a:pt x="120" y="382"/>
                  <a:pt x="117" y="386"/>
                </a:cubicBezTo>
                <a:cubicBezTo>
                  <a:pt x="113" y="391"/>
                  <a:pt x="111" y="394"/>
                  <a:pt x="106" y="398"/>
                </a:cubicBezTo>
                <a:cubicBezTo>
                  <a:pt x="106" y="400"/>
                  <a:pt x="105" y="402"/>
                  <a:pt x="104" y="404"/>
                </a:cubicBezTo>
                <a:cubicBezTo>
                  <a:pt x="104" y="405"/>
                  <a:pt x="102" y="406"/>
                  <a:pt x="100" y="406"/>
                </a:cubicBezTo>
                <a:cubicBezTo>
                  <a:pt x="97" y="408"/>
                  <a:pt x="96" y="411"/>
                  <a:pt x="94" y="414"/>
                </a:cubicBezTo>
                <a:cubicBezTo>
                  <a:pt x="90" y="420"/>
                  <a:pt x="90" y="426"/>
                  <a:pt x="83" y="429"/>
                </a:cubicBezTo>
                <a:cubicBezTo>
                  <a:pt x="76" y="433"/>
                  <a:pt x="72" y="435"/>
                  <a:pt x="64" y="439"/>
                </a:cubicBezTo>
                <a:cubicBezTo>
                  <a:pt x="59" y="442"/>
                  <a:pt x="52" y="443"/>
                  <a:pt x="52" y="449"/>
                </a:cubicBezTo>
                <a:cubicBezTo>
                  <a:pt x="52" y="452"/>
                  <a:pt x="54" y="454"/>
                  <a:pt x="54" y="456"/>
                </a:cubicBezTo>
                <a:cubicBezTo>
                  <a:pt x="55" y="459"/>
                  <a:pt x="55" y="460"/>
                  <a:pt x="55" y="462"/>
                </a:cubicBezTo>
                <a:cubicBezTo>
                  <a:pt x="57" y="467"/>
                  <a:pt x="60" y="468"/>
                  <a:pt x="62" y="472"/>
                </a:cubicBezTo>
                <a:cubicBezTo>
                  <a:pt x="64" y="476"/>
                  <a:pt x="65" y="478"/>
                  <a:pt x="68" y="480"/>
                </a:cubicBezTo>
                <a:cubicBezTo>
                  <a:pt x="70" y="483"/>
                  <a:pt x="71" y="485"/>
                  <a:pt x="72" y="488"/>
                </a:cubicBezTo>
                <a:cubicBezTo>
                  <a:pt x="74" y="491"/>
                  <a:pt x="76" y="491"/>
                  <a:pt x="78" y="492"/>
                </a:cubicBezTo>
                <a:cubicBezTo>
                  <a:pt x="84" y="494"/>
                  <a:pt x="88" y="494"/>
                  <a:pt x="91" y="499"/>
                </a:cubicBezTo>
                <a:cubicBezTo>
                  <a:pt x="86" y="502"/>
                  <a:pt x="81" y="502"/>
                  <a:pt x="75" y="502"/>
                </a:cubicBezTo>
                <a:cubicBezTo>
                  <a:pt x="75" y="507"/>
                  <a:pt x="77" y="509"/>
                  <a:pt x="78" y="512"/>
                </a:cubicBezTo>
                <a:cubicBezTo>
                  <a:pt x="80" y="518"/>
                  <a:pt x="81" y="523"/>
                  <a:pt x="82" y="529"/>
                </a:cubicBezTo>
                <a:cubicBezTo>
                  <a:pt x="82" y="529"/>
                  <a:pt x="82" y="529"/>
                  <a:pt x="82" y="529"/>
                </a:cubicBezTo>
                <a:cubicBezTo>
                  <a:pt x="84" y="529"/>
                  <a:pt x="85" y="529"/>
                  <a:pt x="87" y="529"/>
                </a:cubicBezTo>
                <a:cubicBezTo>
                  <a:pt x="95" y="529"/>
                  <a:pt x="99" y="527"/>
                  <a:pt x="106" y="525"/>
                </a:cubicBezTo>
                <a:cubicBezTo>
                  <a:pt x="112" y="524"/>
                  <a:pt x="115" y="525"/>
                  <a:pt x="121" y="524"/>
                </a:cubicBezTo>
                <a:cubicBezTo>
                  <a:pt x="122" y="527"/>
                  <a:pt x="123" y="529"/>
                  <a:pt x="123" y="532"/>
                </a:cubicBezTo>
                <a:cubicBezTo>
                  <a:pt x="123" y="547"/>
                  <a:pt x="123" y="547"/>
                  <a:pt x="123" y="547"/>
                </a:cubicBezTo>
                <a:cubicBezTo>
                  <a:pt x="123" y="548"/>
                  <a:pt x="123" y="549"/>
                  <a:pt x="123" y="550"/>
                </a:cubicBezTo>
                <a:cubicBezTo>
                  <a:pt x="124" y="555"/>
                  <a:pt x="126" y="557"/>
                  <a:pt x="128" y="560"/>
                </a:cubicBezTo>
                <a:cubicBezTo>
                  <a:pt x="129" y="564"/>
                  <a:pt x="130" y="566"/>
                  <a:pt x="132" y="569"/>
                </a:cubicBezTo>
                <a:cubicBezTo>
                  <a:pt x="135" y="573"/>
                  <a:pt x="138" y="573"/>
                  <a:pt x="142" y="576"/>
                </a:cubicBezTo>
                <a:cubicBezTo>
                  <a:pt x="146" y="579"/>
                  <a:pt x="149" y="582"/>
                  <a:pt x="155" y="582"/>
                </a:cubicBezTo>
                <a:cubicBezTo>
                  <a:pt x="160" y="582"/>
                  <a:pt x="162" y="579"/>
                  <a:pt x="167" y="579"/>
                </a:cubicBezTo>
                <a:cubicBezTo>
                  <a:pt x="172" y="579"/>
                  <a:pt x="173" y="586"/>
                  <a:pt x="178" y="586"/>
                </a:cubicBezTo>
                <a:cubicBezTo>
                  <a:pt x="180" y="586"/>
                  <a:pt x="181" y="585"/>
                  <a:pt x="183" y="584"/>
                </a:cubicBezTo>
                <a:cubicBezTo>
                  <a:pt x="190" y="582"/>
                  <a:pt x="194" y="581"/>
                  <a:pt x="201" y="579"/>
                </a:cubicBezTo>
                <a:cubicBezTo>
                  <a:pt x="203" y="583"/>
                  <a:pt x="203" y="586"/>
                  <a:pt x="204" y="589"/>
                </a:cubicBezTo>
                <a:cubicBezTo>
                  <a:pt x="206" y="593"/>
                  <a:pt x="208" y="593"/>
                  <a:pt x="211" y="595"/>
                </a:cubicBezTo>
                <a:cubicBezTo>
                  <a:pt x="215" y="597"/>
                  <a:pt x="218" y="600"/>
                  <a:pt x="222" y="600"/>
                </a:cubicBezTo>
                <a:cubicBezTo>
                  <a:pt x="227" y="600"/>
                  <a:pt x="230" y="597"/>
                  <a:pt x="233" y="595"/>
                </a:cubicBezTo>
                <a:cubicBezTo>
                  <a:pt x="235" y="594"/>
                  <a:pt x="236" y="591"/>
                  <a:pt x="238" y="591"/>
                </a:cubicBezTo>
                <a:cubicBezTo>
                  <a:pt x="242" y="591"/>
                  <a:pt x="243" y="595"/>
                  <a:pt x="245" y="596"/>
                </a:cubicBezTo>
                <a:cubicBezTo>
                  <a:pt x="247" y="598"/>
                  <a:pt x="249" y="599"/>
                  <a:pt x="251" y="600"/>
                </a:cubicBezTo>
                <a:cubicBezTo>
                  <a:pt x="253" y="601"/>
                  <a:pt x="255" y="602"/>
                  <a:pt x="257" y="603"/>
                </a:cubicBezTo>
                <a:cubicBezTo>
                  <a:pt x="259" y="604"/>
                  <a:pt x="261" y="605"/>
                  <a:pt x="261" y="606"/>
                </a:cubicBezTo>
                <a:cubicBezTo>
                  <a:pt x="261" y="610"/>
                  <a:pt x="258" y="611"/>
                  <a:pt x="257" y="614"/>
                </a:cubicBezTo>
                <a:cubicBezTo>
                  <a:pt x="256" y="617"/>
                  <a:pt x="256" y="619"/>
                  <a:pt x="256" y="622"/>
                </a:cubicBezTo>
                <a:cubicBezTo>
                  <a:pt x="256" y="627"/>
                  <a:pt x="260" y="630"/>
                  <a:pt x="261" y="635"/>
                </a:cubicBezTo>
                <a:cubicBezTo>
                  <a:pt x="262" y="638"/>
                  <a:pt x="264" y="641"/>
                  <a:pt x="267" y="641"/>
                </a:cubicBezTo>
                <a:cubicBezTo>
                  <a:pt x="276" y="640"/>
                  <a:pt x="276" y="640"/>
                  <a:pt x="276" y="640"/>
                </a:cubicBezTo>
                <a:cubicBezTo>
                  <a:pt x="278" y="641"/>
                  <a:pt x="279" y="641"/>
                  <a:pt x="280" y="642"/>
                </a:cubicBezTo>
                <a:cubicBezTo>
                  <a:pt x="282" y="644"/>
                  <a:pt x="282" y="647"/>
                  <a:pt x="282" y="650"/>
                </a:cubicBezTo>
                <a:cubicBezTo>
                  <a:pt x="283" y="654"/>
                  <a:pt x="284" y="656"/>
                  <a:pt x="285" y="660"/>
                </a:cubicBezTo>
                <a:cubicBezTo>
                  <a:pt x="287" y="667"/>
                  <a:pt x="290" y="670"/>
                  <a:pt x="296" y="672"/>
                </a:cubicBezTo>
                <a:cubicBezTo>
                  <a:pt x="299" y="674"/>
                  <a:pt x="301" y="675"/>
                  <a:pt x="304" y="675"/>
                </a:cubicBezTo>
                <a:cubicBezTo>
                  <a:pt x="311" y="675"/>
                  <a:pt x="313" y="666"/>
                  <a:pt x="314" y="659"/>
                </a:cubicBezTo>
                <a:cubicBezTo>
                  <a:pt x="314" y="657"/>
                  <a:pt x="312" y="655"/>
                  <a:pt x="314" y="653"/>
                </a:cubicBezTo>
                <a:cubicBezTo>
                  <a:pt x="315" y="652"/>
                  <a:pt x="316" y="652"/>
                  <a:pt x="318" y="651"/>
                </a:cubicBezTo>
                <a:cubicBezTo>
                  <a:pt x="320" y="650"/>
                  <a:pt x="321" y="649"/>
                  <a:pt x="324" y="649"/>
                </a:cubicBezTo>
                <a:cubicBezTo>
                  <a:pt x="328" y="661"/>
                  <a:pt x="326" y="668"/>
                  <a:pt x="328" y="680"/>
                </a:cubicBezTo>
                <a:cubicBezTo>
                  <a:pt x="329" y="685"/>
                  <a:pt x="331" y="687"/>
                  <a:pt x="334" y="691"/>
                </a:cubicBezTo>
                <a:cubicBezTo>
                  <a:pt x="332" y="690"/>
                  <a:pt x="332" y="690"/>
                  <a:pt x="332" y="690"/>
                </a:cubicBezTo>
                <a:cubicBezTo>
                  <a:pt x="336" y="694"/>
                  <a:pt x="339" y="694"/>
                  <a:pt x="342" y="698"/>
                </a:cubicBezTo>
                <a:cubicBezTo>
                  <a:pt x="345" y="702"/>
                  <a:pt x="347" y="706"/>
                  <a:pt x="353" y="706"/>
                </a:cubicBezTo>
                <a:cubicBezTo>
                  <a:pt x="355" y="706"/>
                  <a:pt x="357" y="707"/>
                  <a:pt x="358" y="705"/>
                </a:cubicBezTo>
                <a:cubicBezTo>
                  <a:pt x="360" y="702"/>
                  <a:pt x="360" y="699"/>
                  <a:pt x="360" y="695"/>
                </a:cubicBezTo>
                <a:cubicBezTo>
                  <a:pt x="360" y="694"/>
                  <a:pt x="360" y="692"/>
                  <a:pt x="361" y="691"/>
                </a:cubicBezTo>
                <a:cubicBezTo>
                  <a:pt x="362" y="690"/>
                  <a:pt x="363" y="691"/>
                  <a:pt x="365" y="690"/>
                </a:cubicBezTo>
                <a:cubicBezTo>
                  <a:pt x="366" y="690"/>
                  <a:pt x="367" y="689"/>
                  <a:pt x="369" y="688"/>
                </a:cubicBezTo>
                <a:cubicBezTo>
                  <a:pt x="375" y="686"/>
                  <a:pt x="379" y="687"/>
                  <a:pt x="384" y="684"/>
                </a:cubicBezTo>
                <a:cubicBezTo>
                  <a:pt x="389" y="682"/>
                  <a:pt x="391" y="679"/>
                  <a:pt x="395" y="679"/>
                </a:cubicBezTo>
                <a:cubicBezTo>
                  <a:pt x="398" y="679"/>
                  <a:pt x="400" y="680"/>
                  <a:pt x="402" y="680"/>
                </a:cubicBezTo>
                <a:cubicBezTo>
                  <a:pt x="406" y="680"/>
                  <a:pt x="407" y="678"/>
                  <a:pt x="411" y="678"/>
                </a:cubicBezTo>
                <a:cubicBezTo>
                  <a:pt x="414" y="678"/>
                  <a:pt x="414" y="681"/>
                  <a:pt x="415" y="683"/>
                </a:cubicBezTo>
                <a:cubicBezTo>
                  <a:pt x="417" y="686"/>
                  <a:pt x="418" y="687"/>
                  <a:pt x="420" y="689"/>
                </a:cubicBezTo>
                <a:cubicBezTo>
                  <a:pt x="420" y="690"/>
                  <a:pt x="420" y="691"/>
                  <a:pt x="420" y="691"/>
                </a:cubicBezTo>
                <a:cubicBezTo>
                  <a:pt x="421" y="693"/>
                  <a:pt x="423" y="694"/>
                  <a:pt x="424" y="695"/>
                </a:cubicBezTo>
                <a:cubicBezTo>
                  <a:pt x="427" y="698"/>
                  <a:pt x="429" y="699"/>
                  <a:pt x="432" y="702"/>
                </a:cubicBezTo>
                <a:cubicBezTo>
                  <a:pt x="440" y="709"/>
                  <a:pt x="447" y="711"/>
                  <a:pt x="456" y="717"/>
                </a:cubicBezTo>
                <a:cubicBezTo>
                  <a:pt x="456" y="717"/>
                  <a:pt x="456" y="717"/>
                  <a:pt x="456" y="717"/>
                </a:cubicBezTo>
                <a:cubicBezTo>
                  <a:pt x="456" y="713"/>
                  <a:pt x="456" y="713"/>
                  <a:pt x="456" y="713"/>
                </a:cubicBezTo>
                <a:cubicBezTo>
                  <a:pt x="456" y="708"/>
                  <a:pt x="456" y="705"/>
                  <a:pt x="457" y="700"/>
                </a:cubicBezTo>
                <a:cubicBezTo>
                  <a:pt x="458" y="695"/>
                  <a:pt x="459" y="693"/>
                  <a:pt x="459" y="688"/>
                </a:cubicBezTo>
                <a:cubicBezTo>
                  <a:pt x="459" y="678"/>
                  <a:pt x="458" y="673"/>
                  <a:pt x="457" y="663"/>
                </a:cubicBezTo>
                <a:cubicBezTo>
                  <a:pt x="457" y="660"/>
                  <a:pt x="456" y="658"/>
                  <a:pt x="455" y="655"/>
                </a:cubicBezTo>
                <a:cubicBezTo>
                  <a:pt x="455" y="651"/>
                  <a:pt x="455" y="648"/>
                  <a:pt x="454" y="643"/>
                </a:cubicBezTo>
                <a:cubicBezTo>
                  <a:pt x="453" y="639"/>
                  <a:pt x="451" y="636"/>
                  <a:pt x="451" y="631"/>
                </a:cubicBezTo>
                <a:cubicBezTo>
                  <a:pt x="451" y="626"/>
                  <a:pt x="449" y="624"/>
                  <a:pt x="447" y="619"/>
                </a:cubicBezTo>
                <a:cubicBezTo>
                  <a:pt x="455" y="618"/>
                  <a:pt x="459" y="616"/>
                  <a:pt x="466" y="615"/>
                </a:cubicBezTo>
                <a:cubicBezTo>
                  <a:pt x="469" y="615"/>
                  <a:pt x="470" y="615"/>
                  <a:pt x="472" y="615"/>
                </a:cubicBezTo>
                <a:cubicBezTo>
                  <a:pt x="477" y="614"/>
                  <a:pt x="478" y="609"/>
                  <a:pt x="479" y="604"/>
                </a:cubicBezTo>
                <a:cubicBezTo>
                  <a:pt x="480" y="599"/>
                  <a:pt x="480" y="596"/>
                  <a:pt x="481" y="590"/>
                </a:cubicBezTo>
                <a:cubicBezTo>
                  <a:pt x="488" y="592"/>
                  <a:pt x="492" y="592"/>
                  <a:pt x="498" y="594"/>
                </a:cubicBezTo>
                <a:cubicBezTo>
                  <a:pt x="502" y="595"/>
                  <a:pt x="504" y="598"/>
                  <a:pt x="509" y="600"/>
                </a:cubicBezTo>
                <a:cubicBezTo>
                  <a:pt x="511" y="601"/>
                  <a:pt x="513" y="601"/>
                  <a:pt x="515" y="602"/>
                </a:cubicBezTo>
                <a:cubicBezTo>
                  <a:pt x="522" y="604"/>
                  <a:pt x="526" y="606"/>
                  <a:pt x="534" y="606"/>
                </a:cubicBezTo>
                <a:cubicBezTo>
                  <a:pt x="536" y="606"/>
                  <a:pt x="539" y="606"/>
                  <a:pt x="541" y="604"/>
                </a:cubicBezTo>
                <a:cubicBezTo>
                  <a:pt x="543" y="603"/>
                  <a:pt x="542" y="600"/>
                  <a:pt x="543" y="598"/>
                </a:cubicBezTo>
                <a:cubicBezTo>
                  <a:pt x="543" y="597"/>
                  <a:pt x="544" y="595"/>
                  <a:pt x="544" y="594"/>
                </a:cubicBezTo>
                <a:cubicBezTo>
                  <a:pt x="544" y="590"/>
                  <a:pt x="543" y="587"/>
                  <a:pt x="545" y="583"/>
                </a:cubicBezTo>
                <a:cubicBezTo>
                  <a:pt x="546" y="581"/>
                  <a:pt x="548" y="580"/>
                  <a:pt x="550" y="578"/>
                </a:cubicBezTo>
                <a:cubicBezTo>
                  <a:pt x="554" y="576"/>
                  <a:pt x="555" y="575"/>
                  <a:pt x="558" y="571"/>
                </a:cubicBezTo>
                <a:cubicBezTo>
                  <a:pt x="560" y="568"/>
                  <a:pt x="560" y="565"/>
                  <a:pt x="561" y="561"/>
                </a:cubicBezTo>
                <a:cubicBezTo>
                  <a:pt x="562" y="559"/>
                  <a:pt x="563" y="557"/>
                  <a:pt x="564" y="555"/>
                </a:cubicBezTo>
                <a:cubicBezTo>
                  <a:pt x="566" y="550"/>
                  <a:pt x="567" y="546"/>
                  <a:pt x="569" y="541"/>
                </a:cubicBezTo>
                <a:cubicBezTo>
                  <a:pt x="572" y="534"/>
                  <a:pt x="578" y="532"/>
                  <a:pt x="581" y="525"/>
                </a:cubicBezTo>
                <a:cubicBezTo>
                  <a:pt x="583" y="520"/>
                  <a:pt x="582" y="516"/>
                  <a:pt x="583" y="511"/>
                </a:cubicBezTo>
                <a:cubicBezTo>
                  <a:pt x="583" y="507"/>
                  <a:pt x="584" y="504"/>
                  <a:pt x="586" y="501"/>
                </a:cubicBezTo>
                <a:cubicBezTo>
                  <a:pt x="587" y="499"/>
                  <a:pt x="589" y="497"/>
                  <a:pt x="589" y="495"/>
                </a:cubicBezTo>
                <a:cubicBezTo>
                  <a:pt x="589" y="482"/>
                  <a:pt x="589" y="482"/>
                  <a:pt x="589" y="482"/>
                </a:cubicBezTo>
                <a:cubicBezTo>
                  <a:pt x="589" y="479"/>
                  <a:pt x="590" y="477"/>
                  <a:pt x="591" y="474"/>
                </a:cubicBezTo>
                <a:cubicBezTo>
                  <a:pt x="592" y="472"/>
                  <a:pt x="595" y="473"/>
                  <a:pt x="595" y="471"/>
                </a:cubicBezTo>
                <a:cubicBezTo>
                  <a:pt x="596" y="470"/>
                  <a:pt x="595" y="468"/>
                  <a:pt x="595" y="467"/>
                </a:cubicBezTo>
                <a:cubicBezTo>
                  <a:pt x="596" y="461"/>
                  <a:pt x="595" y="456"/>
                  <a:pt x="596" y="450"/>
                </a:cubicBezTo>
                <a:cubicBezTo>
                  <a:pt x="598" y="444"/>
                  <a:pt x="605" y="445"/>
                  <a:pt x="610" y="441"/>
                </a:cubicBezTo>
                <a:cubicBezTo>
                  <a:pt x="616" y="438"/>
                  <a:pt x="618" y="433"/>
                  <a:pt x="618" y="426"/>
                </a:cubicBezTo>
                <a:cubicBezTo>
                  <a:pt x="618" y="422"/>
                  <a:pt x="616" y="420"/>
                  <a:pt x="615" y="417"/>
                </a:cubicBezTo>
                <a:cubicBezTo>
                  <a:pt x="613" y="413"/>
                  <a:pt x="614" y="410"/>
                  <a:pt x="614" y="405"/>
                </a:cubicBezTo>
                <a:cubicBezTo>
                  <a:pt x="614" y="400"/>
                  <a:pt x="613" y="397"/>
                  <a:pt x="615" y="392"/>
                </a:cubicBezTo>
                <a:cubicBezTo>
                  <a:pt x="616" y="390"/>
                  <a:pt x="618" y="390"/>
                  <a:pt x="618" y="388"/>
                </a:cubicBezTo>
                <a:cubicBezTo>
                  <a:pt x="618" y="385"/>
                  <a:pt x="616" y="384"/>
                  <a:pt x="613" y="383"/>
                </a:cubicBezTo>
                <a:cubicBezTo>
                  <a:pt x="612" y="382"/>
                  <a:pt x="611" y="381"/>
                  <a:pt x="609" y="381"/>
                </a:cubicBezTo>
                <a:cubicBezTo>
                  <a:pt x="597" y="381"/>
                  <a:pt x="597" y="381"/>
                  <a:pt x="597" y="381"/>
                </a:cubicBezTo>
                <a:cubicBezTo>
                  <a:pt x="593" y="381"/>
                  <a:pt x="591" y="383"/>
                  <a:pt x="587" y="384"/>
                </a:cubicBezTo>
                <a:cubicBezTo>
                  <a:pt x="584" y="385"/>
                  <a:pt x="581" y="385"/>
                  <a:pt x="577" y="386"/>
                </a:cubicBezTo>
                <a:cubicBezTo>
                  <a:pt x="574" y="388"/>
                  <a:pt x="572" y="389"/>
                  <a:pt x="569" y="391"/>
                </a:cubicBezTo>
                <a:cubicBezTo>
                  <a:pt x="563" y="394"/>
                  <a:pt x="559" y="395"/>
                  <a:pt x="553" y="398"/>
                </a:cubicBezTo>
                <a:cubicBezTo>
                  <a:pt x="548" y="401"/>
                  <a:pt x="546" y="404"/>
                  <a:pt x="541" y="406"/>
                </a:cubicBezTo>
                <a:cubicBezTo>
                  <a:pt x="536" y="409"/>
                  <a:pt x="532" y="409"/>
                  <a:pt x="527" y="411"/>
                </a:cubicBezTo>
                <a:cubicBezTo>
                  <a:pt x="521" y="413"/>
                  <a:pt x="521" y="418"/>
                  <a:pt x="518" y="423"/>
                </a:cubicBezTo>
                <a:cubicBezTo>
                  <a:pt x="517" y="426"/>
                  <a:pt x="513" y="425"/>
                  <a:pt x="510" y="425"/>
                </a:cubicBezTo>
                <a:cubicBezTo>
                  <a:pt x="508" y="425"/>
                  <a:pt x="507" y="426"/>
                  <a:pt x="504" y="426"/>
                </a:cubicBezTo>
                <a:cubicBezTo>
                  <a:pt x="499" y="428"/>
                  <a:pt x="496" y="429"/>
                  <a:pt x="490" y="429"/>
                </a:cubicBezTo>
                <a:cubicBezTo>
                  <a:pt x="483" y="429"/>
                  <a:pt x="479" y="424"/>
                  <a:pt x="472" y="424"/>
                </a:cubicBezTo>
                <a:cubicBezTo>
                  <a:pt x="461" y="424"/>
                  <a:pt x="461" y="424"/>
                  <a:pt x="461" y="424"/>
                </a:cubicBezTo>
                <a:cubicBezTo>
                  <a:pt x="458" y="424"/>
                  <a:pt x="456" y="426"/>
                  <a:pt x="453" y="426"/>
                </a:cubicBezTo>
                <a:cubicBezTo>
                  <a:pt x="450" y="426"/>
                  <a:pt x="451" y="422"/>
                  <a:pt x="450" y="419"/>
                </a:cubicBezTo>
                <a:cubicBezTo>
                  <a:pt x="449" y="415"/>
                  <a:pt x="446" y="414"/>
                  <a:pt x="443" y="412"/>
                </a:cubicBezTo>
                <a:cubicBezTo>
                  <a:pt x="437" y="409"/>
                  <a:pt x="436" y="403"/>
                  <a:pt x="436" y="396"/>
                </a:cubicBezTo>
                <a:cubicBezTo>
                  <a:pt x="436" y="374"/>
                  <a:pt x="436" y="374"/>
                  <a:pt x="436" y="374"/>
                </a:cubicBezTo>
                <a:cubicBezTo>
                  <a:pt x="436" y="370"/>
                  <a:pt x="433" y="369"/>
                  <a:pt x="431" y="366"/>
                </a:cubicBezTo>
                <a:cubicBezTo>
                  <a:pt x="429" y="363"/>
                  <a:pt x="428" y="361"/>
                  <a:pt x="428" y="357"/>
                </a:cubicBezTo>
                <a:cubicBezTo>
                  <a:pt x="428" y="353"/>
                  <a:pt x="430" y="351"/>
                  <a:pt x="431" y="348"/>
                </a:cubicBezTo>
                <a:cubicBezTo>
                  <a:pt x="429" y="347"/>
                  <a:pt x="429" y="347"/>
                  <a:pt x="429" y="347"/>
                </a:cubicBezTo>
                <a:cubicBezTo>
                  <a:pt x="426" y="348"/>
                  <a:pt x="424" y="348"/>
                  <a:pt x="421" y="348"/>
                </a:cubicBezTo>
                <a:cubicBezTo>
                  <a:pt x="415" y="348"/>
                  <a:pt x="411" y="347"/>
                  <a:pt x="407" y="343"/>
                </a:cubicBezTo>
                <a:cubicBezTo>
                  <a:pt x="402" y="339"/>
                  <a:pt x="400" y="337"/>
                  <a:pt x="397" y="332"/>
                </a:cubicBezTo>
                <a:cubicBezTo>
                  <a:pt x="391" y="322"/>
                  <a:pt x="387" y="314"/>
                  <a:pt x="376" y="310"/>
                </a:cubicBezTo>
                <a:cubicBezTo>
                  <a:pt x="374" y="309"/>
                  <a:pt x="373" y="308"/>
                  <a:pt x="370" y="308"/>
                </a:cubicBezTo>
                <a:cubicBezTo>
                  <a:pt x="365" y="308"/>
                  <a:pt x="363" y="312"/>
                  <a:pt x="358" y="312"/>
                </a:cubicBezTo>
                <a:cubicBezTo>
                  <a:pt x="355" y="312"/>
                  <a:pt x="353" y="310"/>
                  <a:pt x="350" y="308"/>
                </a:cubicBezTo>
                <a:cubicBezTo>
                  <a:pt x="347" y="306"/>
                  <a:pt x="345" y="305"/>
                  <a:pt x="342" y="303"/>
                </a:cubicBezTo>
                <a:cubicBezTo>
                  <a:pt x="341" y="302"/>
                  <a:pt x="341" y="300"/>
                  <a:pt x="339" y="299"/>
                </a:cubicBezTo>
                <a:cubicBezTo>
                  <a:pt x="337" y="299"/>
                  <a:pt x="336" y="299"/>
                  <a:pt x="335" y="299"/>
                </a:cubicBezTo>
                <a:cubicBezTo>
                  <a:pt x="332" y="298"/>
                  <a:pt x="330" y="295"/>
                  <a:pt x="327" y="295"/>
                </a:cubicBezTo>
                <a:cubicBezTo>
                  <a:pt x="322" y="295"/>
                  <a:pt x="320" y="300"/>
                  <a:pt x="315" y="300"/>
                </a:cubicBezTo>
                <a:cubicBezTo>
                  <a:pt x="313" y="300"/>
                  <a:pt x="312" y="300"/>
                  <a:pt x="311" y="299"/>
                </a:cubicBezTo>
                <a:cubicBezTo>
                  <a:pt x="303" y="297"/>
                  <a:pt x="299" y="294"/>
                  <a:pt x="295" y="287"/>
                </a:cubicBezTo>
                <a:cubicBezTo>
                  <a:pt x="291" y="282"/>
                  <a:pt x="289" y="279"/>
                  <a:pt x="286" y="273"/>
                </a:cubicBezTo>
                <a:cubicBezTo>
                  <a:pt x="286" y="268"/>
                  <a:pt x="286" y="268"/>
                  <a:pt x="286" y="268"/>
                </a:cubicBezTo>
                <a:cubicBezTo>
                  <a:pt x="286" y="261"/>
                  <a:pt x="290" y="258"/>
                  <a:pt x="290" y="251"/>
                </a:cubicBezTo>
                <a:cubicBezTo>
                  <a:pt x="290" y="250"/>
                  <a:pt x="289" y="250"/>
                  <a:pt x="289" y="249"/>
                </a:cubicBezTo>
                <a:cubicBezTo>
                  <a:pt x="288" y="246"/>
                  <a:pt x="287" y="244"/>
                  <a:pt x="285" y="241"/>
                </a:cubicBezTo>
                <a:cubicBezTo>
                  <a:pt x="283" y="238"/>
                  <a:pt x="282" y="236"/>
                  <a:pt x="280" y="233"/>
                </a:cubicBezTo>
                <a:cubicBezTo>
                  <a:pt x="277" y="226"/>
                  <a:pt x="279" y="221"/>
                  <a:pt x="275" y="215"/>
                </a:cubicBezTo>
                <a:cubicBezTo>
                  <a:pt x="273" y="210"/>
                  <a:pt x="270" y="207"/>
                  <a:pt x="266" y="203"/>
                </a:cubicBezTo>
                <a:cubicBezTo>
                  <a:pt x="265" y="201"/>
                  <a:pt x="264" y="201"/>
                  <a:pt x="263" y="199"/>
                </a:cubicBezTo>
                <a:cubicBezTo>
                  <a:pt x="261" y="195"/>
                  <a:pt x="260" y="193"/>
                  <a:pt x="259" y="189"/>
                </a:cubicBezTo>
                <a:cubicBezTo>
                  <a:pt x="258" y="184"/>
                  <a:pt x="256" y="181"/>
                  <a:pt x="256" y="175"/>
                </a:cubicBezTo>
                <a:cubicBezTo>
                  <a:pt x="256" y="173"/>
                  <a:pt x="256" y="172"/>
                  <a:pt x="256" y="170"/>
                </a:cubicBezTo>
                <a:cubicBezTo>
                  <a:pt x="257" y="169"/>
                  <a:pt x="258" y="168"/>
                  <a:pt x="258" y="167"/>
                </a:cubicBezTo>
                <a:cubicBezTo>
                  <a:pt x="258" y="165"/>
                  <a:pt x="255" y="164"/>
                  <a:pt x="254" y="162"/>
                </a:cubicBezTo>
                <a:cubicBezTo>
                  <a:pt x="252" y="161"/>
                  <a:pt x="251" y="159"/>
                  <a:pt x="250" y="156"/>
                </a:cubicBezTo>
                <a:cubicBezTo>
                  <a:pt x="248" y="152"/>
                  <a:pt x="250" y="149"/>
                  <a:pt x="249" y="144"/>
                </a:cubicBezTo>
                <a:cubicBezTo>
                  <a:pt x="248" y="139"/>
                  <a:pt x="245" y="137"/>
                  <a:pt x="243" y="132"/>
                </a:cubicBezTo>
                <a:cubicBezTo>
                  <a:pt x="242" y="129"/>
                  <a:pt x="241" y="127"/>
                  <a:pt x="240" y="124"/>
                </a:cubicBezTo>
                <a:cubicBezTo>
                  <a:pt x="239" y="122"/>
                  <a:pt x="236" y="122"/>
                  <a:pt x="236" y="119"/>
                </a:cubicBezTo>
                <a:cubicBezTo>
                  <a:pt x="236" y="116"/>
                  <a:pt x="239" y="114"/>
                  <a:pt x="239" y="110"/>
                </a:cubicBezTo>
                <a:cubicBezTo>
                  <a:pt x="239" y="106"/>
                  <a:pt x="230" y="108"/>
                  <a:pt x="230" y="104"/>
                </a:cubicBezTo>
                <a:cubicBezTo>
                  <a:pt x="230" y="102"/>
                  <a:pt x="232" y="100"/>
                  <a:pt x="232" y="97"/>
                </a:cubicBezTo>
                <a:cubicBezTo>
                  <a:pt x="232" y="94"/>
                  <a:pt x="229" y="92"/>
                  <a:pt x="228" y="88"/>
                </a:cubicBezTo>
                <a:cubicBezTo>
                  <a:pt x="227" y="84"/>
                  <a:pt x="227" y="80"/>
                  <a:pt x="223" y="77"/>
                </a:cubicBezTo>
                <a:cubicBezTo>
                  <a:pt x="221" y="75"/>
                  <a:pt x="219" y="75"/>
                  <a:pt x="218" y="72"/>
                </a:cubicBezTo>
                <a:cubicBezTo>
                  <a:pt x="216" y="70"/>
                  <a:pt x="218" y="66"/>
                  <a:pt x="216" y="64"/>
                </a:cubicBezTo>
                <a:cubicBezTo>
                  <a:pt x="215" y="64"/>
                  <a:pt x="213" y="64"/>
                  <a:pt x="212" y="63"/>
                </a:cubicBezTo>
                <a:cubicBezTo>
                  <a:pt x="210" y="62"/>
                  <a:pt x="210" y="59"/>
                  <a:pt x="209" y="57"/>
                </a:cubicBezTo>
                <a:cubicBezTo>
                  <a:pt x="207" y="55"/>
                  <a:pt x="205" y="55"/>
                  <a:pt x="203" y="53"/>
                </a:cubicBezTo>
                <a:cubicBezTo>
                  <a:pt x="203" y="52"/>
                  <a:pt x="203" y="50"/>
                  <a:pt x="203" y="49"/>
                </a:cubicBezTo>
                <a:cubicBezTo>
                  <a:pt x="203" y="46"/>
                  <a:pt x="204" y="43"/>
                  <a:pt x="202" y="41"/>
                </a:cubicBezTo>
                <a:cubicBezTo>
                  <a:pt x="201" y="40"/>
                  <a:pt x="199" y="40"/>
                  <a:pt x="198" y="39"/>
                </a:cubicBezTo>
                <a:cubicBezTo>
                  <a:pt x="191" y="36"/>
                  <a:pt x="187" y="35"/>
                  <a:pt x="179" y="32"/>
                </a:cubicBezTo>
                <a:cubicBezTo>
                  <a:pt x="177" y="31"/>
                  <a:pt x="175" y="29"/>
                  <a:pt x="172" y="29"/>
                </a:cubicBezTo>
                <a:cubicBezTo>
                  <a:pt x="167" y="29"/>
                  <a:pt x="166" y="35"/>
                  <a:pt x="161" y="35"/>
                </a:cubicBezTo>
                <a:cubicBezTo>
                  <a:pt x="159" y="35"/>
                  <a:pt x="158" y="34"/>
                  <a:pt x="156" y="32"/>
                </a:cubicBezTo>
                <a:cubicBezTo>
                  <a:pt x="154" y="31"/>
                  <a:pt x="152" y="30"/>
                  <a:pt x="150" y="29"/>
                </a:cubicBezTo>
                <a:cubicBezTo>
                  <a:pt x="148" y="28"/>
                  <a:pt x="148" y="26"/>
                  <a:pt x="146" y="25"/>
                </a:cubicBezTo>
                <a:cubicBezTo>
                  <a:pt x="142" y="22"/>
                  <a:pt x="139" y="21"/>
                  <a:pt x="134" y="20"/>
                </a:cubicBezTo>
                <a:cubicBezTo>
                  <a:pt x="132" y="20"/>
                  <a:pt x="131" y="20"/>
                  <a:pt x="128" y="19"/>
                </a:cubicBezTo>
                <a:cubicBezTo>
                  <a:pt x="121" y="17"/>
                  <a:pt x="117" y="13"/>
                  <a:pt x="110" y="9"/>
                </a:cubicBezTo>
                <a:cubicBezTo>
                  <a:pt x="106" y="7"/>
                  <a:pt x="104" y="6"/>
                  <a:pt x="100" y="4"/>
                </a:cubicBezTo>
                <a:cubicBezTo>
                  <a:pt x="97" y="3"/>
                  <a:pt x="96" y="1"/>
                  <a:pt x="93" y="0"/>
                </a:cubicBezTo>
                <a:cubicBezTo>
                  <a:pt x="58" y="9"/>
                  <a:pt x="58" y="9"/>
                  <a:pt x="58" y="9"/>
                </a:cubicBezTo>
                <a:cubicBezTo>
                  <a:pt x="53" y="9"/>
                  <a:pt x="51" y="7"/>
                  <a:pt x="46" y="7"/>
                </a:cubicBezTo>
                <a:cubicBezTo>
                  <a:pt x="41" y="7"/>
                  <a:pt x="38" y="8"/>
                  <a:pt x="33" y="9"/>
                </a:cubicBezTo>
                <a:cubicBezTo>
                  <a:pt x="30" y="11"/>
                  <a:pt x="29" y="12"/>
                  <a:pt x="25" y="13"/>
                </a:cubicBezTo>
                <a:cubicBezTo>
                  <a:pt x="22" y="15"/>
                  <a:pt x="20" y="15"/>
                  <a:pt x="16" y="16"/>
                </a:cubicBezTo>
                <a:cubicBezTo>
                  <a:pt x="14" y="17"/>
                  <a:pt x="12" y="18"/>
                  <a:pt x="9" y="1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 name="Freeform 10"/>
          <p:cNvSpPr>
            <a:spLocks/>
          </p:cNvSpPr>
          <p:nvPr/>
        </p:nvSpPr>
        <p:spPr bwMode="auto">
          <a:xfrm>
            <a:off x="8098644" y="2257855"/>
            <a:ext cx="1217852" cy="999399"/>
          </a:xfrm>
          <a:custGeom>
            <a:avLst/>
            <a:gdLst/>
            <a:ahLst/>
            <a:cxnLst>
              <a:cxn ang="0">
                <a:pos x="88" y="1"/>
              </a:cxn>
              <a:cxn ang="0">
                <a:pos x="105" y="23"/>
              </a:cxn>
              <a:cxn ang="0">
                <a:pos x="114" y="45"/>
              </a:cxn>
              <a:cxn ang="0">
                <a:pos x="149" y="55"/>
              </a:cxn>
              <a:cxn ang="0">
                <a:pos x="183" y="55"/>
              </a:cxn>
              <a:cxn ang="0">
                <a:pos x="204" y="76"/>
              </a:cxn>
              <a:cxn ang="0">
                <a:pos x="227" y="72"/>
              </a:cxn>
              <a:cxn ang="0">
                <a:pos x="243" y="82"/>
              </a:cxn>
              <a:cxn ang="0">
                <a:pos x="243" y="111"/>
              </a:cxn>
              <a:cxn ang="0">
                <a:pos x="262" y="118"/>
              </a:cxn>
              <a:cxn ang="0">
                <a:pos x="278" y="148"/>
              </a:cxn>
              <a:cxn ang="0">
                <a:pos x="296" y="129"/>
              </a:cxn>
              <a:cxn ang="0">
                <a:pos x="310" y="156"/>
              </a:cxn>
              <a:cxn ang="0">
                <a:pos x="324" y="174"/>
              </a:cxn>
              <a:cxn ang="0">
                <a:pos x="342" y="171"/>
              </a:cxn>
              <a:cxn ang="0">
                <a:pos x="351" y="164"/>
              </a:cxn>
              <a:cxn ang="0">
                <a:pos x="384" y="156"/>
              </a:cxn>
              <a:cxn ang="0">
                <a:pos x="402" y="165"/>
              </a:cxn>
              <a:cxn ang="0">
                <a:pos x="414" y="178"/>
              </a:cxn>
              <a:cxn ang="0">
                <a:pos x="438" y="196"/>
              </a:cxn>
              <a:cxn ang="0">
                <a:pos x="407" y="230"/>
              </a:cxn>
              <a:cxn ang="0">
                <a:pos x="407" y="244"/>
              </a:cxn>
              <a:cxn ang="0">
                <a:pos x="393" y="216"/>
              </a:cxn>
              <a:cxn ang="0">
                <a:pos x="375" y="221"/>
              </a:cxn>
              <a:cxn ang="0">
                <a:pos x="371" y="249"/>
              </a:cxn>
              <a:cxn ang="0">
                <a:pos x="346" y="265"/>
              </a:cxn>
              <a:cxn ang="0">
                <a:pos x="316" y="278"/>
              </a:cxn>
              <a:cxn ang="0">
                <a:pos x="304" y="287"/>
              </a:cxn>
              <a:cxn ang="0">
                <a:pos x="289" y="308"/>
              </a:cxn>
              <a:cxn ang="0">
                <a:pos x="237" y="294"/>
              </a:cxn>
              <a:cxn ang="0">
                <a:pos x="224" y="307"/>
              </a:cxn>
              <a:cxn ang="0">
                <a:pos x="186" y="348"/>
              </a:cxn>
              <a:cxn ang="0">
                <a:pos x="180" y="349"/>
              </a:cxn>
              <a:cxn ang="0">
                <a:pos x="176" y="310"/>
              </a:cxn>
              <a:cxn ang="0">
                <a:pos x="167" y="282"/>
              </a:cxn>
              <a:cxn ang="0">
                <a:pos x="141" y="207"/>
              </a:cxn>
              <a:cxn ang="0">
                <a:pos x="128" y="224"/>
              </a:cxn>
              <a:cxn ang="0">
                <a:pos x="104" y="195"/>
              </a:cxn>
              <a:cxn ang="0">
                <a:pos x="90" y="193"/>
              </a:cxn>
              <a:cxn ang="0">
                <a:pos x="77" y="184"/>
              </a:cxn>
              <a:cxn ang="0">
                <a:pos x="73" y="152"/>
              </a:cxn>
              <a:cxn ang="0">
                <a:pos x="66" y="116"/>
              </a:cxn>
              <a:cxn ang="0">
                <a:pos x="34" y="136"/>
              </a:cxn>
              <a:cxn ang="0">
                <a:pos x="16" y="111"/>
              </a:cxn>
              <a:cxn ang="0">
                <a:pos x="17" y="49"/>
              </a:cxn>
              <a:cxn ang="0">
                <a:pos x="4" y="21"/>
              </a:cxn>
              <a:cxn ang="0">
                <a:pos x="21" y="23"/>
              </a:cxn>
              <a:cxn ang="0">
                <a:pos x="34" y="29"/>
              </a:cxn>
              <a:cxn ang="0">
                <a:pos x="53" y="35"/>
              </a:cxn>
              <a:cxn ang="0">
                <a:pos x="62" y="15"/>
              </a:cxn>
            </a:cxnLst>
            <a:rect l="0" t="0" r="r" b="b"/>
            <a:pathLst>
              <a:path w="438" h="349">
                <a:moveTo>
                  <a:pt x="64" y="5"/>
                </a:moveTo>
                <a:cubicBezTo>
                  <a:pt x="66" y="5"/>
                  <a:pt x="67" y="5"/>
                  <a:pt x="69" y="5"/>
                </a:cubicBezTo>
                <a:cubicBezTo>
                  <a:pt x="77" y="5"/>
                  <a:pt x="81" y="3"/>
                  <a:pt x="88" y="1"/>
                </a:cubicBezTo>
                <a:cubicBezTo>
                  <a:pt x="94" y="0"/>
                  <a:pt x="97" y="1"/>
                  <a:pt x="103" y="0"/>
                </a:cubicBezTo>
                <a:cubicBezTo>
                  <a:pt x="104" y="3"/>
                  <a:pt x="105" y="5"/>
                  <a:pt x="105" y="8"/>
                </a:cubicBezTo>
                <a:cubicBezTo>
                  <a:pt x="105" y="23"/>
                  <a:pt x="105" y="23"/>
                  <a:pt x="105" y="23"/>
                </a:cubicBezTo>
                <a:cubicBezTo>
                  <a:pt x="105" y="24"/>
                  <a:pt x="105" y="25"/>
                  <a:pt x="105" y="26"/>
                </a:cubicBezTo>
                <a:cubicBezTo>
                  <a:pt x="106" y="31"/>
                  <a:pt x="108" y="33"/>
                  <a:pt x="110" y="36"/>
                </a:cubicBezTo>
                <a:cubicBezTo>
                  <a:pt x="111" y="40"/>
                  <a:pt x="112" y="42"/>
                  <a:pt x="114" y="45"/>
                </a:cubicBezTo>
                <a:cubicBezTo>
                  <a:pt x="117" y="49"/>
                  <a:pt x="120" y="49"/>
                  <a:pt x="124" y="52"/>
                </a:cubicBezTo>
                <a:cubicBezTo>
                  <a:pt x="128" y="55"/>
                  <a:pt x="131" y="58"/>
                  <a:pt x="137" y="58"/>
                </a:cubicBezTo>
                <a:cubicBezTo>
                  <a:pt x="142" y="58"/>
                  <a:pt x="144" y="55"/>
                  <a:pt x="149" y="55"/>
                </a:cubicBezTo>
                <a:cubicBezTo>
                  <a:pt x="154" y="55"/>
                  <a:pt x="155" y="62"/>
                  <a:pt x="160" y="62"/>
                </a:cubicBezTo>
                <a:cubicBezTo>
                  <a:pt x="162" y="62"/>
                  <a:pt x="163" y="61"/>
                  <a:pt x="165" y="60"/>
                </a:cubicBezTo>
                <a:cubicBezTo>
                  <a:pt x="172" y="58"/>
                  <a:pt x="176" y="57"/>
                  <a:pt x="183" y="55"/>
                </a:cubicBezTo>
                <a:cubicBezTo>
                  <a:pt x="185" y="59"/>
                  <a:pt x="185" y="62"/>
                  <a:pt x="186" y="65"/>
                </a:cubicBezTo>
                <a:cubicBezTo>
                  <a:pt x="188" y="69"/>
                  <a:pt x="190" y="69"/>
                  <a:pt x="193" y="71"/>
                </a:cubicBezTo>
                <a:cubicBezTo>
                  <a:pt x="197" y="73"/>
                  <a:pt x="200" y="76"/>
                  <a:pt x="204" y="76"/>
                </a:cubicBezTo>
                <a:cubicBezTo>
                  <a:pt x="209" y="76"/>
                  <a:pt x="212" y="73"/>
                  <a:pt x="215" y="71"/>
                </a:cubicBezTo>
                <a:cubicBezTo>
                  <a:pt x="217" y="70"/>
                  <a:pt x="218" y="67"/>
                  <a:pt x="220" y="67"/>
                </a:cubicBezTo>
                <a:cubicBezTo>
                  <a:pt x="224" y="67"/>
                  <a:pt x="225" y="71"/>
                  <a:pt x="227" y="72"/>
                </a:cubicBezTo>
                <a:cubicBezTo>
                  <a:pt x="229" y="74"/>
                  <a:pt x="231" y="75"/>
                  <a:pt x="233" y="76"/>
                </a:cubicBezTo>
                <a:cubicBezTo>
                  <a:pt x="235" y="77"/>
                  <a:pt x="237" y="78"/>
                  <a:pt x="239" y="79"/>
                </a:cubicBezTo>
                <a:cubicBezTo>
                  <a:pt x="241" y="80"/>
                  <a:pt x="243" y="81"/>
                  <a:pt x="243" y="82"/>
                </a:cubicBezTo>
                <a:cubicBezTo>
                  <a:pt x="243" y="86"/>
                  <a:pt x="240" y="87"/>
                  <a:pt x="239" y="90"/>
                </a:cubicBezTo>
                <a:cubicBezTo>
                  <a:pt x="238" y="93"/>
                  <a:pt x="238" y="95"/>
                  <a:pt x="238" y="98"/>
                </a:cubicBezTo>
                <a:cubicBezTo>
                  <a:pt x="238" y="103"/>
                  <a:pt x="242" y="106"/>
                  <a:pt x="243" y="111"/>
                </a:cubicBezTo>
                <a:cubicBezTo>
                  <a:pt x="244" y="114"/>
                  <a:pt x="246" y="117"/>
                  <a:pt x="249" y="117"/>
                </a:cubicBezTo>
                <a:cubicBezTo>
                  <a:pt x="258" y="116"/>
                  <a:pt x="258" y="116"/>
                  <a:pt x="258" y="116"/>
                </a:cubicBezTo>
                <a:cubicBezTo>
                  <a:pt x="260" y="117"/>
                  <a:pt x="261" y="117"/>
                  <a:pt x="262" y="118"/>
                </a:cubicBezTo>
                <a:cubicBezTo>
                  <a:pt x="264" y="120"/>
                  <a:pt x="264" y="123"/>
                  <a:pt x="264" y="126"/>
                </a:cubicBezTo>
                <a:cubicBezTo>
                  <a:pt x="265" y="130"/>
                  <a:pt x="266" y="132"/>
                  <a:pt x="267" y="136"/>
                </a:cubicBezTo>
                <a:cubicBezTo>
                  <a:pt x="269" y="143"/>
                  <a:pt x="272" y="146"/>
                  <a:pt x="278" y="148"/>
                </a:cubicBezTo>
                <a:cubicBezTo>
                  <a:pt x="281" y="150"/>
                  <a:pt x="283" y="151"/>
                  <a:pt x="286" y="151"/>
                </a:cubicBezTo>
                <a:cubicBezTo>
                  <a:pt x="293" y="151"/>
                  <a:pt x="295" y="142"/>
                  <a:pt x="296" y="135"/>
                </a:cubicBezTo>
                <a:cubicBezTo>
                  <a:pt x="296" y="133"/>
                  <a:pt x="294" y="131"/>
                  <a:pt x="296" y="129"/>
                </a:cubicBezTo>
                <a:cubicBezTo>
                  <a:pt x="297" y="128"/>
                  <a:pt x="298" y="128"/>
                  <a:pt x="300" y="127"/>
                </a:cubicBezTo>
                <a:cubicBezTo>
                  <a:pt x="302" y="126"/>
                  <a:pt x="303" y="125"/>
                  <a:pt x="306" y="125"/>
                </a:cubicBezTo>
                <a:cubicBezTo>
                  <a:pt x="310" y="137"/>
                  <a:pt x="308" y="144"/>
                  <a:pt x="310" y="156"/>
                </a:cubicBezTo>
                <a:cubicBezTo>
                  <a:pt x="311" y="161"/>
                  <a:pt x="313" y="163"/>
                  <a:pt x="316" y="167"/>
                </a:cubicBezTo>
                <a:cubicBezTo>
                  <a:pt x="314" y="166"/>
                  <a:pt x="314" y="166"/>
                  <a:pt x="314" y="166"/>
                </a:cubicBezTo>
                <a:cubicBezTo>
                  <a:pt x="318" y="170"/>
                  <a:pt x="321" y="170"/>
                  <a:pt x="324" y="174"/>
                </a:cubicBezTo>
                <a:cubicBezTo>
                  <a:pt x="327" y="178"/>
                  <a:pt x="329" y="182"/>
                  <a:pt x="335" y="182"/>
                </a:cubicBezTo>
                <a:cubicBezTo>
                  <a:pt x="337" y="182"/>
                  <a:pt x="339" y="183"/>
                  <a:pt x="340" y="181"/>
                </a:cubicBezTo>
                <a:cubicBezTo>
                  <a:pt x="342" y="178"/>
                  <a:pt x="342" y="175"/>
                  <a:pt x="342" y="171"/>
                </a:cubicBezTo>
                <a:cubicBezTo>
                  <a:pt x="342" y="170"/>
                  <a:pt x="342" y="168"/>
                  <a:pt x="343" y="167"/>
                </a:cubicBezTo>
                <a:cubicBezTo>
                  <a:pt x="344" y="166"/>
                  <a:pt x="345" y="167"/>
                  <a:pt x="347" y="166"/>
                </a:cubicBezTo>
                <a:cubicBezTo>
                  <a:pt x="348" y="166"/>
                  <a:pt x="349" y="165"/>
                  <a:pt x="351" y="164"/>
                </a:cubicBezTo>
                <a:cubicBezTo>
                  <a:pt x="357" y="162"/>
                  <a:pt x="361" y="163"/>
                  <a:pt x="366" y="160"/>
                </a:cubicBezTo>
                <a:cubicBezTo>
                  <a:pt x="371" y="158"/>
                  <a:pt x="373" y="155"/>
                  <a:pt x="377" y="155"/>
                </a:cubicBezTo>
                <a:cubicBezTo>
                  <a:pt x="380" y="155"/>
                  <a:pt x="382" y="156"/>
                  <a:pt x="384" y="156"/>
                </a:cubicBezTo>
                <a:cubicBezTo>
                  <a:pt x="388" y="156"/>
                  <a:pt x="389" y="154"/>
                  <a:pt x="393" y="154"/>
                </a:cubicBezTo>
                <a:cubicBezTo>
                  <a:pt x="396" y="154"/>
                  <a:pt x="396" y="157"/>
                  <a:pt x="397" y="159"/>
                </a:cubicBezTo>
                <a:cubicBezTo>
                  <a:pt x="399" y="162"/>
                  <a:pt x="400" y="163"/>
                  <a:pt x="402" y="165"/>
                </a:cubicBezTo>
                <a:cubicBezTo>
                  <a:pt x="402" y="166"/>
                  <a:pt x="402" y="167"/>
                  <a:pt x="402" y="167"/>
                </a:cubicBezTo>
                <a:cubicBezTo>
                  <a:pt x="403" y="169"/>
                  <a:pt x="405" y="170"/>
                  <a:pt x="406" y="171"/>
                </a:cubicBezTo>
                <a:cubicBezTo>
                  <a:pt x="409" y="174"/>
                  <a:pt x="411" y="175"/>
                  <a:pt x="414" y="178"/>
                </a:cubicBezTo>
                <a:cubicBezTo>
                  <a:pt x="422" y="185"/>
                  <a:pt x="429" y="187"/>
                  <a:pt x="438" y="193"/>
                </a:cubicBezTo>
                <a:cubicBezTo>
                  <a:pt x="438" y="193"/>
                  <a:pt x="438" y="193"/>
                  <a:pt x="438" y="193"/>
                </a:cubicBezTo>
                <a:cubicBezTo>
                  <a:pt x="438" y="196"/>
                  <a:pt x="438" y="196"/>
                  <a:pt x="438" y="196"/>
                </a:cubicBezTo>
                <a:cubicBezTo>
                  <a:pt x="438" y="206"/>
                  <a:pt x="437" y="216"/>
                  <a:pt x="428" y="219"/>
                </a:cubicBezTo>
                <a:cubicBezTo>
                  <a:pt x="423" y="221"/>
                  <a:pt x="420" y="224"/>
                  <a:pt x="415" y="226"/>
                </a:cubicBezTo>
                <a:cubicBezTo>
                  <a:pt x="412" y="228"/>
                  <a:pt x="409" y="227"/>
                  <a:pt x="407" y="230"/>
                </a:cubicBezTo>
                <a:cubicBezTo>
                  <a:pt x="406" y="232"/>
                  <a:pt x="406" y="234"/>
                  <a:pt x="406" y="236"/>
                </a:cubicBezTo>
                <a:cubicBezTo>
                  <a:pt x="406" y="240"/>
                  <a:pt x="407" y="240"/>
                  <a:pt x="407" y="244"/>
                </a:cubicBezTo>
                <a:cubicBezTo>
                  <a:pt x="407" y="244"/>
                  <a:pt x="407" y="244"/>
                  <a:pt x="407" y="244"/>
                </a:cubicBezTo>
                <a:cubicBezTo>
                  <a:pt x="400" y="242"/>
                  <a:pt x="398" y="236"/>
                  <a:pt x="395" y="230"/>
                </a:cubicBezTo>
                <a:cubicBezTo>
                  <a:pt x="395" y="228"/>
                  <a:pt x="393" y="228"/>
                  <a:pt x="393" y="226"/>
                </a:cubicBezTo>
                <a:cubicBezTo>
                  <a:pt x="393" y="216"/>
                  <a:pt x="393" y="216"/>
                  <a:pt x="393" y="216"/>
                </a:cubicBezTo>
                <a:cubicBezTo>
                  <a:pt x="393" y="216"/>
                  <a:pt x="392" y="215"/>
                  <a:pt x="391" y="215"/>
                </a:cubicBezTo>
                <a:cubicBezTo>
                  <a:pt x="387" y="215"/>
                  <a:pt x="385" y="218"/>
                  <a:pt x="381" y="219"/>
                </a:cubicBezTo>
                <a:cubicBezTo>
                  <a:pt x="379" y="220"/>
                  <a:pt x="377" y="220"/>
                  <a:pt x="375" y="221"/>
                </a:cubicBezTo>
                <a:cubicBezTo>
                  <a:pt x="375" y="222"/>
                  <a:pt x="375" y="223"/>
                  <a:pt x="375" y="223"/>
                </a:cubicBezTo>
                <a:cubicBezTo>
                  <a:pt x="373" y="227"/>
                  <a:pt x="373" y="230"/>
                  <a:pt x="372" y="234"/>
                </a:cubicBezTo>
                <a:cubicBezTo>
                  <a:pt x="372" y="240"/>
                  <a:pt x="371" y="244"/>
                  <a:pt x="371" y="249"/>
                </a:cubicBezTo>
                <a:cubicBezTo>
                  <a:pt x="367" y="249"/>
                  <a:pt x="366" y="248"/>
                  <a:pt x="362" y="249"/>
                </a:cubicBezTo>
                <a:cubicBezTo>
                  <a:pt x="358" y="250"/>
                  <a:pt x="357" y="254"/>
                  <a:pt x="354" y="258"/>
                </a:cubicBezTo>
                <a:cubicBezTo>
                  <a:pt x="351" y="261"/>
                  <a:pt x="349" y="262"/>
                  <a:pt x="346" y="265"/>
                </a:cubicBezTo>
                <a:cubicBezTo>
                  <a:pt x="342" y="268"/>
                  <a:pt x="339" y="269"/>
                  <a:pt x="334" y="271"/>
                </a:cubicBezTo>
                <a:cubicBezTo>
                  <a:pt x="332" y="272"/>
                  <a:pt x="331" y="274"/>
                  <a:pt x="329" y="275"/>
                </a:cubicBezTo>
                <a:cubicBezTo>
                  <a:pt x="325" y="278"/>
                  <a:pt x="321" y="278"/>
                  <a:pt x="316" y="278"/>
                </a:cubicBezTo>
                <a:cubicBezTo>
                  <a:pt x="310" y="278"/>
                  <a:pt x="307" y="275"/>
                  <a:pt x="301" y="272"/>
                </a:cubicBezTo>
                <a:cubicBezTo>
                  <a:pt x="300" y="272"/>
                  <a:pt x="298" y="271"/>
                  <a:pt x="297" y="270"/>
                </a:cubicBezTo>
                <a:cubicBezTo>
                  <a:pt x="299" y="277"/>
                  <a:pt x="302" y="280"/>
                  <a:pt x="304" y="287"/>
                </a:cubicBezTo>
                <a:cubicBezTo>
                  <a:pt x="305" y="292"/>
                  <a:pt x="307" y="296"/>
                  <a:pt x="311" y="299"/>
                </a:cubicBezTo>
                <a:cubicBezTo>
                  <a:pt x="304" y="304"/>
                  <a:pt x="300" y="305"/>
                  <a:pt x="292" y="307"/>
                </a:cubicBezTo>
                <a:cubicBezTo>
                  <a:pt x="291" y="308"/>
                  <a:pt x="290" y="308"/>
                  <a:pt x="289" y="308"/>
                </a:cubicBezTo>
                <a:cubicBezTo>
                  <a:pt x="280" y="310"/>
                  <a:pt x="274" y="311"/>
                  <a:pt x="265" y="311"/>
                </a:cubicBezTo>
                <a:cubicBezTo>
                  <a:pt x="258" y="311"/>
                  <a:pt x="253" y="310"/>
                  <a:pt x="248" y="305"/>
                </a:cubicBezTo>
                <a:cubicBezTo>
                  <a:pt x="245" y="301"/>
                  <a:pt x="242" y="297"/>
                  <a:pt x="237" y="294"/>
                </a:cubicBezTo>
                <a:cubicBezTo>
                  <a:pt x="236" y="294"/>
                  <a:pt x="235" y="292"/>
                  <a:pt x="233" y="292"/>
                </a:cubicBezTo>
                <a:cubicBezTo>
                  <a:pt x="231" y="292"/>
                  <a:pt x="230" y="295"/>
                  <a:pt x="229" y="297"/>
                </a:cubicBezTo>
                <a:cubicBezTo>
                  <a:pt x="227" y="301"/>
                  <a:pt x="226" y="303"/>
                  <a:pt x="224" y="307"/>
                </a:cubicBezTo>
                <a:cubicBezTo>
                  <a:pt x="220" y="315"/>
                  <a:pt x="215" y="318"/>
                  <a:pt x="211" y="325"/>
                </a:cubicBezTo>
                <a:cubicBezTo>
                  <a:pt x="206" y="334"/>
                  <a:pt x="204" y="340"/>
                  <a:pt x="195" y="345"/>
                </a:cubicBezTo>
                <a:cubicBezTo>
                  <a:pt x="192" y="347"/>
                  <a:pt x="190" y="348"/>
                  <a:pt x="186" y="348"/>
                </a:cubicBezTo>
                <a:cubicBezTo>
                  <a:pt x="185" y="349"/>
                  <a:pt x="184" y="348"/>
                  <a:pt x="182" y="348"/>
                </a:cubicBezTo>
                <a:cubicBezTo>
                  <a:pt x="181" y="349"/>
                  <a:pt x="181" y="349"/>
                  <a:pt x="180" y="349"/>
                </a:cubicBezTo>
                <a:cubicBezTo>
                  <a:pt x="180" y="349"/>
                  <a:pt x="180" y="349"/>
                  <a:pt x="180" y="349"/>
                </a:cubicBezTo>
                <a:cubicBezTo>
                  <a:pt x="180" y="344"/>
                  <a:pt x="180" y="344"/>
                  <a:pt x="180" y="344"/>
                </a:cubicBezTo>
                <a:cubicBezTo>
                  <a:pt x="184" y="329"/>
                  <a:pt x="184" y="329"/>
                  <a:pt x="184" y="329"/>
                </a:cubicBezTo>
                <a:cubicBezTo>
                  <a:pt x="183" y="321"/>
                  <a:pt x="179" y="317"/>
                  <a:pt x="176" y="310"/>
                </a:cubicBezTo>
                <a:cubicBezTo>
                  <a:pt x="173" y="304"/>
                  <a:pt x="172" y="301"/>
                  <a:pt x="169" y="295"/>
                </a:cubicBezTo>
                <a:cubicBezTo>
                  <a:pt x="167" y="293"/>
                  <a:pt x="165" y="291"/>
                  <a:pt x="165" y="288"/>
                </a:cubicBezTo>
                <a:cubicBezTo>
                  <a:pt x="165" y="286"/>
                  <a:pt x="166" y="285"/>
                  <a:pt x="167" y="282"/>
                </a:cubicBezTo>
                <a:cubicBezTo>
                  <a:pt x="144" y="228"/>
                  <a:pt x="144" y="228"/>
                  <a:pt x="144" y="228"/>
                </a:cubicBezTo>
                <a:cubicBezTo>
                  <a:pt x="144" y="217"/>
                  <a:pt x="144" y="217"/>
                  <a:pt x="144" y="217"/>
                </a:cubicBezTo>
                <a:cubicBezTo>
                  <a:pt x="141" y="207"/>
                  <a:pt x="141" y="207"/>
                  <a:pt x="141" y="207"/>
                </a:cubicBezTo>
                <a:cubicBezTo>
                  <a:pt x="138" y="211"/>
                  <a:pt x="136" y="213"/>
                  <a:pt x="134" y="217"/>
                </a:cubicBezTo>
                <a:cubicBezTo>
                  <a:pt x="132" y="220"/>
                  <a:pt x="133" y="223"/>
                  <a:pt x="130" y="224"/>
                </a:cubicBezTo>
                <a:cubicBezTo>
                  <a:pt x="130" y="225"/>
                  <a:pt x="129" y="224"/>
                  <a:pt x="128" y="224"/>
                </a:cubicBezTo>
                <a:cubicBezTo>
                  <a:pt x="126" y="220"/>
                  <a:pt x="127" y="217"/>
                  <a:pt x="125" y="212"/>
                </a:cubicBezTo>
                <a:cubicBezTo>
                  <a:pt x="123" y="208"/>
                  <a:pt x="119" y="207"/>
                  <a:pt x="115" y="205"/>
                </a:cubicBezTo>
                <a:cubicBezTo>
                  <a:pt x="110" y="202"/>
                  <a:pt x="107" y="200"/>
                  <a:pt x="104" y="195"/>
                </a:cubicBezTo>
                <a:cubicBezTo>
                  <a:pt x="103" y="193"/>
                  <a:pt x="103" y="192"/>
                  <a:pt x="101" y="189"/>
                </a:cubicBezTo>
                <a:cubicBezTo>
                  <a:pt x="100" y="187"/>
                  <a:pt x="98" y="186"/>
                  <a:pt x="96" y="183"/>
                </a:cubicBezTo>
                <a:cubicBezTo>
                  <a:pt x="95" y="187"/>
                  <a:pt x="93" y="191"/>
                  <a:pt x="90" y="193"/>
                </a:cubicBezTo>
                <a:cubicBezTo>
                  <a:pt x="90" y="193"/>
                  <a:pt x="90" y="193"/>
                  <a:pt x="90" y="193"/>
                </a:cubicBezTo>
                <a:cubicBezTo>
                  <a:pt x="87" y="191"/>
                  <a:pt x="85" y="190"/>
                  <a:pt x="82" y="188"/>
                </a:cubicBezTo>
                <a:cubicBezTo>
                  <a:pt x="80" y="187"/>
                  <a:pt x="77" y="187"/>
                  <a:pt x="77" y="184"/>
                </a:cubicBezTo>
                <a:cubicBezTo>
                  <a:pt x="77" y="178"/>
                  <a:pt x="82" y="175"/>
                  <a:pt x="84" y="168"/>
                </a:cubicBezTo>
                <a:cubicBezTo>
                  <a:pt x="83" y="166"/>
                  <a:pt x="83" y="165"/>
                  <a:pt x="81" y="162"/>
                </a:cubicBezTo>
                <a:cubicBezTo>
                  <a:pt x="79" y="158"/>
                  <a:pt x="76" y="157"/>
                  <a:pt x="73" y="152"/>
                </a:cubicBezTo>
                <a:cubicBezTo>
                  <a:pt x="72" y="149"/>
                  <a:pt x="72" y="147"/>
                  <a:pt x="71" y="143"/>
                </a:cubicBezTo>
                <a:cubicBezTo>
                  <a:pt x="69" y="137"/>
                  <a:pt x="69" y="133"/>
                  <a:pt x="68" y="127"/>
                </a:cubicBezTo>
                <a:cubicBezTo>
                  <a:pt x="68" y="123"/>
                  <a:pt x="68" y="119"/>
                  <a:pt x="66" y="116"/>
                </a:cubicBezTo>
                <a:cubicBezTo>
                  <a:pt x="60" y="118"/>
                  <a:pt x="56" y="121"/>
                  <a:pt x="51" y="124"/>
                </a:cubicBezTo>
                <a:cubicBezTo>
                  <a:pt x="48" y="127"/>
                  <a:pt x="46" y="128"/>
                  <a:pt x="43" y="130"/>
                </a:cubicBezTo>
                <a:cubicBezTo>
                  <a:pt x="40" y="133"/>
                  <a:pt x="38" y="136"/>
                  <a:pt x="34" y="136"/>
                </a:cubicBezTo>
                <a:cubicBezTo>
                  <a:pt x="30" y="136"/>
                  <a:pt x="29" y="131"/>
                  <a:pt x="28" y="127"/>
                </a:cubicBezTo>
                <a:cubicBezTo>
                  <a:pt x="27" y="124"/>
                  <a:pt x="26" y="122"/>
                  <a:pt x="23" y="119"/>
                </a:cubicBezTo>
                <a:cubicBezTo>
                  <a:pt x="21" y="116"/>
                  <a:pt x="18" y="115"/>
                  <a:pt x="16" y="111"/>
                </a:cubicBezTo>
                <a:cubicBezTo>
                  <a:pt x="14" y="108"/>
                  <a:pt x="14" y="105"/>
                  <a:pt x="14" y="100"/>
                </a:cubicBezTo>
                <a:cubicBezTo>
                  <a:pt x="14" y="85"/>
                  <a:pt x="23" y="77"/>
                  <a:pt x="23" y="62"/>
                </a:cubicBezTo>
                <a:cubicBezTo>
                  <a:pt x="23" y="56"/>
                  <a:pt x="21" y="52"/>
                  <a:pt x="17" y="49"/>
                </a:cubicBezTo>
                <a:cubicBezTo>
                  <a:pt x="12" y="44"/>
                  <a:pt x="7" y="44"/>
                  <a:pt x="0" y="43"/>
                </a:cubicBezTo>
                <a:cubicBezTo>
                  <a:pt x="1" y="39"/>
                  <a:pt x="3" y="37"/>
                  <a:pt x="4" y="33"/>
                </a:cubicBezTo>
                <a:cubicBezTo>
                  <a:pt x="5" y="28"/>
                  <a:pt x="4" y="26"/>
                  <a:pt x="4" y="21"/>
                </a:cubicBezTo>
                <a:cubicBezTo>
                  <a:pt x="7" y="21"/>
                  <a:pt x="9" y="22"/>
                  <a:pt x="10" y="20"/>
                </a:cubicBezTo>
                <a:cubicBezTo>
                  <a:pt x="11" y="19"/>
                  <a:pt x="12" y="18"/>
                  <a:pt x="13" y="16"/>
                </a:cubicBezTo>
                <a:cubicBezTo>
                  <a:pt x="16" y="19"/>
                  <a:pt x="18" y="20"/>
                  <a:pt x="21" y="23"/>
                </a:cubicBezTo>
                <a:cubicBezTo>
                  <a:pt x="22" y="24"/>
                  <a:pt x="23" y="25"/>
                  <a:pt x="24" y="27"/>
                </a:cubicBezTo>
                <a:cubicBezTo>
                  <a:pt x="25" y="29"/>
                  <a:pt x="26" y="31"/>
                  <a:pt x="28" y="31"/>
                </a:cubicBezTo>
                <a:cubicBezTo>
                  <a:pt x="31" y="31"/>
                  <a:pt x="32" y="29"/>
                  <a:pt x="34" y="29"/>
                </a:cubicBezTo>
                <a:cubicBezTo>
                  <a:pt x="42" y="29"/>
                  <a:pt x="42" y="41"/>
                  <a:pt x="50" y="41"/>
                </a:cubicBezTo>
                <a:cubicBezTo>
                  <a:pt x="53" y="41"/>
                  <a:pt x="53" y="41"/>
                  <a:pt x="53" y="41"/>
                </a:cubicBezTo>
                <a:cubicBezTo>
                  <a:pt x="53" y="35"/>
                  <a:pt x="53" y="35"/>
                  <a:pt x="53" y="35"/>
                </a:cubicBezTo>
                <a:cubicBezTo>
                  <a:pt x="51" y="26"/>
                  <a:pt x="51" y="26"/>
                  <a:pt x="51" y="26"/>
                </a:cubicBezTo>
                <a:cubicBezTo>
                  <a:pt x="51" y="22"/>
                  <a:pt x="52" y="18"/>
                  <a:pt x="56" y="16"/>
                </a:cubicBezTo>
                <a:cubicBezTo>
                  <a:pt x="58" y="16"/>
                  <a:pt x="60" y="17"/>
                  <a:pt x="62" y="15"/>
                </a:cubicBezTo>
                <a:cubicBezTo>
                  <a:pt x="63" y="15"/>
                  <a:pt x="62" y="13"/>
                  <a:pt x="63" y="11"/>
                </a:cubicBezTo>
                <a:cubicBezTo>
                  <a:pt x="63" y="10"/>
                  <a:pt x="63" y="6"/>
                  <a:pt x="64"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11"/>
          <p:cNvSpPr>
            <a:spLocks/>
          </p:cNvSpPr>
          <p:nvPr/>
        </p:nvSpPr>
        <p:spPr bwMode="auto">
          <a:xfrm>
            <a:off x="7731707" y="2783513"/>
            <a:ext cx="879384" cy="814447"/>
          </a:xfrm>
          <a:custGeom>
            <a:avLst/>
            <a:gdLst/>
            <a:ahLst/>
            <a:cxnLst>
              <a:cxn ang="0">
                <a:pos x="306" y="171"/>
              </a:cxn>
              <a:cxn ang="0">
                <a:pos x="280" y="191"/>
              </a:cxn>
              <a:cxn ang="0">
                <a:pos x="259" y="207"/>
              </a:cxn>
              <a:cxn ang="0">
                <a:pos x="252" y="222"/>
              </a:cxn>
              <a:cxn ang="0">
                <a:pos x="236" y="226"/>
              </a:cxn>
              <a:cxn ang="0">
                <a:pos x="219" y="228"/>
              </a:cxn>
              <a:cxn ang="0">
                <a:pos x="200" y="229"/>
              </a:cxn>
              <a:cxn ang="0">
                <a:pos x="179" y="243"/>
              </a:cxn>
              <a:cxn ang="0">
                <a:pos x="161" y="250"/>
              </a:cxn>
              <a:cxn ang="0">
                <a:pos x="153" y="259"/>
              </a:cxn>
              <a:cxn ang="0">
                <a:pos x="144" y="271"/>
              </a:cxn>
              <a:cxn ang="0">
                <a:pos x="136" y="273"/>
              </a:cxn>
              <a:cxn ang="0">
                <a:pos x="112" y="286"/>
              </a:cxn>
              <a:cxn ang="0">
                <a:pos x="116" y="278"/>
              </a:cxn>
              <a:cxn ang="0">
                <a:pos x="130" y="270"/>
              </a:cxn>
              <a:cxn ang="0">
                <a:pos x="132" y="254"/>
              </a:cxn>
              <a:cxn ang="0">
                <a:pos x="119" y="248"/>
              </a:cxn>
              <a:cxn ang="0">
                <a:pos x="122" y="233"/>
              </a:cxn>
              <a:cxn ang="0">
                <a:pos x="127" y="229"/>
              </a:cxn>
              <a:cxn ang="0">
                <a:pos x="142" y="212"/>
              </a:cxn>
              <a:cxn ang="0">
                <a:pos x="156" y="188"/>
              </a:cxn>
              <a:cxn ang="0">
                <a:pos x="150" y="175"/>
              </a:cxn>
              <a:cxn ang="0">
                <a:pos x="145" y="170"/>
              </a:cxn>
              <a:cxn ang="0">
                <a:pos x="129" y="166"/>
              </a:cxn>
              <a:cxn ang="0">
                <a:pos x="107" y="155"/>
              </a:cxn>
              <a:cxn ang="0">
                <a:pos x="94" y="173"/>
              </a:cxn>
              <a:cxn ang="0">
                <a:pos x="83" y="184"/>
              </a:cxn>
              <a:cxn ang="0">
                <a:pos x="74" y="204"/>
              </a:cxn>
              <a:cxn ang="0">
                <a:pos x="48" y="213"/>
              </a:cxn>
              <a:cxn ang="0">
                <a:pos x="44" y="215"/>
              </a:cxn>
              <a:cxn ang="0">
                <a:pos x="27" y="187"/>
              </a:cxn>
              <a:cxn ang="0">
                <a:pos x="11" y="180"/>
              </a:cxn>
              <a:cxn ang="0">
                <a:pos x="0" y="166"/>
              </a:cxn>
              <a:cxn ang="0">
                <a:pos x="6" y="149"/>
              </a:cxn>
              <a:cxn ang="0">
                <a:pos x="10" y="145"/>
              </a:cxn>
              <a:cxn ang="0">
                <a:pos x="18" y="134"/>
              </a:cxn>
              <a:cxn ang="0">
                <a:pos x="23" y="106"/>
              </a:cxn>
              <a:cxn ang="0">
                <a:pos x="19" y="79"/>
              </a:cxn>
              <a:cxn ang="0">
                <a:pos x="22" y="71"/>
              </a:cxn>
              <a:cxn ang="0">
                <a:pos x="31" y="79"/>
              </a:cxn>
              <a:cxn ang="0">
                <a:pos x="43" y="88"/>
              </a:cxn>
              <a:cxn ang="0">
                <a:pos x="62" y="106"/>
              </a:cxn>
              <a:cxn ang="0">
                <a:pos x="70" y="96"/>
              </a:cxn>
              <a:cxn ang="0">
                <a:pos x="77" y="85"/>
              </a:cxn>
              <a:cxn ang="0">
                <a:pos x="89" y="82"/>
              </a:cxn>
              <a:cxn ang="0">
                <a:pos x="119" y="67"/>
              </a:cxn>
              <a:cxn ang="0">
                <a:pos x="133" y="66"/>
              </a:cxn>
              <a:cxn ang="0">
                <a:pos x="152" y="52"/>
              </a:cxn>
              <a:cxn ang="0">
                <a:pos x="167" y="47"/>
              </a:cxn>
              <a:cxn ang="0">
                <a:pos x="196" y="38"/>
              </a:cxn>
              <a:cxn ang="0">
                <a:pos x="215" y="24"/>
              </a:cxn>
              <a:cxn ang="0">
                <a:pos x="222" y="10"/>
              </a:cxn>
              <a:cxn ang="0">
                <a:pos x="233" y="6"/>
              </a:cxn>
              <a:cxn ang="0">
                <a:pos x="247" y="22"/>
              </a:cxn>
              <a:cxn ang="0">
                <a:pos x="260" y="41"/>
              </a:cxn>
              <a:cxn ang="0">
                <a:pos x="266" y="34"/>
              </a:cxn>
              <a:cxn ang="0">
                <a:pos x="276" y="34"/>
              </a:cxn>
              <a:cxn ang="0">
                <a:pos x="299" y="99"/>
              </a:cxn>
              <a:cxn ang="0">
                <a:pos x="301" y="112"/>
              </a:cxn>
              <a:cxn ang="0">
                <a:pos x="316" y="146"/>
              </a:cxn>
              <a:cxn ang="0">
                <a:pos x="312" y="166"/>
              </a:cxn>
            </a:cxnLst>
            <a:rect l="0" t="0" r="r" b="b"/>
            <a:pathLst>
              <a:path w="316" h="286">
                <a:moveTo>
                  <a:pt x="312" y="166"/>
                </a:moveTo>
                <a:cubicBezTo>
                  <a:pt x="310" y="168"/>
                  <a:pt x="309" y="170"/>
                  <a:pt x="306" y="171"/>
                </a:cubicBezTo>
                <a:cubicBezTo>
                  <a:pt x="302" y="175"/>
                  <a:pt x="299" y="176"/>
                  <a:pt x="295" y="179"/>
                </a:cubicBezTo>
                <a:cubicBezTo>
                  <a:pt x="289" y="184"/>
                  <a:pt x="286" y="187"/>
                  <a:pt x="280" y="191"/>
                </a:cubicBezTo>
                <a:cubicBezTo>
                  <a:pt x="275" y="195"/>
                  <a:pt x="273" y="198"/>
                  <a:pt x="268" y="201"/>
                </a:cubicBezTo>
                <a:cubicBezTo>
                  <a:pt x="264" y="203"/>
                  <a:pt x="262" y="204"/>
                  <a:pt x="259" y="207"/>
                </a:cubicBezTo>
                <a:cubicBezTo>
                  <a:pt x="256" y="212"/>
                  <a:pt x="255" y="217"/>
                  <a:pt x="252" y="222"/>
                </a:cubicBezTo>
                <a:cubicBezTo>
                  <a:pt x="252" y="222"/>
                  <a:pt x="252" y="222"/>
                  <a:pt x="252" y="222"/>
                </a:cubicBezTo>
                <a:cubicBezTo>
                  <a:pt x="252" y="222"/>
                  <a:pt x="251" y="222"/>
                  <a:pt x="251" y="222"/>
                </a:cubicBezTo>
                <a:cubicBezTo>
                  <a:pt x="245" y="222"/>
                  <a:pt x="242" y="226"/>
                  <a:pt x="236" y="226"/>
                </a:cubicBezTo>
                <a:cubicBezTo>
                  <a:pt x="233" y="226"/>
                  <a:pt x="231" y="224"/>
                  <a:pt x="228" y="224"/>
                </a:cubicBezTo>
                <a:cubicBezTo>
                  <a:pt x="224" y="224"/>
                  <a:pt x="222" y="227"/>
                  <a:pt x="219" y="228"/>
                </a:cubicBezTo>
                <a:cubicBezTo>
                  <a:pt x="214" y="230"/>
                  <a:pt x="210" y="231"/>
                  <a:pt x="205" y="231"/>
                </a:cubicBezTo>
                <a:cubicBezTo>
                  <a:pt x="203" y="231"/>
                  <a:pt x="202" y="230"/>
                  <a:pt x="200" y="229"/>
                </a:cubicBezTo>
                <a:cubicBezTo>
                  <a:pt x="198" y="235"/>
                  <a:pt x="195" y="238"/>
                  <a:pt x="189" y="240"/>
                </a:cubicBezTo>
                <a:cubicBezTo>
                  <a:pt x="186" y="242"/>
                  <a:pt x="183" y="241"/>
                  <a:pt x="179" y="243"/>
                </a:cubicBezTo>
                <a:cubicBezTo>
                  <a:pt x="174" y="245"/>
                  <a:pt x="173" y="248"/>
                  <a:pt x="167" y="249"/>
                </a:cubicBezTo>
                <a:cubicBezTo>
                  <a:pt x="165" y="250"/>
                  <a:pt x="164" y="249"/>
                  <a:pt x="161" y="250"/>
                </a:cubicBezTo>
                <a:cubicBezTo>
                  <a:pt x="159" y="251"/>
                  <a:pt x="157" y="252"/>
                  <a:pt x="156" y="254"/>
                </a:cubicBezTo>
                <a:cubicBezTo>
                  <a:pt x="155" y="256"/>
                  <a:pt x="154" y="257"/>
                  <a:pt x="153" y="259"/>
                </a:cubicBezTo>
                <a:cubicBezTo>
                  <a:pt x="151" y="262"/>
                  <a:pt x="149" y="264"/>
                  <a:pt x="147" y="267"/>
                </a:cubicBezTo>
                <a:cubicBezTo>
                  <a:pt x="146" y="269"/>
                  <a:pt x="146" y="270"/>
                  <a:pt x="144" y="271"/>
                </a:cubicBezTo>
                <a:cubicBezTo>
                  <a:pt x="144" y="272"/>
                  <a:pt x="143" y="271"/>
                  <a:pt x="142" y="271"/>
                </a:cubicBezTo>
                <a:cubicBezTo>
                  <a:pt x="140" y="272"/>
                  <a:pt x="139" y="273"/>
                  <a:pt x="136" y="273"/>
                </a:cubicBezTo>
                <a:cubicBezTo>
                  <a:pt x="130" y="273"/>
                  <a:pt x="125" y="275"/>
                  <a:pt x="120" y="279"/>
                </a:cubicBezTo>
                <a:cubicBezTo>
                  <a:pt x="117" y="282"/>
                  <a:pt x="116" y="286"/>
                  <a:pt x="112" y="286"/>
                </a:cubicBezTo>
                <a:cubicBezTo>
                  <a:pt x="110" y="286"/>
                  <a:pt x="108" y="285"/>
                  <a:pt x="108" y="283"/>
                </a:cubicBezTo>
                <a:cubicBezTo>
                  <a:pt x="108" y="279"/>
                  <a:pt x="113" y="279"/>
                  <a:pt x="116" y="278"/>
                </a:cubicBezTo>
                <a:cubicBezTo>
                  <a:pt x="117" y="278"/>
                  <a:pt x="117" y="276"/>
                  <a:pt x="118" y="276"/>
                </a:cubicBezTo>
                <a:cubicBezTo>
                  <a:pt x="122" y="273"/>
                  <a:pt x="125" y="273"/>
                  <a:pt x="130" y="270"/>
                </a:cubicBezTo>
                <a:cubicBezTo>
                  <a:pt x="129" y="268"/>
                  <a:pt x="127" y="266"/>
                  <a:pt x="127" y="264"/>
                </a:cubicBezTo>
                <a:cubicBezTo>
                  <a:pt x="127" y="260"/>
                  <a:pt x="131" y="258"/>
                  <a:pt x="132" y="254"/>
                </a:cubicBezTo>
                <a:cubicBezTo>
                  <a:pt x="127" y="253"/>
                  <a:pt x="124" y="253"/>
                  <a:pt x="118" y="252"/>
                </a:cubicBezTo>
                <a:cubicBezTo>
                  <a:pt x="119" y="251"/>
                  <a:pt x="119" y="250"/>
                  <a:pt x="119" y="248"/>
                </a:cubicBezTo>
                <a:cubicBezTo>
                  <a:pt x="121" y="245"/>
                  <a:pt x="124" y="243"/>
                  <a:pt x="124" y="239"/>
                </a:cubicBezTo>
                <a:cubicBezTo>
                  <a:pt x="124" y="237"/>
                  <a:pt x="122" y="236"/>
                  <a:pt x="122" y="233"/>
                </a:cubicBezTo>
                <a:cubicBezTo>
                  <a:pt x="122" y="232"/>
                  <a:pt x="124" y="232"/>
                  <a:pt x="126" y="231"/>
                </a:cubicBezTo>
                <a:cubicBezTo>
                  <a:pt x="127" y="230"/>
                  <a:pt x="127" y="229"/>
                  <a:pt x="127" y="229"/>
                </a:cubicBezTo>
                <a:cubicBezTo>
                  <a:pt x="129" y="227"/>
                  <a:pt x="131" y="226"/>
                  <a:pt x="133" y="223"/>
                </a:cubicBezTo>
                <a:cubicBezTo>
                  <a:pt x="137" y="219"/>
                  <a:pt x="139" y="217"/>
                  <a:pt x="142" y="212"/>
                </a:cubicBezTo>
                <a:cubicBezTo>
                  <a:pt x="147" y="205"/>
                  <a:pt x="149" y="201"/>
                  <a:pt x="153" y="194"/>
                </a:cubicBezTo>
                <a:cubicBezTo>
                  <a:pt x="154" y="192"/>
                  <a:pt x="156" y="190"/>
                  <a:pt x="156" y="188"/>
                </a:cubicBezTo>
                <a:cubicBezTo>
                  <a:pt x="156" y="185"/>
                  <a:pt x="156" y="184"/>
                  <a:pt x="155" y="181"/>
                </a:cubicBezTo>
                <a:cubicBezTo>
                  <a:pt x="154" y="179"/>
                  <a:pt x="150" y="179"/>
                  <a:pt x="150" y="175"/>
                </a:cubicBezTo>
                <a:cubicBezTo>
                  <a:pt x="150" y="174"/>
                  <a:pt x="151" y="173"/>
                  <a:pt x="151" y="172"/>
                </a:cubicBezTo>
                <a:cubicBezTo>
                  <a:pt x="149" y="171"/>
                  <a:pt x="148" y="171"/>
                  <a:pt x="145" y="170"/>
                </a:cubicBezTo>
                <a:cubicBezTo>
                  <a:pt x="143" y="170"/>
                  <a:pt x="142" y="168"/>
                  <a:pt x="139" y="167"/>
                </a:cubicBezTo>
                <a:cubicBezTo>
                  <a:pt x="136" y="167"/>
                  <a:pt x="133" y="167"/>
                  <a:pt x="129" y="166"/>
                </a:cubicBezTo>
                <a:cubicBezTo>
                  <a:pt x="124" y="165"/>
                  <a:pt x="122" y="164"/>
                  <a:pt x="117" y="161"/>
                </a:cubicBezTo>
                <a:cubicBezTo>
                  <a:pt x="114" y="159"/>
                  <a:pt x="112" y="155"/>
                  <a:pt x="107" y="155"/>
                </a:cubicBezTo>
                <a:cubicBezTo>
                  <a:pt x="104" y="155"/>
                  <a:pt x="103" y="159"/>
                  <a:pt x="101" y="162"/>
                </a:cubicBezTo>
                <a:cubicBezTo>
                  <a:pt x="99" y="167"/>
                  <a:pt x="96" y="169"/>
                  <a:pt x="94" y="173"/>
                </a:cubicBezTo>
                <a:cubicBezTo>
                  <a:pt x="92" y="176"/>
                  <a:pt x="91" y="178"/>
                  <a:pt x="89" y="181"/>
                </a:cubicBezTo>
                <a:cubicBezTo>
                  <a:pt x="88" y="183"/>
                  <a:pt x="86" y="183"/>
                  <a:pt x="83" y="184"/>
                </a:cubicBezTo>
                <a:cubicBezTo>
                  <a:pt x="81" y="186"/>
                  <a:pt x="80" y="188"/>
                  <a:pt x="78" y="190"/>
                </a:cubicBezTo>
                <a:cubicBezTo>
                  <a:pt x="75" y="195"/>
                  <a:pt x="76" y="199"/>
                  <a:pt x="74" y="204"/>
                </a:cubicBezTo>
                <a:cubicBezTo>
                  <a:pt x="73" y="207"/>
                  <a:pt x="70" y="207"/>
                  <a:pt x="68" y="207"/>
                </a:cubicBezTo>
                <a:cubicBezTo>
                  <a:pt x="60" y="209"/>
                  <a:pt x="56" y="212"/>
                  <a:pt x="48" y="213"/>
                </a:cubicBezTo>
                <a:cubicBezTo>
                  <a:pt x="46" y="214"/>
                  <a:pt x="45" y="215"/>
                  <a:pt x="44" y="215"/>
                </a:cubicBezTo>
                <a:cubicBezTo>
                  <a:pt x="44" y="215"/>
                  <a:pt x="44" y="215"/>
                  <a:pt x="44" y="215"/>
                </a:cubicBezTo>
                <a:cubicBezTo>
                  <a:pt x="41" y="208"/>
                  <a:pt x="40" y="205"/>
                  <a:pt x="36" y="198"/>
                </a:cubicBezTo>
                <a:cubicBezTo>
                  <a:pt x="33" y="194"/>
                  <a:pt x="31" y="190"/>
                  <a:pt x="27" y="187"/>
                </a:cubicBezTo>
                <a:cubicBezTo>
                  <a:pt x="26" y="187"/>
                  <a:pt x="25" y="187"/>
                  <a:pt x="25" y="186"/>
                </a:cubicBezTo>
                <a:cubicBezTo>
                  <a:pt x="20" y="184"/>
                  <a:pt x="15" y="184"/>
                  <a:pt x="11" y="180"/>
                </a:cubicBezTo>
                <a:cubicBezTo>
                  <a:pt x="9" y="177"/>
                  <a:pt x="8" y="175"/>
                  <a:pt x="6" y="172"/>
                </a:cubicBezTo>
                <a:cubicBezTo>
                  <a:pt x="4" y="170"/>
                  <a:pt x="0" y="170"/>
                  <a:pt x="0" y="166"/>
                </a:cubicBezTo>
                <a:cubicBezTo>
                  <a:pt x="0" y="163"/>
                  <a:pt x="2" y="162"/>
                  <a:pt x="3" y="158"/>
                </a:cubicBezTo>
                <a:cubicBezTo>
                  <a:pt x="4" y="155"/>
                  <a:pt x="5" y="152"/>
                  <a:pt x="6" y="149"/>
                </a:cubicBezTo>
                <a:cubicBezTo>
                  <a:pt x="6" y="149"/>
                  <a:pt x="6" y="149"/>
                  <a:pt x="6" y="149"/>
                </a:cubicBezTo>
                <a:cubicBezTo>
                  <a:pt x="8" y="148"/>
                  <a:pt x="9" y="146"/>
                  <a:pt x="10" y="145"/>
                </a:cubicBezTo>
                <a:cubicBezTo>
                  <a:pt x="13" y="143"/>
                  <a:pt x="15" y="143"/>
                  <a:pt x="16" y="140"/>
                </a:cubicBezTo>
                <a:cubicBezTo>
                  <a:pt x="17" y="138"/>
                  <a:pt x="17" y="136"/>
                  <a:pt x="18" y="134"/>
                </a:cubicBezTo>
                <a:cubicBezTo>
                  <a:pt x="21" y="126"/>
                  <a:pt x="24" y="122"/>
                  <a:pt x="24" y="113"/>
                </a:cubicBezTo>
                <a:cubicBezTo>
                  <a:pt x="24" y="111"/>
                  <a:pt x="23" y="109"/>
                  <a:pt x="23" y="106"/>
                </a:cubicBezTo>
                <a:cubicBezTo>
                  <a:pt x="22" y="100"/>
                  <a:pt x="22" y="97"/>
                  <a:pt x="21" y="90"/>
                </a:cubicBezTo>
                <a:cubicBezTo>
                  <a:pt x="21" y="86"/>
                  <a:pt x="19" y="84"/>
                  <a:pt x="19" y="79"/>
                </a:cubicBezTo>
                <a:cubicBezTo>
                  <a:pt x="19" y="77"/>
                  <a:pt x="20" y="75"/>
                  <a:pt x="20" y="72"/>
                </a:cubicBezTo>
                <a:cubicBezTo>
                  <a:pt x="21" y="72"/>
                  <a:pt x="21" y="71"/>
                  <a:pt x="22" y="71"/>
                </a:cubicBezTo>
                <a:cubicBezTo>
                  <a:pt x="24" y="72"/>
                  <a:pt x="25" y="73"/>
                  <a:pt x="26" y="74"/>
                </a:cubicBezTo>
                <a:cubicBezTo>
                  <a:pt x="28" y="76"/>
                  <a:pt x="29" y="78"/>
                  <a:pt x="31" y="79"/>
                </a:cubicBezTo>
                <a:cubicBezTo>
                  <a:pt x="33" y="81"/>
                  <a:pt x="35" y="81"/>
                  <a:pt x="37" y="81"/>
                </a:cubicBezTo>
                <a:cubicBezTo>
                  <a:pt x="41" y="83"/>
                  <a:pt x="42" y="85"/>
                  <a:pt x="43" y="88"/>
                </a:cubicBezTo>
                <a:cubicBezTo>
                  <a:pt x="46" y="94"/>
                  <a:pt x="49" y="96"/>
                  <a:pt x="53" y="100"/>
                </a:cubicBezTo>
                <a:cubicBezTo>
                  <a:pt x="56" y="103"/>
                  <a:pt x="58" y="106"/>
                  <a:pt x="62" y="106"/>
                </a:cubicBezTo>
                <a:cubicBezTo>
                  <a:pt x="64" y="106"/>
                  <a:pt x="65" y="104"/>
                  <a:pt x="66" y="102"/>
                </a:cubicBezTo>
                <a:cubicBezTo>
                  <a:pt x="67" y="100"/>
                  <a:pt x="68" y="99"/>
                  <a:pt x="70" y="96"/>
                </a:cubicBezTo>
                <a:cubicBezTo>
                  <a:pt x="72" y="93"/>
                  <a:pt x="75" y="93"/>
                  <a:pt x="76" y="89"/>
                </a:cubicBezTo>
                <a:cubicBezTo>
                  <a:pt x="77" y="88"/>
                  <a:pt x="76" y="86"/>
                  <a:pt x="77" y="85"/>
                </a:cubicBezTo>
                <a:cubicBezTo>
                  <a:pt x="78" y="84"/>
                  <a:pt x="80" y="84"/>
                  <a:pt x="81" y="84"/>
                </a:cubicBezTo>
                <a:cubicBezTo>
                  <a:pt x="84" y="83"/>
                  <a:pt x="86" y="83"/>
                  <a:pt x="89" y="82"/>
                </a:cubicBezTo>
                <a:cubicBezTo>
                  <a:pt x="98" y="80"/>
                  <a:pt x="100" y="73"/>
                  <a:pt x="109" y="68"/>
                </a:cubicBezTo>
                <a:cubicBezTo>
                  <a:pt x="112" y="67"/>
                  <a:pt x="115" y="67"/>
                  <a:pt x="119" y="67"/>
                </a:cubicBezTo>
                <a:cubicBezTo>
                  <a:pt x="120" y="67"/>
                  <a:pt x="121" y="66"/>
                  <a:pt x="123" y="66"/>
                </a:cubicBezTo>
                <a:cubicBezTo>
                  <a:pt x="133" y="66"/>
                  <a:pt x="133" y="66"/>
                  <a:pt x="133" y="66"/>
                </a:cubicBezTo>
                <a:cubicBezTo>
                  <a:pt x="135" y="66"/>
                  <a:pt x="136" y="64"/>
                  <a:pt x="138" y="62"/>
                </a:cubicBezTo>
                <a:cubicBezTo>
                  <a:pt x="144" y="58"/>
                  <a:pt x="146" y="55"/>
                  <a:pt x="152" y="52"/>
                </a:cubicBezTo>
                <a:cubicBezTo>
                  <a:pt x="154" y="52"/>
                  <a:pt x="155" y="52"/>
                  <a:pt x="156" y="51"/>
                </a:cubicBezTo>
                <a:cubicBezTo>
                  <a:pt x="160" y="50"/>
                  <a:pt x="163" y="48"/>
                  <a:pt x="167" y="47"/>
                </a:cubicBezTo>
                <a:cubicBezTo>
                  <a:pt x="173" y="46"/>
                  <a:pt x="176" y="46"/>
                  <a:pt x="182" y="44"/>
                </a:cubicBezTo>
                <a:cubicBezTo>
                  <a:pt x="187" y="42"/>
                  <a:pt x="191" y="41"/>
                  <a:pt x="196" y="38"/>
                </a:cubicBezTo>
                <a:cubicBezTo>
                  <a:pt x="200" y="36"/>
                  <a:pt x="201" y="32"/>
                  <a:pt x="205" y="29"/>
                </a:cubicBezTo>
                <a:cubicBezTo>
                  <a:pt x="209" y="27"/>
                  <a:pt x="212" y="26"/>
                  <a:pt x="215" y="24"/>
                </a:cubicBezTo>
                <a:cubicBezTo>
                  <a:pt x="220" y="21"/>
                  <a:pt x="220" y="16"/>
                  <a:pt x="222" y="10"/>
                </a:cubicBezTo>
                <a:cubicBezTo>
                  <a:pt x="222" y="10"/>
                  <a:pt x="222" y="10"/>
                  <a:pt x="222" y="10"/>
                </a:cubicBezTo>
                <a:cubicBezTo>
                  <a:pt x="225" y="8"/>
                  <a:pt x="227" y="4"/>
                  <a:pt x="228" y="0"/>
                </a:cubicBezTo>
                <a:cubicBezTo>
                  <a:pt x="230" y="3"/>
                  <a:pt x="232" y="4"/>
                  <a:pt x="233" y="6"/>
                </a:cubicBezTo>
                <a:cubicBezTo>
                  <a:pt x="235" y="9"/>
                  <a:pt x="235" y="10"/>
                  <a:pt x="236" y="12"/>
                </a:cubicBezTo>
                <a:cubicBezTo>
                  <a:pt x="239" y="17"/>
                  <a:pt x="242" y="19"/>
                  <a:pt x="247" y="22"/>
                </a:cubicBezTo>
                <a:cubicBezTo>
                  <a:pt x="251" y="24"/>
                  <a:pt x="255" y="25"/>
                  <a:pt x="257" y="29"/>
                </a:cubicBezTo>
                <a:cubicBezTo>
                  <a:pt x="259" y="34"/>
                  <a:pt x="258" y="37"/>
                  <a:pt x="260" y="41"/>
                </a:cubicBezTo>
                <a:cubicBezTo>
                  <a:pt x="261" y="41"/>
                  <a:pt x="262" y="42"/>
                  <a:pt x="262" y="41"/>
                </a:cubicBezTo>
                <a:cubicBezTo>
                  <a:pt x="265" y="40"/>
                  <a:pt x="264" y="37"/>
                  <a:pt x="266" y="34"/>
                </a:cubicBezTo>
                <a:cubicBezTo>
                  <a:pt x="268" y="30"/>
                  <a:pt x="270" y="28"/>
                  <a:pt x="273" y="24"/>
                </a:cubicBezTo>
                <a:cubicBezTo>
                  <a:pt x="276" y="34"/>
                  <a:pt x="276" y="34"/>
                  <a:pt x="276" y="34"/>
                </a:cubicBezTo>
                <a:cubicBezTo>
                  <a:pt x="276" y="45"/>
                  <a:pt x="276" y="45"/>
                  <a:pt x="276" y="45"/>
                </a:cubicBezTo>
                <a:cubicBezTo>
                  <a:pt x="299" y="99"/>
                  <a:pt x="299" y="99"/>
                  <a:pt x="299" y="99"/>
                </a:cubicBezTo>
                <a:cubicBezTo>
                  <a:pt x="298" y="102"/>
                  <a:pt x="297" y="103"/>
                  <a:pt x="297" y="105"/>
                </a:cubicBezTo>
                <a:cubicBezTo>
                  <a:pt x="297" y="108"/>
                  <a:pt x="299" y="110"/>
                  <a:pt x="301" y="112"/>
                </a:cubicBezTo>
                <a:cubicBezTo>
                  <a:pt x="304" y="118"/>
                  <a:pt x="305" y="121"/>
                  <a:pt x="308" y="127"/>
                </a:cubicBezTo>
                <a:cubicBezTo>
                  <a:pt x="311" y="134"/>
                  <a:pt x="315" y="138"/>
                  <a:pt x="316" y="146"/>
                </a:cubicBezTo>
                <a:cubicBezTo>
                  <a:pt x="312" y="161"/>
                  <a:pt x="312" y="161"/>
                  <a:pt x="312" y="161"/>
                </a:cubicBezTo>
                <a:cubicBezTo>
                  <a:pt x="312" y="166"/>
                  <a:pt x="312" y="166"/>
                  <a:pt x="312" y="1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12"/>
          <p:cNvSpPr>
            <a:spLocks noEditPoints="1"/>
          </p:cNvSpPr>
          <p:nvPr/>
        </p:nvSpPr>
        <p:spPr bwMode="auto">
          <a:xfrm>
            <a:off x="7035792" y="2952243"/>
            <a:ext cx="816119" cy="1103233"/>
          </a:xfrm>
          <a:custGeom>
            <a:avLst/>
            <a:gdLst/>
            <a:ahLst/>
            <a:cxnLst>
              <a:cxn ang="0">
                <a:pos x="280" y="165"/>
              </a:cxn>
              <a:cxn ang="0">
                <a:pos x="268" y="187"/>
              </a:cxn>
              <a:cxn ang="0">
                <a:pos x="248" y="204"/>
              </a:cxn>
              <a:cxn ang="0">
                <a:pos x="211" y="202"/>
              </a:cxn>
              <a:cxn ang="0">
                <a:pos x="193" y="177"/>
              </a:cxn>
              <a:cxn ang="0">
                <a:pos x="187" y="163"/>
              </a:cxn>
              <a:cxn ang="0">
                <a:pos x="185" y="145"/>
              </a:cxn>
              <a:cxn ang="0">
                <a:pos x="171" y="133"/>
              </a:cxn>
              <a:cxn ang="0">
                <a:pos x="160" y="114"/>
              </a:cxn>
              <a:cxn ang="0">
                <a:pos x="143" y="101"/>
              </a:cxn>
              <a:cxn ang="0">
                <a:pos x="117" y="125"/>
              </a:cxn>
              <a:cxn ang="0">
                <a:pos x="112" y="141"/>
              </a:cxn>
              <a:cxn ang="0">
                <a:pos x="108" y="165"/>
              </a:cxn>
              <a:cxn ang="0">
                <a:pos x="110" y="183"/>
              </a:cxn>
              <a:cxn ang="0">
                <a:pos x="123" y="191"/>
              </a:cxn>
              <a:cxn ang="0">
                <a:pos x="141" y="183"/>
              </a:cxn>
              <a:cxn ang="0">
                <a:pos x="156" y="204"/>
              </a:cxn>
              <a:cxn ang="0">
                <a:pos x="155" y="234"/>
              </a:cxn>
              <a:cxn ang="0">
                <a:pos x="191" y="239"/>
              </a:cxn>
              <a:cxn ang="0">
                <a:pos x="200" y="258"/>
              </a:cxn>
              <a:cxn ang="0">
                <a:pos x="196" y="269"/>
              </a:cxn>
              <a:cxn ang="0">
                <a:pos x="162" y="291"/>
              </a:cxn>
              <a:cxn ang="0">
                <a:pos x="126" y="311"/>
              </a:cxn>
              <a:cxn ang="0">
                <a:pos x="110" y="331"/>
              </a:cxn>
              <a:cxn ang="0">
                <a:pos x="88" y="358"/>
              </a:cxn>
              <a:cxn ang="0">
                <a:pos x="91" y="380"/>
              </a:cxn>
              <a:cxn ang="0">
                <a:pos x="81" y="385"/>
              </a:cxn>
              <a:cxn ang="0">
                <a:pos x="42" y="379"/>
              </a:cxn>
              <a:cxn ang="0">
                <a:pos x="23" y="370"/>
              </a:cxn>
              <a:cxn ang="0">
                <a:pos x="11" y="373"/>
              </a:cxn>
              <a:cxn ang="0">
                <a:pos x="3" y="361"/>
              </a:cxn>
              <a:cxn ang="0">
                <a:pos x="9" y="333"/>
              </a:cxn>
              <a:cxn ang="0">
                <a:pos x="24" y="299"/>
              </a:cxn>
              <a:cxn ang="0">
                <a:pos x="6" y="264"/>
              </a:cxn>
              <a:cxn ang="0">
                <a:pos x="9" y="236"/>
              </a:cxn>
              <a:cxn ang="0">
                <a:pos x="23" y="213"/>
              </a:cxn>
              <a:cxn ang="0">
                <a:pos x="37" y="211"/>
              </a:cxn>
              <a:cxn ang="0">
                <a:pos x="43" y="179"/>
              </a:cxn>
              <a:cxn ang="0">
                <a:pos x="25" y="155"/>
              </a:cxn>
              <a:cxn ang="0">
                <a:pos x="45" y="138"/>
              </a:cxn>
              <a:cxn ang="0">
                <a:pos x="33" y="117"/>
              </a:cxn>
              <a:cxn ang="0">
                <a:pos x="21" y="98"/>
              </a:cxn>
              <a:cxn ang="0">
                <a:pos x="23" y="83"/>
              </a:cxn>
              <a:cxn ang="0">
                <a:pos x="36" y="63"/>
              </a:cxn>
              <a:cxn ang="0">
                <a:pos x="40" y="40"/>
              </a:cxn>
              <a:cxn ang="0">
                <a:pos x="63" y="35"/>
              </a:cxn>
              <a:cxn ang="0">
                <a:pos x="76" y="61"/>
              </a:cxn>
              <a:cxn ang="0">
                <a:pos x="113" y="38"/>
              </a:cxn>
              <a:cxn ang="0">
                <a:pos x="130" y="36"/>
              </a:cxn>
              <a:cxn ang="0">
                <a:pos x="153" y="25"/>
              </a:cxn>
              <a:cxn ang="0">
                <a:pos x="173" y="7"/>
              </a:cxn>
              <a:cxn ang="0">
                <a:pos x="199" y="4"/>
              </a:cxn>
              <a:cxn ang="0">
                <a:pos x="219" y="31"/>
              </a:cxn>
              <a:cxn ang="0">
                <a:pos x="219" y="52"/>
              </a:cxn>
              <a:cxn ang="0">
                <a:pos x="223" y="74"/>
              </a:cxn>
              <a:cxn ang="0">
                <a:pos x="255" y="90"/>
              </a:cxn>
              <a:cxn ang="0">
                <a:pos x="255" y="113"/>
              </a:cxn>
              <a:cxn ang="0">
                <a:pos x="276" y="128"/>
              </a:cxn>
              <a:cxn ang="0">
                <a:pos x="293" y="156"/>
              </a:cxn>
              <a:cxn ang="0">
                <a:pos x="172" y="177"/>
              </a:cxn>
              <a:cxn ang="0">
                <a:pos x="171" y="155"/>
              </a:cxn>
              <a:cxn ang="0">
                <a:pos x="153" y="156"/>
              </a:cxn>
            </a:cxnLst>
            <a:rect l="0" t="0" r="r" b="b"/>
            <a:pathLst>
              <a:path w="293" h="387">
                <a:moveTo>
                  <a:pt x="293" y="156"/>
                </a:moveTo>
                <a:cubicBezTo>
                  <a:pt x="292" y="157"/>
                  <a:pt x="291" y="157"/>
                  <a:pt x="291" y="157"/>
                </a:cubicBezTo>
                <a:cubicBezTo>
                  <a:pt x="286" y="160"/>
                  <a:pt x="285" y="163"/>
                  <a:pt x="280" y="165"/>
                </a:cubicBezTo>
                <a:cubicBezTo>
                  <a:pt x="278" y="167"/>
                  <a:pt x="276" y="167"/>
                  <a:pt x="274" y="168"/>
                </a:cubicBezTo>
                <a:cubicBezTo>
                  <a:pt x="269" y="171"/>
                  <a:pt x="267" y="177"/>
                  <a:pt x="267" y="183"/>
                </a:cubicBezTo>
                <a:cubicBezTo>
                  <a:pt x="267" y="185"/>
                  <a:pt x="268" y="186"/>
                  <a:pt x="268" y="187"/>
                </a:cubicBezTo>
                <a:cubicBezTo>
                  <a:pt x="268" y="192"/>
                  <a:pt x="266" y="195"/>
                  <a:pt x="262" y="197"/>
                </a:cubicBezTo>
                <a:cubicBezTo>
                  <a:pt x="259" y="200"/>
                  <a:pt x="257" y="204"/>
                  <a:pt x="253" y="204"/>
                </a:cubicBezTo>
                <a:cubicBezTo>
                  <a:pt x="251" y="205"/>
                  <a:pt x="250" y="204"/>
                  <a:pt x="248" y="204"/>
                </a:cubicBezTo>
                <a:cubicBezTo>
                  <a:pt x="244" y="204"/>
                  <a:pt x="242" y="205"/>
                  <a:pt x="239" y="207"/>
                </a:cubicBezTo>
                <a:cubicBezTo>
                  <a:pt x="233" y="210"/>
                  <a:pt x="229" y="213"/>
                  <a:pt x="222" y="214"/>
                </a:cubicBezTo>
                <a:cubicBezTo>
                  <a:pt x="219" y="209"/>
                  <a:pt x="217" y="205"/>
                  <a:pt x="211" y="202"/>
                </a:cubicBezTo>
                <a:cubicBezTo>
                  <a:pt x="211" y="202"/>
                  <a:pt x="211" y="202"/>
                  <a:pt x="211" y="202"/>
                </a:cubicBezTo>
                <a:cubicBezTo>
                  <a:pt x="206" y="195"/>
                  <a:pt x="203" y="189"/>
                  <a:pt x="198" y="181"/>
                </a:cubicBezTo>
                <a:cubicBezTo>
                  <a:pt x="197" y="179"/>
                  <a:pt x="195" y="178"/>
                  <a:pt x="193" y="177"/>
                </a:cubicBezTo>
                <a:cubicBezTo>
                  <a:pt x="192" y="176"/>
                  <a:pt x="191" y="174"/>
                  <a:pt x="190" y="173"/>
                </a:cubicBezTo>
                <a:cubicBezTo>
                  <a:pt x="189" y="171"/>
                  <a:pt x="187" y="170"/>
                  <a:pt x="186" y="167"/>
                </a:cubicBezTo>
                <a:cubicBezTo>
                  <a:pt x="186" y="166"/>
                  <a:pt x="187" y="165"/>
                  <a:pt x="187" y="163"/>
                </a:cubicBezTo>
                <a:cubicBezTo>
                  <a:pt x="187" y="152"/>
                  <a:pt x="187" y="152"/>
                  <a:pt x="187" y="152"/>
                </a:cubicBezTo>
                <a:cubicBezTo>
                  <a:pt x="187" y="150"/>
                  <a:pt x="187" y="148"/>
                  <a:pt x="186" y="146"/>
                </a:cubicBezTo>
                <a:cubicBezTo>
                  <a:pt x="186" y="146"/>
                  <a:pt x="186" y="145"/>
                  <a:pt x="185" y="145"/>
                </a:cubicBezTo>
                <a:cubicBezTo>
                  <a:pt x="182" y="145"/>
                  <a:pt x="181" y="145"/>
                  <a:pt x="179" y="145"/>
                </a:cubicBezTo>
                <a:cubicBezTo>
                  <a:pt x="179" y="145"/>
                  <a:pt x="179" y="145"/>
                  <a:pt x="179" y="145"/>
                </a:cubicBezTo>
                <a:cubicBezTo>
                  <a:pt x="176" y="140"/>
                  <a:pt x="173" y="138"/>
                  <a:pt x="171" y="133"/>
                </a:cubicBezTo>
                <a:cubicBezTo>
                  <a:pt x="170" y="130"/>
                  <a:pt x="172" y="128"/>
                  <a:pt x="170" y="125"/>
                </a:cubicBezTo>
                <a:cubicBezTo>
                  <a:pt x="169" y="122"/>
                  <a:pt x="167" y="122"/>
                  <a:pt x="165" y="120"/>
                </a:cubicBezTo>
                <a:cubicBezTo>
                  <a:pt x="163" y="118"/>
                  <a:pt x="162" y="117"/>
                  <a:pt x="160" y="114"/>
                </a:cubicBezTo>
                <a:cubicBezTo>
                  <a:pt x="159" y="111"/>
                  <a:pt x="158" y="108"/>
                  <a:pt x="155" y="106"/>
                </a:cubicBezTo>
                <a:cubicBezTo>
                  <a:pt x="153" y="105"/>
                  <a:pt x="152" y="105"/>
                  <a:pt x="149" y="104"/>
                </a:cubicBezTo>
                <a:cubicBezTo>
                  <a:pt x="147" y="103"/>
                  <a:pt x="146" y="101"/>
                  <a:pt x="143" y="101"/>
                </a:cubicBezTo>
                <a:cubicBezTo>
                  <a:pt x="137" y="101"/>
                  <a:pt x="134" y="107"/>
                  <a:pt x="132" y="112"/>
                </a:cubicBezTo>
                <a:cubicBezTo>
                  <a:pt x="130" y="114"/>
                  <a:pt x="128" y="114"/>
                  <a:pt x="125" y="116"/>
                </a:cubicBezTo>
                <a:cubicBezTo>
                  <a:pt x="121" y="119"/>
                  <a:pt x="120" y="121"/>
                  <a:pt x="117" y="125"/>
                </a:cubicBezTo>
                <a:cubicBezTo>
                  <a:pt x="116" y="128"/>
                  <a:pt x="114" y="129"/>
                  <a:pt x="114" y="131"/>
                </a:cubicBezTo>
                <a:cubicBezTo>
                  <a:pt x="113" y="133"/>
                  <a:pt x="114" y="134"/>
                  <a:pt x="114" y="136"/>
                </a:cubicBezTo>
                <a:cubicBezTo>
                  <a:pt x="114" y="139"/>
                  <a:pt x="113" y="139"/>
                  <a:pt x="112" y="141"/>
                </a:cubicBezTo>
                <a:cubicBezTo>
                  <a:pt x="112" y="144"/>
                  <a:pt x="112" y="145"/>
                  <a:pt x="111" y="147"/>
                </a:cubicBezTo>
                <a:cubicBezTo>
                  <a:pt x="109" y="151"/>
                  <a:pt x="107" y="153"/>
                  <a:pt x="107" y="156"/>
                </a:cubicBezTo>
                <a:cubicBezTo>
                  <a:pt x="107" y="160"/>
                  <a:pt x="108" y="162"/>
                  <a:pt x="108" y="165"/>
                </a:cubicBezTo>
                <a:cubicBezTo>
                  <a:pt x="108" y="168"/>
                  <a:pt x="107" y="169"/>
                  <a:pt x="107" y="171"/>
                </a:cubicBezTo>
                <a:cubicBezTo>
                  <a:pt x="107" y="175"/>
                  <a:pt x="108" y="177"/>
                  <a:pt x="109" y="179"/>
                </a:cubicBezTo>
                <a:cubicBezTo>
                  <a:pt x="109" y="181"/>
                  <a:pt x="109" y="182"/>
                  <a:pt x="110" y="183"/>
                </a:cubicBezTo>
                <a:cubicBezTo>
                  <a:pt x="112" y="186"/>
                  <a:pt x="114" y="186"/>
                  <a:pt x="116" y="187"/>
                </a:cubicBezTo>
                <a:cubicBezTo>
                  <a:pt x="117" y="188"/>
                  <a:pt x="117" y="189"/>
                  <a:pt x="117" y="189"/>
                </a:cubicBezTo>
                <a:cubicBezTo>
                  <a:pt x="119" y="191"/>
                  <a:pt x="121" y="191"/>
                  <a:pt x="123" y="191"/>
                </a:cubicBezTo>
                <a:cubicBezTo>
                  <a:pt x="125" y="191"/>
                  <a:pt x="125" y="189"/>
                  <a:pt x="127" y="188"/>
                </a:cubicBezTo>
                <a:cubicBezTo>
                  <a:pt x="130" y="186"/>
                  <a:pt x="133" y="184"/>
                  <a:pt x="137" y="183"/>
                </a:cubicBezTo>
                <a:cubicBezTo>
                  <a:pt x="138" y="183"/>
                  <a:pt x="139" y="183"/>
                  <a:pt x="141" y="183"/>
                </a:cubicBezTo>
                <a:cubicBezTo>
                  <a:pt x="145" y="183"/>
                  <a:pt x="149" y="182"/>
                  <a:pt x="153" y="182"/>
                </a:cubicBezTo>
                <a:cubicBezTo>
                  <a:pt x="153" y="182"/>
                  <a:pt x="153" y="182"/>
                  <a:pt x="153" y="182"/>
                </a:cubicBezTo>
                <a:cubicBezTo>
                  <a:pt x="154" y="190"/>
                  <a:pt x="156" y="195"/>
                  <a:pt x="156" y="204"/>
                </a:cubicBezTo>
                <a:cubicBezTo>
                  <a:pt x="156" y="210"/>
                  <a:pt x="154" y="213"/>
                  <a:pt x="151" y="218"/>
                </a:cubicBezTo>
                <a:cubicBezTo>
                  <a:pt x="149" y="222"/>
                  <a:pt x="147" y="224"/>
                  <a:pt x="147" y="228"/>
                </a:cubicBezTo>
                <a:cubicBezTo>
                  <a:pt x="147" y="232"/>
                  <a:pt x="152" y="233"/>
                  <a:pt x="155" y="234"/>
                </a:cubicBezTo>
                <a:cubicBezTo>
                  <a:pt x="158" y="235"/>
                  <a:pt x="160" y="236"/>
                  <a:pt x="163" y="237"/>
                </a:cubicBezTo>
                <a:cubicBezTo>
                  <a:pt x="169" y="239"/>
                  <a:pt x="172" y="240"/>
                  <a:pt x="178" y="240"/>
                </a:cubicBezTo>
                <a:cubicBezTo>
                  <a:pt x="183" y="240"/>
                  <a:pt x="186" y="240"/>
                  <a:pt x="191" y="239"/>
                </a:cubicBezTo>
                <a:cubicBezTo>
                  <a:pt x="191" y="239"/>
                  <a:pt x="191" y="239"/>
                  <a:pt x="191" y="239"/>
                </a:cubicBezTo>
                <a:cubicBezTo>
                  <a:pt x="191" y="243"/>
                  <a:pt x="193" y="245"/>
                  <a:pt x="194" y="248"/>
                </a:cubicBezTo>
                <a:cubicBezTo>
                  <a:pt x="196" y="252"/>
                  <a:pt x="198" y="254"/>
                  <a:pt x="200" y="258"/>
                </a:cubicBezTo>
                <a:cubicBezTo>
                  <a:pt x="201" y="260"/>
                  <a:pt x="202" y="262"/>
                  <a:pt x="204" y="263"/>
                </a:cubicBezTo>
                <a:cubicBezTo>
                  <a:pt x="204" y="263"/>
                  <a:pt x="204" y="263"/>
                  <a:pt x="204" y="263"/>
                </a:cubicBezTo>
                <a:cubicBezTo>
                  <a:pt x="201" y="266"/>
                  <a:pt x="199" y="266"/>
                  <a:pt x="196" y="269"/>
                </a:cubicBezTo>
                <a:cubicBezTo>
                  <a:pt x="193" y="273"/>
                  <a:pt x="191" y="276"/>
                  <a:pt x="187" y="278"/>
                </a:cubicBezTo>
                <a:cubicBezTo>
                  <a:pt x="180" y="280"/>
                  <a:pt x="176" y="282"/>
                  <a:pt x="170" y="285"/>
                </a:cubicBezTo>
                <a:cubicBezTo>
                  <a:pt x="167" y="287"/>
                  <a:pt x="166" y="290"/>
                  <a:pt x="162" y="291"/>
                </a:cubicBezTo>
                <a:cubicBezTo>
                  <a:pt x="158" y="294"/>
                  <a:pt x="155" y="295"/>
                  <a:pt x="150" y="297"/>
                </a:cubicBezTo>
                <a:cubicBezTo>
                  <a:pt x="145" y="300"/>
                  <a:pt x="142" y="304"/>
                  <a:pt x="136" y="306"/>
                </a:cubicBezTo>
                <a:cubicBezTo>
                  <a:pt x="132" y="308"/>
                  <a:pt x="130" y="309"/>
                  <a:pt x="126" y="311"/>
                </a:cubicBezTo>
                <a:cubicBezTo>
                  <a:pt x="123" y="312"/>
                  <a:pt x="121" y="312"/>
                  <a:pt x="118" y="314"/>
                </a:cubicBezTo>
                <a:cubicBezTo>
                  <a:pt x="116" y="315"/>
                  <a:pt x="115" y="318"/>
                  <a:pt x="114" y="320"/>
                </a:cubicBezTo>
                <a:cubicBezTo>
                  <a:pt x="112" y="324"/>
                  <a:pt x="111" y="327"/>
                  <a:pt x="110" y="331"/>
                </a:cubicBezTo>
                <a:cubicBezTo>
                  <a:pt x="107" y="338"/>
                  <a:pt x="105" y="342"/>
                  <a:pt x="99" y="347"/>
                </a:cubicBezTo>
                <a:cubicBezTo>
                  <a:pt x="96" y="349"/>
                  <a:pt x="93" y="349"/>
                  <a:pt x="91" y="352"/>
                </a:cubicBezTo>
                <a:cubicBezTo>
                  <a:pt x="89" y="354"/>
                  <a:pt x="89" y="356"/>
                  <a:pt x="88" y="358"/>
                </a:cubicBezTo>
                <a:cubicBezTo>
                  <a:pt x="87" y="360"/>
                  <a:pt x="86" y="361"/>
                  <a:pt x="86" y="364"/>
                </a:cubicBezTo>
                <a:cubicBezTo>
                  <a:pt x="86" y="368"/>
                  <a:pt x="87" y="371"/>
                  <a:pt x="89" y="374"/>
                </a:cubicBezTo>
                <a:cubicBezTo>
                  <a:pt x="90" y="377"/>
                  <a:pt x="91" y="378"/>
                  <a:pt x="91" y="380"/>
                </a:cubicBezTo>
                <a:cubicBezTo>
                  <a:pt x="91" y="383"/>
                  <a:pt x="92" y="385"/>
                  <a:pt x="91" y="387"/>
                </a:cubicBezTo>
                <a:cubicBezTo>
                  <a:pt x="91" y="387"/>
                  <a:pt x="91" y="387"/>
                  <a:pt x="91" y="387"/>
                </a:cubicBezTo>
                <a:cubicBezTo>
                  <a:pt x="87" y="386"/>
                  <a:pt x="85" y="386"/>
                  <a:pt x="81" y="385"/>
                </a:cubicBezTo>
                <a:cubicBezTo>
                  <a:pt x="79" y="385"/>
                  <a:pt x="78" y="383"/>
                  <a:pt x="76" y="383"/>
                </a:cubicBezTo>
                <a:cubicBezTo>
                  <a:pt x="70" y="383"/>
                  <a:pt x="67" y="386"/>
                  <a:pt x="62" y="386"/>
                </a:cubicBezTo>
                <a:cubicBezTo>
                  <a:pt x="54" y="386"/>
                  <a:pt x="50" y="381"/>
                  <a:pt x="42" y="379"/>
                </a:cubicBezTo>
                <a:cubicBezTo>
                  <a:pt x="38" y="378"/>
                  <a:pt x="36" y="377"/>
                  <a:pt x="32" y="376"/>
                </a:cubicBezTo>
                <a:cubicBezTo>
                  <a:pt x="29" y="375"/>
                  <a:pt x="27" y="374"/>
                  <a:pt x="24" y="372"/>
                </a:cubicBezTo>
                <a:cubicBezTo>
                  <a:pt x="23" y="372"/>
                  <a:pt x="24" y="370"/>
                  <a:pt x="23" y="370"/>
                </a:cubicBezTo>
                <a:cubicBezTo>
                  <a:pt x="20" y="370"/>
                  <a:pt x="19" y="373"/>
                  <a:pt x="17" y="373"/>
                </a:cubicBezTo>
                <a:cubicBezTo>
                  <a:pt x="11" y="373"/>
                  <a:pt x="11" y="373"/>
                  <a:pt x="11" y="373"/>
                </a:cubicBezTo>
                <a:cubicBezTo>
                  <a:pt x="11" y="373"/>
                  <a:pt x="11" y="373"/>
                  <a:pt x="11" y="373"/>
                </a:cubicBezTo>
                <a:cubicBezTo>
                  <a:pt x="10" y="370"/>
                  <a:pt x="8" y="371"/>
                  <a:pt x="7" y="368"/>
                </a:cubicBezTo>
                <a:cubicBezTo>
                  <a:pt x="6" y="366"/>
                  <a:pt x="6" y="364"/>
                  <a:pt x="5" y="362"/>
                </a:cubicBezTo>
                <a:cubicBezTo>
                  <a:pt x="4" y="362"/>
                  <a:pt x="3" y="362"/>
                  <a:pt x="3" y="361"/>
                </a:cubicBezTo>
                <a:cubicBezTo>
                  <a:pt x="1" y="359"/>
                  <a:pt x="0" y="357"/>
                  <a:pt x="0" y="354"/>
                </a:cubicBezTo>
                <a:cubicBezTo>
                  <a:pt x="0" y="349"/>
                  <a:pt x="3" y="346"/>
                  <a:pt x="5" y="341"/>
                </a:cubicBezTo>
                <a:cubicBezTo>
                  <a:pt x="7" y="338"/>
                  <a:pt x="8" y="336"/>
                  <a:pt x="9" y="333"/>
                </a:cubicBezTo>
                <a:cubicBezTo>
                  <a:pt x="12" y="329"/>
                  <a:pt x="14" y="327"/>
                  <a:pt x="16" y="323"/>
                </a:cubicBezTo>
                <a:cubicBezTo>
                  <a:pt x="18" y="321"/>
                  <a:pt x="19" y="318"/>
                  <a:pt x="20" y="315"/>
                </a:cubicBezTo>
                <a:cubicBezTo>
                  <a:pt x="22" y="309"/>
                  <a:pt x="24" y="306"/>
                  <a:pt x="24" y="299"/>
                </a:cubicBezTo>
                <a:cubicBezTo>
                  <a:pt x="23" y="293"/>
                  <a:pt x="20" y="290"/>
                  <a:pt x="18" y="284"/>
                </a:cubicBezTo>
                <a:cubicBezTo>
                  <a:pt x="17" y="282"/>
                  <a:pt x="17" y="281"/>
                  <a:pt x="16" y="278"/>
                </a:cubicBezTo>
                <a:cubicBezTo>
                  <a:pt x="13" y="272"/>
                  <a:pt x="10" y="270"/>
                  <a:pt x="6" y="264"/>
                </a:cubicBezTo>
                <a:cubicBezTo>
                  <a:pt x="5" y="262"/>
                  <a:pt x="3" y="261"/>
                  <a:pt x="3" y="258"/>
                </a:cubicBezTo>
                <a:cubicBezTo>
                  <a:pt x="3" y="255"/>
                  <a:pt x="4" y="253"/>
                  <a:pt x="5" y="250"/>
                </a:cubicBezTo>
                <a:cubicBezTo>
                  <a:pt x="7" y="245"/>
                  <a:pt x="7" y="242"/>
                  <a:pt x="9" y="236"/>
                </a:cubicBezTo>
                <a:cubicBezTo>
                  <a:pt x="10" y="232"/>
                  <a:pt x="11" y="229"/>
                  <a:pt x="13" y="224"/>
                </a:cubicBezTo>
                <a:cubicBezTo>
                  <a:pt x="15" y="221"/>
                  <a:pt x="17" y="220"/>
                  <a:pt x="20" y="217"/>
                </a:cubicBezTo>
                <a:cubicBezTo>
                  <a:pt x="21" y="216"/>
                  <a:pt x="21" y="213"/>
                  <a:pt x="23" y="213"/>
                </a:cubicBezTo>
                <a:cubicBezTo>
                  <a:pt x="26" y="213"/>
                  <a:pt x="27" y="215"/>
                  <a:pt x="29" y="215"/>
                </a:cubicBezTo>
                <a:cubicBezTo>
                  <a:pt x="31" y="215"/>
                  <a:pt x="32" y="213"/>
                  <a:pt x="33" y="212"/>
                </a:cubicBezTo>
                <a:cubicBezTo>
                  <a:pt x="35" y="212"/>
                  <a:pt x="36" y="212"/>
                  <a:pt x="37" y="211"/>
                </a:cubicBezTo>
                <a:cubicBezTo>
                  <a:pt x="39" y="210"/>
                  <a:pt x="40" y="208"/>
                  <a:pt x="41" y="207"/>
                </a:cubicBezTo>
                <a:cubicBezTo>
                  <a:pt x="45" y="203"/>
                  <a:pt x="46" y="199"/>
                  <a:pt x="46" y="193"/>
                </a:cubicBezTo>
                <a:cubicBezTo>
                  <a:pt x="46" y="187"/>
                  <a:pt x="45" y="184"/>
                  <a:pt x="43" y="179"/>
                </a:cubicBezTo>
                <a:cubicBezTo>
                  <a:pt x="40" y="174"/>
                  <a:pt x="39" y="171"/>
                  <a:pt x="36" y="167"/>
                </a:cubicBezTo>
                <a:cubicBezTo>
                  <a:pt x="34" y="165"/>
                  <a:pt x="33" y="163"/>
                  <a:pt x="31" y="161"/>
                </a:cubicBezTo>
                <a:cubicBezTo>
                  <a:pt x="28" y="159"/>
                  <a:pt x="25" y="158"/>
                  <a:pt x="25" y="155"/>
                </a:cubicBezTo>
                <a:cubicBezTo>
                  <a:pt x="25" y="152"/>
                  <a:pt x="29" y="150"/>
                  <a:pt x="31" y="148"/>
                </a:cubicBezTo>
                <a:cubicBezTo>
                  <a:pt x="37" y="145"/>
                  <a:pt x="40" y="143"/>
                  <a:pt x="45" y="140"/>
                </a:cubicBezTo>
                <a:cubicBezTo>
                  <a:pt x="45" y="138"/>
                  <a:pt x="45" y="138"/>
                  <a:pt x="45" y="138"/>
                </a:cubicBezTo>
                <a:cubicBezTo>
                  <a:pt x="42" y="137"/>
                  <a:pt x="40" y="137"/>
                  <a:pt x="39" y="135"/>
                </a:cubicBezTo>
                <a:cubicBezTo>
                  <a:pt x="37" y="133"/>
                  <a:pt x="38" y="131"/>
                  <a:pt x="37" y="129"/>
                </a:cubicBezTo>
                <a:cubicBezTo>
                  <a:pt x="35" y="124"/>
                  <a:pt x="35" y="121"/>
                  <a:pt x="33" y="117"/>
                </a:cubicBezTo>
                <a:cubicBezTo>
                  <a:pt x="32" y="114"/>
                  <a:pt x="30" y="113"/>
                  <a:pt x="28" y="110"/>
                </a:cubicBezTo>
                <a:cubicBezTo>
                  <a:pt x="28" y="110"/>
                  <a:pt x="28" y="110"/>
                  <a:pt x="28" y="110"/>
                </a:cubicBezTo>
                <a:cubicBezTo>
                  <a:pt x="25" y="105"/>
                  <a:pt x="24" y="103"/>
                  <a:pt x="21" y="98"/>
                </a:cubicBezTo>
                <a:cubicBezTo>
                  <a:pt x="20" y="96"/>
                  <a:pt x="18" y="95"/>
                  <a:pt x="18" y="92"/>
                </a:cubicBezTo>
                <a:cubicBezTo>
                  <a:pt x="18" y="90"/>
                  <a:pt x="20" y="90"/>
                  <a:pt x="21" y="88"/>
                </a:cubicBezTo>
                <a:cubicBezTo>
                  <a:pt x="22" y="87"/>
                  <a:pt x="23" y="85"/>
                  <a:pt x="23" y="83"/>
                </a:cubicBezTo>
                <a:cubicBezTo>
                  <a:pt x="23" y="78"/>
                  <a:pt x="20" y="76"/>
                  <a:pt x="20" y="70"/>
                </a:cubicBezTo>
                <a:cubicBezTo>
                  <a:pt x="20" y="66"/>
                  <a:pt x="26" y="67"/>
                  <a:pt x="30" y="66"/>
                </a:cubicBezTo>
                <a:cubicBezTo>
                  <a:pt x="32" y="66"/>
                  <a:pt x="34" y="65"/>
                  <a:pt x="36" y="63"/>
                </a:cubicBezTo>
                <a:cubicBezTo>
                  <a:pt x="36" y="47"/>
                  <a:pt x="36" y="47"/>
                  <a:pt x="36" y="47"/>
                </a:cubicBezTo>
                <a:cubicBezTo>
                  <a:pt x="36" y="45"/>
                  <a:pt x="35" y="44"/>
                  <a:pt x="36" y="42"/>
                </a:cubicBezTo>
                <a:cubicBezTo>
                  <a:pt x="37" y="41"/>
                  <a:pt x="38" y="41"/>
                  <a:pt x="40" y="40"/>
                </a:cubicBezTo>
                <a:cubicBezTo>
                  <a:pt x="42" y="39"/>
                  <a:pt x="44" y="37"/>
                  <a:pt x="46" y="35"/>
                </a:cubicBezTo>
                <a:cubicBezTo>
                  <a:pt x="51" y="31"/>
                  <a:pt x="54" y="27"/>
                  <a:pt x="59" y="22"/>
                </a:cubicBezTo>
                <a:cubicBezTo>
                  <a:pt x="62" y="27"/>
                  <a:pt x="62" y="30"/>
                  <a:pt x="63" y="35"/>
                </a:cubicBezTo>
                <a:cubicBezTo>
                  <a:pt x="65" y="46"/>
                  <a:pt x="67" y="51"/>
                  <a:pt x="68" y="62"/>
                </a:cubicBezTo>
                <a:cubicBezTo>
                  <a:pt x="70" y="62"/>
                  <a:pt x="70" y="62"/>
                  <a:pt x="72" y="62"/>
                </a:cubicBezTo>
                <a:cubicBezTo>
                  <a:pt x="74" y="62"/>
                  <a:pt x="75" y="61"/>
                  <a:pt x="76" y="61"/>
                </a:cubicBezTo>
                <a:cubicBezTo>
                  <a:pt x="84" y="59"/>
                  <a:pt x="88" y="56"/>
                  <a:pt x="94" y="50"/>
                </a:cubicBezTo>
                <a:cubicBezTo>
                  <a:pt x="97" y="47"/>
                  <a:pt x="98" y="45"/>
                  <a:pt x="101" y="43"/>
                </a:cubicBezTo>
                <a:cubicBezTo>
                  <a:pt x="105" y="40"/>
                  <a:pt x="108" y="40"/>
                  <a:pt x="113" y="38"/>
                </a:cubicBezTo>
                <a:cubicBezTo>
                  <a:pt x="114" y="41"/>
                  <a:pt x="114" y="42"/>
                  <a:pt x="115" y="44"/>
                </a:cubicBezTo>
                <a:cubicBezTo>
                  <a:pt x="115" y="45"/>
                  <a:pt x="116" y="45"/>
                  <a:pt x="117" y="45"/>
                </a:cubicBezTo>
                <a:cubicBezTo>
                  <a:pt x="121" y="41"/>
                  <a:pt x="124" y="36"/>
                  <a:pt x="130" y="36"/>
                </a:cubicBezTo>
                <a:cubicBezTo>
                  <a:pt x="135" y="36"/>
                  <a:pt x="137" y="38"/>
                  <a:pt x="142" y="38"/>
                </a:cubicBezTo>
                <a:cubicBezTo>
                  <a:pt x="145" y="38"/>
                  <a:pt x="148" y="38"/>
                  <a:pt x="150" y="35"/>
                </a:cubicBezTo>
                <a:cubicBezTo>
                  <a:pt x="153" y="33"/>
                  <a:pt x="152" y="29"/>
                  <a:pt x="153" y="25"/>
                </a:cubicBezTo>
                <a:cubicBezTo>
                  <a:pt x="154" y="22"/>
                  <a:pt x="155" y="20"/>
                  <a:pt x="157" y="17"/>
                </a:cubicBezTo>
                <a:cubicBezTo>
                  <a:pt x="158" y="14"/>
                  <a:pt x="160" y="11"/>
                  <a:pt x="163" y="9"/>
                </a:cubicBezTo>
                <a:cubicBezTo>
                  <a:pt x="166" y="7"/>
                  <a:pt x="169" y="8"/>
                  <a:pt x="173" y="7"/>
                </a:cubicBezTo>
                <a:cubicBezTo>
                  <a:pt x="176" y="7"/>
                  <a:pt x="178" y="5"/>
                  <a:pt x="180" y="4"/>
                </a:cubicBezTo>
                <a:cubicBezTo>
                  <a:pt x="186" y="3"/>
                  <a:pt x="189" y="0"/>
                  <a:pt x="195" y="0"/>
                </a:cubicBezTo>
                <a:cubicBezTo>
                  <a:pt x="197" y="0"/>
                  <a:pt x="198" y="2"/>
                  <a:pt x="199" y="4"/>
                </a:cubicBezTo>
                <a:cubicBezTo>
                  <a:pt x="200" y="5"/>
                  <a:pt x="201" y="6"/>
                  <a:pt x="202" y="8"/>
                </a:cubicBezTo>
                <a:cubicBezTo>
                  <a:pt x="204" y="13"/>
                  <a:pt x="206" y="16"/>
                  <a:pt x="209" y="20"/>
                </a:cubicBezTo>
                <a:cubicBezTo>
                  <a:pt x="212" y="25"/>
                  <a:pt x="215" y="26"/>
                  <a:pt x="219" y="31"/>
                </a:cubicBezTo>
                <a:cubicBezTo>
                  <a:pt x="220" y="33"/>
                  <a:pt x="222" y="34"/>
                  <a:pt x="222" y="37"/>
                </a:cubicBezTo>
                <a:cubicBezTo>
                  <a:pt x="222" y="40"/>
                  <a:pt x="220" y="41"/>
                  <a:pt x="220" y="43"/>
                </a:cubicBezTo>
                <a:cubicBezTo>
                  <a:pt x="219" y="47"/>
                  <a:pt x="219" y="49"/>
                  <a:pt x="219" y="52"/>
                </a:cubicBezTo>
                <a:cubicBezTo>
                  <a:pt x="219" y="56"/>
                  <a:pt x="220" y="58"/>
                  <a:pt x="221" y="61"/>
                </a:cubicBezTo>
                <a:cubicBezTo>
                  <a:pt x="221" y="64"/>
                  <a:pt x="221" y="66"/>
                  <a:pt x="222" y="69"/>
                </a:cubicBezTo>
                <a:cubicBezTo>
                  <a:pt x="222" y="71"/>
                  <a:pt x="222" y="73"/>
                  <a:pt x="223" y="74"/>
                </a:cubicBezTo>
                <a:cubicBezTo>
                  <a:pt x="225" y="75"/>
                  <a:pt x="227" y="75"/>
                  <a:pt x="229" y="76"/>
                </a:cubicBezTo>
                <a:cubicBezTo>
                  <a:pt x="240" y="80"/>
                  <a:pt x="244" y="89"/>
                  <a:pt x="255" y="90"/>
                </a:cubicBezTo>
                <a:cubicBezTo>
                  <a:pt x="255" y="90"/>
                  <a:pt x="255" y="90"/>
                  <a:pt x="255" y="90"/>
                </a:cubicBezTo>
                <a:cubicBezTo>
                  <a:pt x="254" y="93"/>
                  <a:pt x="253" y="96"/>
                  <a:pt x="252" y="99"/>
                </a:cubicBezTo>
                <a:cubicBezTo>
                  <a:pt x="251" y="103"/>
                  <a:pt x="249" y="104"/>
                  <a:pt x="249" y="107"/>
                </a:cubicBezTo>
                <a:cubicBezTo>
                  <a:pt x="249" y="111"/>
                  <a:pt x="253" y="111"/>
                  <a:pt x="255" y="113"/>
                </a:cubicBezTo>
                <a:cubicBezTo>
                  <a:pt x="257" y="116"/>
                  <a:pt x="258" y="118"/>
                  <a:pt x="260" y="121"/>
                </a:cubicBezTo>
                <a:cubicBezTo>
                  <a:pt x="264" y="125"/>
                  <a:pt x="269" y="125"/>
                  <a:pt x="274" y="127"/>
                </a:cubicBezTo>
                <a:cubicBezTo>
                  <a:pt x="274" y="128"/>
                  <a:pt x="275" y="128"/>
                  <a:pt x="276" y="128"/>
                </a:cubicBezTo>
                <a:cubicBezTo>
                  <a:pt x="280" y="131"/>
                  <a:pt x="282" y="135"/>
                  <a:pt x="285" y="139"/>
                </a:cubicBezTo>
                <a:cubicBezTo>
                  <a:pt x="289" y="146"/>
                  <a:pt x="290" y="149"/>
                  <a:pt x="293" y="156"/>
                </a:cubicBezTo>
                <a:cubicBezTo>
                  <a:pt x="293" y="156"/>
                  <a:pt x="293" y="156"/>
                  <a:pt x="293" y="156"/>
                </a:cubicBezTo>
                <a:close/>
                <a:moveTo>
                  <a:pt x="158" y="175"/>
                </a:moveTo>
                <a:cubicBezTo>
                  <a:pt x="161" y="178"/>
                  <a:pt x="163" y="182"/>
                  <a:pt x="167" y="182"/>
                </a:cubicBezTo>
                <a:cubicBezTo>
                  <a:pt x="169" y="182"/>
                  <a:pt x="171" y="180"/>
                  <a:pt x="172" y="177"/>
                </a:cubicBezTo>
                <a:cubicBezTo>
                  <a:pt x="172" y="176"/>
                  <a:pt x="173" y="176"/>
                  <a:pt x="173" y="174"/>
                </a:cubicBezTo>
                <a:cubicBezTo>
                  <a:pt x="173" y="169"/>
                  <a:pt x="171" y="166"/>
                  <a:pt x="171" y="160"/>
                </a:cubicBezTo>
                <a:cubicBezTo>
                  <a:pt x="171" y="158"/>
                  <a:pt x="171" y="157"/>
                  <a:pt x="171" y="155"/>
                </a:cubicBezTo>
                <a:cubicBezTo>
                  <a:pt x="171" y="155"/>
                  <a:pt x="171" y="155"/>
                  <a:pt x="171" y="155"/>
                </a:cubicBezTo>
                <a:cubicBezTo>
                  <a:pt x="167" y="155"/>
                  <a:pt x="163" y="154"/>
                  <a:pt x="159" y="155"/>
                </a:cubicBezTo>
                <a:cubicBezTo>
                  <a:pt x="156" y="155"/>
                  <a:pt x="155" y="156"/>
                  <a:pt x="153" y="156"/>
                </a:cubicBezTo>
                <a:cubicBezTo>
                  <a:pt x="153" y="161"/>
                  <a:pt x="153" y="161"/>
                  <a:pt x="153" y="161"/>
                </a:cubicBezTo>
                <a:cubicBezTo>
                  <a:pt x="153" y="167"/>
                  <a:pt x="155" y="170"/>
                  <a:pt x="158" y="17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3"/>
          <p:cNvSpPr>
            <a:spLocks/>
          </p:cNvSpPr>
          <p:nvPr/>
        </p:nvSpPr>
        <p:spPr bwMode="auto">
          <a:xfrm>
            <a:off x="7336300" y="3241029"/>
            <a:ext cx="199286" cy="256340"/>
          </a:xfrm>
          <a:custGeom>
            <a:avLst/>
            <a:gdLst/>
            <a:ahLst/>
            <a:cxnLst>
              <a:cxn ang="0">
                <a:pos x="64" y="54"/>
              </a:cxn>
              <a:cxn ang="0">
                <a:pos x="72" y="44"/>
              </a:cxn>
              <a:cxn ang="0">
                <a:pos x="72" y="44"/>
              </a:cxn>
              <a:cxn ang="0">
                <a:pos x="64" y="32"/>
              </a:cxn>
              <a:cxn ang="0">
                <a:pos x="63" y="24"/>
              </a:cxn>
              <a:cxn ang="0">
                <a:pos x="58" y="19"/>
              </a:cxn>
              <a:cxn ang="0">
                <a:pos x="53" y="13"/>
              </a:cxn>
              <a:cxn ang="0">
                <a:pos x="48" y="5"/>
              </a:cxn>
              <a:cxn ang="0">
                <a:pos x="42" y="3"/>
              </a:cxn>
              <a:cxn ang="0">
                <a:pos x="36" y="0"/>
              </a:cxn>
              <a:cxn ang="0">
                <a:pos x="25" y="11"/>
              </a:cxn>
              <a:cxn ang="0">
                <a:pos x="18" y="15"/>
              </a:cxn>
              <a:cxn ang="0">
                <a:pos x="10" y="24"/>
              </a:cxn>
              <a:cxn ang="0">
                <a:pos x="7" y="30"/>
              </a:cxn>
              <a:cxn ang="0">
                <a:pos x="7" y="35"/>
              </a:cxn>
              <a:cxn ang="0">
                <a:pos x="5" y="40"/>
              </a:cxn>
              <a:cxn ang="0">
                <a:pos x="4" y="46"/>
              </a:cxn>
              <a:cxn ang="0">
                <a:pos x="0" y="55"/>
              </a:cxn>
              <a:cxn ang="0">
                <a:pos x="1" y="64"/>
              </a:cxn>
              <a:cxn ang="0">
                <a:pos x="0" y="70"/>
              </a:cxn>
              <a:cxn ang="0">
                <a:pos x="2" y="78"/>
              </a:cxn>
              <a:cxn ang="0">
                <a:pos x="3" y="82"/>
              </a:cxn>
              <a:cxn ang="0">
                <a:pos x="9" y="86"/>
              </a:cxn>
              <a:cxn ang="0">
                <a:pos x="10" y="88"/>
              </a:cxn>
              <a:cxn ang="0">
                <a:pos x="16" y="90"/>
              </a:cxn>
              <a:cxn ang="0">
                <a:pos x="20" y="87"/>
              </a:cxn>
              <a:cxn ang="0">
                <a:pos x="30" y="82"/>
              </a:cxn>
              <a:cxn ang="0">
                <a:pos x="34" y="82"/>
              </a:cxn>
              <a:cxn ang="0">
                <a:pos x="46" y="81"/>
              </a:cxn>
              <a:cxn ang="0">
                <a:pos x="46" y="81"/>
              </a:cxn>
              <a:cxn ang="0">
                <a:pos x="51" y="74"/>
              </a:cxn>
              <a:cxn ang="0">
                <a:pos x="51" y="74"/>
              </a:cxn>
              <a:cxn ang="0">
                <a:pos x="46" y="60"/>
              </a:cxn>
              <a:cxn ang="0">
                <a:pos x="46" y="55"/>
              </a:cxn>
              <a:cxn ang="0">
                <a:pos x="52" y="54"/>
              </a:cxn>
              <a:cxn ang="0">
                <a:pos x="64" y="54"/>
              </a:cxn>
            </a:cxnLst>
            <a:rect l="0" t="0" r="r" b="b"/>
            <a:pathLst>
              <a:path w="72" h="90">
                <a:moveTo>
                  <a:pt x="64" y="54"/>
                </a:moveTo>
                <a:cubicBezTo>
                  <a:pt x="68" y="52"/>
                  <a:pt x="70" y="48"/>
                  <a:pt x="72" y="44"/>
                </a:cubicBezTo>
                <a:cubicBezTo>
                  <a:pt x="72" y="44"/>
                  <a:pt x="72" y="44"/>
                  <a:pt x="72" y="44"/>
                </a:cubicBezTo>
                <a:cubicBezTo>
                  <a:pt x="69" y="39"/>
                  <a:pt x="66" y="37"/>
                  <a:pt x="64" y="32"/>
                </a:cubicBezTo>
                <a:cubicBezTo>
                  <a:pt x="63" y="29"/>
                  <a:pt x="65" y="27"/>
                  <a:pt x="63" y="24"/>
                </a:cubicBezTo>
                <a:cubicBezTo>
                  <a:pt x="62" y="21"/>
                  <a:pt x="60" y="21"/>
                  <a:pt x="58" y="19"/>
                </a:cubicBezTo>
                <a:cubicBezTo>
                  <a:pt x="56" y="17"/>
                  <a:pt x="55" y="16"/>
                  <a:pt x="53" y="13"/>
                </a:cubicBezTo>
                <a:cubicBezTo>
                  <a:pt x="52" y="10"/>
                  <a:pt x="51" y="7"/>
                  <a:pt x="48" y="5"/>
                </a:cubicBezTo>
                <a:cubicBezTo>
                  <a:pt x="46" y="4"/>
                  <a:pt x="45" y="4"/>
                  <a:pt x="42" y="3"/>
                </a:cubicBezTo>
                <a:cubicBezTo>
                  <a:pt x="40" y="2"/>
                  <a:pt x="39" y="0"/>
                  <a:pt x="36" y="0"/>
                </a:cubicBezTo>
                <a:cubicBezTo>
                  <a:pt x="30" y="0"/>
                  <a:pt x="27" y="6"/>
                  <a:pt x="25" y="11"/>
                </a:cubicBezTo>
                <a:cubicBezTo>
                  <a:pt x="23" y="13"/>
                  <a:pt x="21" y="13"/>
                  <a:pt x="18" y="15"/>
                </a:cubicBezTo>
                <a:cubicBezTo>
                  <a:pt x="14" y="18"/>
                  <a:pt x="13" y="20"/>
                  <a:pt x="10" y="24"/>
                </a:cubicBezTo>
                <a:cubicBezTo>
                  <a:pt x="9" y="27"/>
                  <a:pt x="7" y="28"/>
                  <a:pt x="7" y="30"/>
                </a:cubicBezTo>
                <a:cubicBezTo>
                  <a:pt x="6" y="32"/>
                  <a:pt x="7" y="33"/>
                  <a:pt x="7" y="35"/>
                </a:cubicBezTo>
                <a:cubicBezTo>
                  <a:pt x="7" y="38"/>
                  <a:pt x="6" y="38"/>
                  <a:pt x="5" y="40"/>
                </a:cubicBezTo>
                <a:cubicBezTo>
                  <a:pt x="5" y="43"/>
                  <a:pt x="5" y="44"/>
                  <a:pt x="4" y="46"/>
                </a:cubicBezTo>
                <a:cubicBezTo>
                  <a:pt x="2" y="50"/>
                  <a:pt x="0" y="52"/>
                  <a:pt x="0" y="55"/>
                </a:cubicBezTo>
                <a:cubicBezTo>
                  <a:pt x="0" y="59"/>
                  <a:pt x="1" y="61"/>
                  <a:pt x="1" y="64"/>
                </a:cubicBezTo>
                <a:cubicBezTo>
                  <a:pt x="1" y="67"/>
                  <a:pt x="0" y="68"/>
                  <a:pt x="0" y="70"/>
                </a:cubicBezTo>
                <a:cubicBezTo>
                  <a:pt x="0" y="74"/>
                  <a:pt x="1" y="76"/>
                  <a:pt x="2" y="78"/>
                </a:cubicBezTo>
                <a:cubicBezTo>
                  <a:pt x="2" y="80"/>
                  <a:pt x="2" y="81"/>
                  <a:pt x="3" y="82"/>
                </a:cubicBezTo>
                <a:cubicBezTo>
                  <a:pt x="5" y="85"/>
                  <a:pt x="7" y="85"/>
                  <a:pt x="9" y="86"/>
                </a:cubicBezTo>
                <a:cubicBezTo>
                  <a:pt x="10" y="87"/>
                  <a:pt x="10" y="88"/>
                  <a:pt x="10" y="88"/>
                </a:cubicBezTo>
                <a:cubicBezTo>
                  <a:pt x="12" y="90"/>
                  <a:pt x="14" y="90"/>
                  <a:pt x="16" y="90"/>
                </a:cubicBezTo>
                <a:cubicBezTo>
                  <a:pt x="18" y="90"/>
                  <a:pt x="18" y="88"/>
                  <a:pt x="20" y="87"/>
                </a:cubicBezTo>
                <a:cubicBezTo>
                  <a:pt x="23" y="85"/>
                  <a:pt x="26" y="83"/>
                  <a:pt x="30" y="82"/>
                </a:cubicBezTo>
                <a:cubicBezTo>
                  <a:pt x="31" y="82"/>
                  <a:pt x="32" y="82"/>
                  <a:pt x="34" y="82"/>
                </a:cubicBezTo>
                <a:cubicBezTo>
                  <a:pt x="38" y="82"/>
                  <a:pt x="42" y="81"/>
                  <a:pt x="46" y="81"/>
                </a:cubicBezTo>
                <a:cubicBezTo>
                  <a:pt x="46" y="81"/>
                  <a:pt x="46" y="81"/>
                  <a:pt x="46" y="81"/>
                </a:cubicBezTo>
                <a:cubicBezTo>
                  <a:pt x="48" y="79"/>
                  <a:pt x="50" y="76"/>
                  <a:pt x="51" y="74"/>
                </a:cubicBezTo>
                <a:cubicBezTo>
                  <a:pt x="51" y="74"/>
                  <a:pt x="51" y="74"/>
                  <a:pt x="51" y="74"/>
                </a:cubicBezTo>
                <a:cubicBezTo>
                  <a:pt x="48" y="69"/>
                  <a:pt x="46" y="66"/>
                  <a:pt x="46" y="60"/>
                </a:cubicBezTo>
                <a:cubicBezTo>
                  <a:pt x="46" y="55"/>
                  <a:pt x="46" y="55"/>
                  <a:pt x="46" y="55"/>
                </a:cubicBezTo>
                <a:cubicBezTo>
                  <a:pt x="48" y="55"/>
                  <a:pt x="49" y="54"/>
                  <a:pt x="52" y="54"/>
                </a:cubicBezTo>
                <a:cubicBezTo>
                  <a:pt x="56" y="53"/>
                  <a:pt x="60" y="54"/>
                  <a:pt x="64"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14"/>
          <p:cNvSpPr>
            <a:spLocks/>
          </p:cNvSpPr>
          <p:nvPr/>
        </p:nvSpPr>
        <p:spPr bwMode="auto">
          <a:xfrm>
            <a:off x="7447014" y="3364332"/>
            <a:ext cx="177142" cy="272563"/>
          </a:xfrm>
          <a:custGeom>
            <a:avLst/>
            <a:gdLst/>
            <a:ahLst/>
            <a:cxnLst>
              <a:cxn ang="0">
                <a:pos x="64" y="57"/>
              </a:cxn>
              <a:cxn ang="0">
                <a:pos x="48" y="75"/>
              </a:cxn>
              <a:cxn ang="0">
                <a:pos x="44" y="94"/>
              </a:cxn>
              <a:cxn ang="0">
                <a:pos x="44" y="94"/>
              </a:cxn>
              <a:cxn ang="0">
                <a:pos x="44" y="94"/>
              </a:cxn>
              <a:cxn ang="0">
                <a:pos x="31" y="95"/>
              </a:cxn>
              <a:cxn ang="0">
                <a:pos x="16" y="92"/>
              </a:cxn>
              <a:cxn ang="0">
                <a:pos x="8" y="89"/>
              </a:cxn>
              <a:cxn ang="0">
                <a:pos x="0" y="83"/>
              </a:cxn>
              <a:cxn ang="0">
                <a:pos x="4" y="73"/>
              </a:cxn>
              <a:cxn ang="0">
                <a:pos x="9" y="59"/>
              </a:cxn>
              <a:cxn ang="0">
                <a:pos x="6" y="37"/>
              </a:cxn>
              <a:cxn ang="0">
                <a:pos x="6" y="37"/>
              </a:cxn>
              <a:cxn ang="0">
                <a:pos x="11" y="30"/>
              </a:cxn>
              <a:cxn ang="0">
                <a:pos x="11" y="30"/>
              </a:cxn>
              <a:cxn ang="0">
                <a:pos x="20" y="37"/>
              </a:cxn>
              <a:cxn ang="0">
                <a:pos x="25" y="32"/>
              </a:cxn>
              <a:cxn ang="0">
                <a:pos x="26" y="29"/>
              </a:cxn>
              <a:cxn ang="0">
                <a:pos x="24" y="15"/>
              </a:cxn>
              <a:cxn ang="0">
                <a:pos x="24" y="10"/>
              </a:cxn>
              <a:cxn ang="0">
                <a:pos x="24" y="10"/>
              </a:cxn>
              <a:cxn ang="0">
                <a:pos x="32" y="0"/>
              </a:cxn>
              <a:cxn ang="0">
                <a:pos x="32" y="0"/>
              </a:cxn>
              <a:cxn ang="0">
                <a:pos x="38" y="0"/>
              </a:cxn>
              <a:cxn ang="0">
                <a:pos x="39" y="1"/>
              </a:cxn>
              <a:cxn ang="0">
                <a:pos x="40" y="7"/>
              </a:cxn>
              <a:cxn ang="0">
                <a:pos x="40" y="18"/>
              </a:cxn>
              <a:cxn ang="0">
                <a:pos x="39" y="22"/>
              </a:cxn>
              <a:cxn ang="0">
                <a:pos x="43" y="28"/>
              </a:cxn>
              <a:cxn ang="0">
                <a:pos x="46" y="32"/>
              </a:cxn>
              <a:cxn ang="0">
                <a:pos x="51" y="36"/>
              </a:cxn>
              <a:cxn ang="0">
                <a:pos x="64" y="57"/>
              </a:cxn>
            </a:cxnLst>
            <a:rect l="0" t="0" r="r" b="b"/>
            <a:pathLst>
              <a:path w="64" h="95">
                <a:moveTo>
                  <a:pt x="64" y="57"/>
                </a:moveTo>
                <a:cubicBezTo>
                  <a:pt x="60" y="66"/>
                  <a:pt x="50" y="66"/>
                  <a:pt x="48" y="75"/>
                </a:cubicBezTo>
                <a:cubicBezTo>
                  <a:pt x="47" y="83"/>
                  <a:pt x="44" y="87"/>
                  <a:pt x="44" y="94"/>
                </a:cubicBezTo>
                <a:cubicBezTo>
                  <a:pt x="44" y="94"/>
                  <a:pt x="44" y="94"/>
                  <a:pt x="44" y="94"/>
                </a:cubicBezTo>
                <a:cubicBezTo>
                  <a:pt x="44" y="94"/>
                  <a:pt x="44" y="94"/>
                  <a:pt x="44" y="94"/>
                </a:cubicBezTo>
                <a:cubicBezTo>
                  <a:pt x="39" y="95"/>
                  <a:pt x="36" y="95"/>
                  <a:pt x="31" y="95"/>
                </a:cubicBezTo>
                <a:cubicBezTo>
                  <a:pt x="25" y="95"/>
                  <a:pt x="22" y="94"/>
                  <a:pt x="16" y="92"/>
                </a:cubicBezTo>
                <a:cubicBezTo>
                  <a:pt x="13" y="91"/>
                  <a:pt x="11" y="90"/>
                  <a:pt x="8" y="89"/>
                </a:cubicBezTo>
                <a:cubicBezTo>
                  <a:pt x="5" y="88"/>
                  <a:pt x="0" y="87"/>
                  <a:pt x="0" y="83"/>
                </a:cubicBezTo>
                <a:cubicBezTo>
                  <a:pt x="0" y="79"/>
                  <a:pt x="2" y="77"/>
                  <a:pt x="4" y="73"/>
                </a:cubicBezTo>
                <a:cubicBezTo>
                  <a:pt x="7" y="68"/>
                  <a:pt x="9" y="65"/>
                  <a:pt x="9" y="59"/>
                </a:cubicBezTo>
                <a:cubicBezTo>
                  <a:pt x="9" y="50"/>
                  <a:pt x="7" y="45"/>
                  <a:pt x="6" y="37"/>
                </a:cubicBezTo>
                <a:cubicBezTo>
                  <a:pt x="6" y="37"/>
                  <a:pt x="6" y="37"/>
                  <a:pt x="6" y="37"/>
                </a:cubicBezTo>
                <a:cubicBezTo>
                  <a:pt x="8" y="35"/>
                  <a:pt x="10" y="32"/>
                  <a:pt x="11" y="30"/>
                </a:cubicBezTo>
                <a:cubicBezTo>
                  <a:pt x="11" y="30"/>
                  <a:pt x="11" y="30"/>
                  <a:pt x="11" y="30"/>
                </a:cubicBezTo>
                <a:cubicBezTo>
                  <a:pt x="14" y="33"/>
                  <a:pt x="16" y="37"/>
                  <a:pt x="20" y="37"/>
                </a:cubicBezTo>
                <a:cubicBezTo>
                  <a:pt x="22" y="37"/>
                  <a:pt x="24" y="35"/>
                  <a:pt x="25" y="32"/>
                </a:cubicBezTo>
                <a:cubicBezTo>
                  <a:pt x="25" y="31"/>
                  <a:pt x="26" y="31"/>
                  <a:pt x="26" y="29"/>
                </a:cubicBezTo>
                <a:cubicBezTo>
                  <a:pt x="26" y="24"/>
                  <a:pt x="24" y="21"/>
                  <a:pt x="24" y="15"/>
                </a:cubicBezTo>
                <a:cubicBezTo>
                  <a:pt x="24" y="13"/>
                  <a:pt x="24" y="12"/>
                  <a:pt x="24" y="10"/>
                </a:cubicBezTo>
                <a:cubicBezTo>
                  <a:pt x="24" y="10"/>
                  <a:pt x="24" y="10"/>
                  <a:pt x="24" y="10"/>
                </a:cubicBezTo>
                <a:cubicBezTo>
                  <a:pt x="28" y="8"/>
                  <a:pt x="30" y="4"/>
                  <a:pt x="32" y="0"/>
                </a:cubicBezTo>
                <a:cubicBezTo>
                  <a:pt x="32" y="0"/>
                  <a:pt x="32" y="0"/>
                  <a:pt x="32" y="0"/>
                </a:cubicBezTo>
                <a:cubicBezTo>
                  <a:pt x="34" y="0"/>
                  <a:pt x="35" y="0"/>
                  <a:pt x="38" y="0"/>
                </a:cubicBezTo>
                <a:cubicBezTo>
                  <a:pt x="39" y="0"/>
                  <a:pt x="39" y="1"/>
                  <a:pt x="39" y="1"/>
                </a:cubicBezTo>
                <a:cubicBezTo>
                  <a:pt x="40" y="3"/>
                  <a:pt x="40" y="5"/>
                  <a:pt x="40" y="7"/>
                </a:cubicBezTo>
                <a:cubicBezTo>
                  <a:pt x="40" y="18"/>
                  <a:pt x="40" y="18"/>
                  <a:pt x="40" y="18"/>
                </a:cubicBezTo>
                <a:cubicBezTo>
                  <a:pt x="40" y="20"/>
                  <a:pt x="39" y="21"/>
                  <a:pt x="39" y="22"/>
                </a:cubicBezTo>
                <a:cubicBezTo>
                  <a:pt x="40" y="25"/>
                  <a:pt x="42" y="26"/>
                  <a:pt x="43" y="28"/>
                </a:cubicBezTo>
                <a:cubicBezTo>
                  <a:pt x="44" y="29"/>
                  <a:pt x="45" y="31"/>
                  <a:pt x="46" y="32"/>
                </a:cubicBezTo>
                <a:cubicBezTo>
                  <a:pt x="48" y="33"/>
                  <a:pt x="50" y="34"/>
                  <a:pt x="51" y="36"/>
                </a:cubicBezTo>
                <a:cubicBezTo>
                  <a:pt x="56" y="44"/>
                  <a:pt x="59" y="50"/>
                  <a:pt x="64" y="5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15"/>
          <p:cNvSpPr>
            <a:spLocks/>
          </p:cNvSpPr>
          <p:nvPr/>
        </p:nvSpPr>
        <p:spPr bwMode="auto">
          <a:xfrm>
            <a:off x="6618243" y="3263744"/>
            <a:ext cx="547243" cy="1028604"/>
          </a:xfrm>
          <a:custGeom>
            <a:avLst/>
            <a:gdLst/>
            <a:ahLst/>
            <a:cxnLst>
              <a:cxn ang="0">
                <a:pos x="52" y="70"/>
              </a:cxn>
              <a:cxn ang="0">
                <a:pos x="56" y="70"/>
              </a:cxn>
              <a:cxn ang="0">
                <a:pos x="78" y="64"/>
              </a:cxn>
              <a:cxn ang="0">
                <a:pos x="89" y="41"/>
              </a:cxn>
              <a:cxn ang="0">
                <a:pos x="102" y="32"/>
              </a:cxn>
              <a:cxn ang="0">
                <a:pos x="130" y="25"/>
              </a:cxn>
              <a:cxn ang="0">
                <a:pos x="149" y="27"/>
              </a:cxn>
              <a:cxn ang="0">
                <a:pos x="169" y="18"/>
              </a:cxn>
              <a:cxn ang="0">
                <a:pos x="178" y="0"/>
              </a:cxn>
              <a:cxn ang="0">
                <a:pos x="183" y="7"/>
              </a:cxn>
              <a:cxn ang="0">
                <a:pos x="189" y="25"/>
              </a:cxn>
              <a:cxn ang="0">
                <a:pos x="195" y="30"/>
              </a:cxn>
              <a:cxn ang="0">
                <a:pos x="175" y="45"/>
              </a:cxn>
              <a:cxn ang="0">
                <a:pos x="186" y="57"/>
              </a:cxn>
              <a:cxn ang="0">
                <a:pos x="196" y="83"/>
              </a:cxn>
              <a:cxn ang="0">
                <a:pos x="187" y="101"/>
              </a:cxn>
              <a:cxn ang="0">
                <a:pos x="179" y="105"/>
              </a:cxn>
              <a:cxn ang="0">
                <a:pos x="170" y="107"/>
              </a:cxn>
              <a:cxn ang="0">
                <a:pos x="159" y="126"/>
              </a:cxn>
              <a:cxn ang="0">
                <a:pos x="153" y="148"/>
              </a:cxn>
              <a:cxn ang="0">
                <a:pos x="166" y="168"/>
              </a:cxn>
              <a:cxn ang="0">
                <a:pos x="174" y="189"/>
              </a:cxn>
              <a:cxn ang="0">
                <a:pos x="166" y="213"/>
              </a:cxn>
              <a:cxn ang="0">
                <a:pos x="155" y="231"/>
              </a:cxn>
              <a:cxn ang="0">
                <a:pos x="153" y="251"/>
              </a:cxn>
              <a:cxn ang="0">
                <a:pos x="157" y="258"/>
              </a:cxn>
              <a:cxn ang="0">
                <a:pos x="161" y="263"/>
              </a:cxn>
              <a:cxn ang="0">
                <a:pos x="156" y="288"/>
              </a:cxn>
              <a:cxn ang="0">
                <a:pos x="149" y="307"/>
              </a:cxn>
              <a:cxn ang="0">
                <a:pos x="129" y="317"/>
              </a:cxn>
              <a:cxn ang="0">
                <a:pos x="106" y="321"/>
              </a:cxn>
              <a:cxn ang="0">
                <a:pos x="89" y="331"/>
              </a:cxn>
              <a:cxn ang="0">
                <a:pos x="77" y="337"/>
              </a:cxn>
              <a:cxn ang="0">
                <a:pos x="52" y="350"/>
              </a:cxn>
              <a:cxn ang="0">
                <a:pos x="34" y="356"/>
              </a:cxn>
              <a:cxn ang="0">
                <a:pos x="0" y="360"/>
              </a:cxn>
              <a:cxn ang="0">
                <a:pos x="1" y="351"/>
              </a:cxn>
              <a:cxn ang="0">
                <a:pos x="8" y="323"/>
              </a:cxn>
              <a:cxn ang="0">
                <a:pos x="14" y="294"/>
              </a:cxn>
              <a:cxn ang="0">
                <a:pos x="10" y="278"/>
              </a:cxn>
              <a:cxn ang="0">
                <a:pos x="8" y="241"/>
              </a:cxn>
              <a:cxn ang="0">
                <a:pos x="12" y="212"/>
              </a:cxn>
              <a:cxn ang="0">
                <a:pos x="25" y="192"/>
              </a:cxn>
              <a:cxn ang="0">
                <a:pos x="12" y="163"/>
              </a:cxn>
              <a:cxn ang="0">
                <a:pos x="29" y="136"/>
              </a:cxn>
              <a:cxn ang="0">
                <a:pos x="38" y="111"/>
              </a:cxn>
              <a:cxn ang="0">
                <a:pos x="42" y="101"/>
              </a:cxn>
            </a:cxnLst>
            <a:rect l="0" t="0" r="r" b="b"/>
            <a:pathLst>
              <a:path w="196" h="360">
                <a:moveTo>
                  <a:pt x="48" y="81"/>
                </a:moveTo>
                <a:cubicBezTo>
                  <a:pt x="51" y="78"/>
                  <a:pt x="52" y="75"/>
                  <a:pt x="52" y="70"/>
                </a:cubicBezTo>
                <a:cubicBezTo>
                  <a:pt x="53" y="70"/>
                  <a:pt x="53" y="69"/>
                  <a:pt x="54" y="69"/>
                </a:cubicBezTo>
                <a:cubicBezTo>
                  <a:pt x="55" y="69"/>
                  <a:pt x="55" y="70"/>
                  <a:pt x="56" y="70"/>
                </a:cubicBezTo>
                <a:cubicBezTo>
                  <a:pt x="60" y="71"/>
                  <a:pt x="62" y="73"/>
                  <a:pt x="66" y="73"/>
                </a:cubicBezTo>
                <a:cubicBezTo>
                  <a:pt x="72" y="73"/>
                  <a:pt x="75" y="69"/>
                  <a:pt x="78" y="64"/>
                </a:cubicBezTo>
                <a:cubicBezTo>
                  <a:pt x="81" y="59"/>
                  <a:pt x="84" y="57"/>
                  <a:pt x="86" y="51"/>
                </a:cubicBezTo>
                <a:cubicBezTo>
                  <a:pt x="87" y="48"/>
                  <a:pt x="88" y="45"/>
                  <a:pt x="89" y="41"/>
                </a:cubicBezTo>
                <a:cubicBezTo>
                  <a:pt x="91" y="36"/>
                  <a:pt x="94" y="30"/>
                  <a:pt x="100" y="30"/>
                </a:cubicBezTo>
                <a:cubicBezTo>
                  <a:pt x="101" y="30"/>
                  <a:pt x="101" y="32"/>
                  <a:pt x="102" y="32"/>
                </a:cubicBezTo>
                <a:cubicBezTo>
                  <a:pt x="105" y="34"/>
                  <a:pt x="107" y="36"/>
                  <a:pt x="110" y="36"/>
                </a:cubicBezTo>
                <a:cubicBezTo>
                  <a:pt x="119" y="36"/>
                  <a:pt x="121" y="25"/>
                  <a:pt x="130" y="25"/>
                </a:cubicBezTo>
                <a:cubicBezTo>
                  <a:pt x="136" y="25"/>
                  <a:pt x="139" y="29"/>
                  <a:pt x="145" y="29"/>
                </a:cubicBezTo>
                <a:cubicBezTo>
                  <a:pt x="146" y="29"/>
                  <a:pt x="147" y="28"/>
                  <a:pt x="149" y="27"/>
                </a:cubicBezTo>
                <a:cubicBezTo>
                  <a:pt x="154" y="26"/>
                  <a:pt x="156" y="25"/>
                  <a:pt x="161" y="22"/>
                </a:cubicBezTo>
                <a:cubicBezTo>
                  <a:pt x="164" y="21"/>
                  <a:pt x="166" y="20"/>
                  <a:pt x="169" y="18"/>
                </a:cubicBezTo>
                <a:cubicBezTo>
                  <a:pt x="171" y="15"/>
                  <a:pt x="171" y="13"/>
                  <a:pt x="173" y="10"/>
                </a:cubicBezTo>
                <a:cubicBezTo>
                  <a:pt x="175" y="6"/>
                  <a:pt x="176" y="4"/>
                  <a:pt x="178" y="0"/>
                </a:cubicBezTo>
                <a:cubicBezTo>
                  <a:pt x="178" y="0"/>
                  <a:pt x="178" y="0"/>
                  <a:pt x="178" y="0"/>
                </a:cubicBezTo>
                <a:cubicBezTo>
                  <a:pt x="180" y="3"/>
                  <a:pt x="182" y="4"/>
                  <a:pt x="183" y="7"/>
                </a:cubicBezTo>
                <a:cubicBezTo>
                  <a:pt x="185" y="11"/>
                  <a:pt x="185" y="14"/>
                  <a:pt x="187" y="19"/>
                </a:cubicBezTo>
                <a:cubicBezTo>
                  <a:pt x="188" y="21"/>
                  <a:pt x="187" y="23"/>
                  <a:pt x="189" y="25"/>
                </a:cubicBezTo>
                <a:cubicBezTo>
                  <a:pt x="190" y="27"/>
                  <a:pt x="192" y="27"/>
                  <a:pt x="195" y="28"/>
                </a:cubicBezTo>
                <a:cubicBezTo>
                  <a:pt x="195" y="30"/>
                  <a:pt x="195" y="30"/>
                  <a:pt x="195" y="30"/>
                </a:cubicBezTo>
                <a:cubicBezTo>
                  <a:pt x="190" y="33"/>
                  <a:pt x="187" y="35"/>
                  <a:pt x="181" y="38"/>
                </a:cubicBezTo>
                <a:cubicBezTo>
                  <a:pt x="179" y="40"/>
                  <a:pt x="175" y="42"/>
                  <a:pt x="175" y="45"/>
                </a:cubicBezTo>
                <a:cubicBezTo>
                  <a:pt x="175" y="48"/>
                  <a:pt x="178" y="49"/>
                  <a:pt x="181" y="51"/>
                </a:cubicBezTo>
                <a:cubicBezTo>
                  <a:pt x="183" y="53"/>
                  <a:pt x="184" y="55"/>
                  <a:pt x="186" y="57"/>
                </a:cubicBezTo>
                <a:cubicBezTo>
                  <a:pt x="189" y="61"/>
                  <a:pt x="190" y="64"/>
                  <a:pt x="193" y="69"/>
                </a:cubicBezTo>
                <a:cubicBezTo>
                  <a:pt x="195" y="74"/>
                  <a:pt x="196" y="77"/>
                  <a:pt x="196" y="83"/>
                </a:cubicBezTo>
                <a:cubicBezTo>
                  <a:pt x="196" y="89"/>
                  <a:pt x="195" y="93"/>
                  <a:pt x="191" y="97"/>
                </a:cubicBezTo>
                <a:cubicBezTo>
                  <a:pt x="190" y="98"/>
                  <a:pt x="189" y="100"/>
                  <a:pt x="187" y="101"/>
                </a:cubicBezTo>
                <a:cubicBezTo>
                  <a:pt x="186" y="102"/>
                  <a:pt x="185" y="102"/>
                  <a:pt x="183" y="102"/>
                </a:cubicBezTo>
                <a:cubicBezTo>
                  <a:pt x="182" y="103"/>
                  <a:pt x="181" y="105"/>
                  <a:pt x="179" y="105"/>
                </a:cubicBezTo>
                <a:cubicBezTo>
                  <a:pt x="177" y="105"/>
                  <a:pt x="176" y="103"/>
                  <a:pt x="173" y="103"/>
                </a:cubicBezTo>
                <a:cubicBezTo>
                  <a:pt x="171" y="103"/>
                  <a:pt x="171" y="106"/>
                  <a:pt x="170" y="107"/>
                </a:cubicBezTo>
                <a:cubicBezTo>
                  <a:pt x="167" y="110"/>
                  <a:pt x="165" y="111"/>
                  <a:pt x="163" y="114"/>
                </a:cubicBezTo>
                <a:cubicBezTo>
                  <a:pt x="161" y="119"/>
                  <a:pt x="160" y="122"/>
                  <a:pt x="159" y="126"/>
                </a:cubicBezTo>
                <a:cubicBezTo>
                  <a:pt x="157" y="132"/>
                  <a:pt x="157" y="135"/>
                  <a:pt x="155" y="140"/>
                </a:cubicBezTo>
                <a:cubicBezTo>
                  <a:pt x="154" y="143"/>
                  <a:pt x="153" y="145"/>
                  <a:pt x="153" y="148"/>
                </a:cubicBezTo>
                <a:cubicBezTo>
                  <a:pt x="153" y="151"/>
                  <a:pt x="155" y="152"/>
                  <a:pt x="156" y="154"/>
                </a:cubicBezTo>
                <a:cubicBezTo>
                  <a:pt x="160" y="160"/>
                  <a:pt x="163" y="162"/>
                  <a:pt x="166" y="168"/>
                </a:cubicBezTo>
                <a:cubicBezTo>
                  <a:pt x="167" y="171"/>
                  <a:pt x="167" y="172"/>
                  <a:pt x="168" y="174"/>
                </a:cubicBezTo>
                <a:cubicBezTo>
                  <a:pt x="170" y="180"/>
                  <a:pt x="173" y="183"/>
                  <a:pt x="174" y="189"/>
                </a:cubicBezTo>
                <a:cubicBezTo>
                  <a:pt x="174" y="196"/>
                  <a:pt x="172" y="199"/>
                  <a:pt x="170" y="205"/>
                </a:cubicBezTo>
                <a:cubicBezTo>
                  <a:pt x="169" y="208"/>
                  <a:pt x="168" y="211"/>
                  <a:pt x="166" y="213"/>
                </a:cubicBezTo>
                <a:cubicBezTo>
                  <a:pt x="164" y="217"/>
                  <a:pt x="162" y="219"/>
                  <a:pt x="159" y="223"/>
                </a:cubicBezTo>
                <a:cubicBezTo>
                  <a:pt x="158" y="226"/>
                  <a:pt x="157" y="228"/>
                  <a:pt x="155" y="231"/>
                </a:cubicBezTo>
                <a:cubicBezTo>
                  <a:pt x="153" y="236"/>
                  <a:pt x="150" y="239"/>
                  <a:pt x="150" y="244"/>
                </a:cubicBezTo>
                <a:cubicBezTo>
                  <a:pt x="150" y="247"/>
                  <a:pt x="151" y="249"/>
                  <a:pt x="153" y="251"/>
                </a:cubicBezTo>
                <a:cubicBezTo>
                  <a:pt x="153" y="252"/>
                  <a:pt x="154" y="252"/>
                  <a:pt x="155" y="252"/>
                </a:cubicBezTo>
                <a:cubicBezTo>
                  <a:pt x="156" y="254"/>
                  <a:pt x="156" y="256"/>
                  <a:pt x="157" y="258"/>
                </a:cubicBezTo>
                <a:cubicBezTo>
                  <a:pt x="158" y="261"/>
                  <a:pt x="160" y="260"/>
                  <a:pt x="161" y="263"/>
                </a:cubicBezTo>
                <a:cubicBezTo>
                  <a:pt x="161" y="263"/>
                  <a:pt x="161" y="263"/>
                  <a:pt x="161" y="263"/>
                </a:cubicBezTo>
                <a:cubicBezTo>
                  <a:pt x="161" y="268"/>
                  <a:pt x="159" y="272"/>
                  <a:pt x="159" y="278"/>
                </a:cubicBezTo>
                <a:cubicBezTo>
                  <a:pt x="158" y="282"/>
                  <a:pt x="157" y="284"/>
                  <a:pt x="156" y="288"/>
                </a:cubicBezTo>
                <a:cubicBezTo>
                  <a:pt x="156" y="290"/>
                  <a:pt x="156" y="291"/>
                  <a:pt x="156" y="292"/>
                </a:cubicBezTo>
                <a:cubicBezTo>
                  <a:pt x="154" y="298"/>
                  <a:pt x="152" y="301"/>
                  <a:pt x="149" y="307"/>
                </a:cubicBezTo>
                <a:cubicBezTo>
                  <a:pt x="147" y="312"/>
                  <a:pt x="143" y="313"/>
                  <a:pt x="137" y="314"/>
                </a:cubicBezTo>
                <a:cubicBezTo>
                  <a:pt x="134" y="315"/>
                  <a:pt x="132" y="316"/>
                  <a:pt x="129" y="317"/>
                </a:cubicBezTo>
                <a:cubicBezTo>
                  <a:pt x="128" y="317"/>
                  <a:pt x="127" y="318"/>
                  <a:pt x="125" y="318"/>
                </a:cubicBezTo>
                <a:cubicBezTo>
                  <a:pt x="118" y="320"/>
                  <a:pt x="114" y="320"/>
                  <a:pt x="106" y="321"/>
                </a:cubicBezTo>
                <a:cubicBezTo>
                  <a:pt x="101" y="322"/>
                  <a:pt x="96" y="321"/>
                  <a:pt x="92" y="325"/>
                </a:cubicBezTo>
                <a:cubicBezTo>
                  <a:pt x="91" y="327"/>
                  <a:pt x="90" y="329"/>
                  <a:pt x="89" y="331"/>
                </a:cubicBezTo>
                <a:cubicBezTo>
                  <a:pt x="87" y="334"/>
                  <a:pt x="84" y="334"/>
                  <a:pt x="81" y="334"/>
                </a:cubicBezTo>
                <a:cubicBezTo>
                  <a:pt x="79" y="335"/>
                  <a:pt x="79" y="337"/>
                  <a:pt x="77" y="337"/>
                </a:cubicBezTo>
                <a:cubicBezTo>
                  <a:pt x="73" y="339"/>
                  <a:pt x="70" y="340"/>
                  <a:pt x="67" y="342"/>
                </a:cubicBezTo>
                <a:cubicBezTo>
                  <a:pt x="62" y="346"/>
                  <a:pt x="58" y="349"/>
                  <a:pt x="52" y="350"/>
                </a:cubicBezTo>
                <a:cubicBezTo>
                  <a:pt x="49" y="351"/>
                  <a:pt x="47" y="351"/>
                  <a:pt x="44" y="352"/>
                </a:cubicBezTo>
                <a:cubicBezTo>
                  <a:pt x="40" y="353"/>
                  <a:pt x="38" y="354"/>
                  <a:pt x="34" y="356"/>
                </a:cubicBezTo>
                <a:cubicBezTo>
                  <a:pt x="30" y="358"/>
                  <a:pt x="27" y="360"/>
                  <a:pt x="22" y="360"/>
                </a:cubicBezTo>
                <a:cubicBezTo>
                  <a:pt x="0" y="360"/>
                  <a:pt x="0" y="360"/>
                  <a:pt x="0" y="360"/>
                </a:cubicBezTo>
                <a:cubicBezTo>
                  <a:pt x="0" y="360"/>
                  <a:pt x="0" y="360"/>
                  <a:pt x="0" y="360"/>
                </a:cubicBezTo>
                <a:cubicBezTo>
                  <a:pt x="0" y="357"/>
                  <a:pt x="1" y="354"/>
                  <a:pt x="1" y="351"/>
                </a:cubicBezTo>
                <a:cubicBezTo>
                  <a:pt x="1" y="346"/>
                  <a:pt x="3" y="343"/>
                  <a:pt x="4" y="337"/>
                </a:cubicBezTo>
                <a:cubicBezTo>
                  <a:pt x="5" y="332"/>
                  <a:pt x="6" y="329"/>
                  <a:pt x="8" y="323"/>
                </a:cubicBezTo>
                <a:cubicBezTo>
                  <a:pt x="9" y="320"/>
                  <a:pt x="10" y="317"/>
                  <a:pt x="11" y="313"/>
                </a:cubicBezTo>
                <a:cubicBezTo>
                  <a:pt x="13" y="306"/>
                  <a:pt x="14" y="302"/>
                  <a:pt x="14" y="294"/>
                </a:cubicBezTo>
                <a:cubicBezTo>
                  <a:pt x="14" y="291"/>
                  <a:pt x="14" y="289"/>
                  <a:pt x="13" y="285"/>
                </a:cubicBezTo>
                <a:cubicBezTo>
                  <a:pt x="12" y="282"/>
                  <a:pt x="10" y="281"/>
                  <a:pt x="10" y="278"/>
                </a:cubicBezTo>
                <a:cubicBezTo>
                  <a:pt x="10" y="253"/>
                  <a:pt x="10" y="253"/>
                  <a:pt x="10" y="253"/>
                </a:cubicBezTo>
                <a:cubicBezTo>
                  <a:pt x="10" y="248"/>
                  <a:pt x="8" y="246"/>
                  <a:pt x="8" y="241"/>
                </a:cubicBezTo>
                <a:cubicBezTo>
                  <a:pt x="8" y="230"/>
                  <a:pt x="8" y="230"/>
                  <a:pt x="8" y="230"/>
                </a:cubicBezTo>
                <a:cubicBezTo>
                  <a:pt x="8" y="223"/>
                  <a:pt x="9" y="219"/>
                  <a:pt x="12" y="212"/>
                </a:cubicBezTo>
                <a:cubicBezTo>
                  <a:pt x="14" y="208"/>
                  <a:pt x="16" y="206"/>
                  <a:pt x="18" y="202"/>
                </a:cubicBezTo>
                <a:cubicBezTo>
                  <a:pt x="20" y="198"/>
                  <a:pt x="25" y="197"/>
                  <a:pt x="25" y="192"/>
                </a:cubicBezTo>
                <a:cubicBezTo>
                  <a:pt x="25" y="188"/>
                  <a:pt x="22" y="186"/>
                  <a:pt x="20" y="182"/>
                </a:cubicBezTo>
                <a:cubicBezTo>
                  <a:pt x="15" y="175"/>
                  <a:pt x="12" y="171"/>
                  <a:pt x="12" y="163"/>
                </a:cubicBezTo>
                <a:cubicBezTo>
                  <a:pt x="12" y="156"/>
                  <a:pt x="16" y="153"/>
                  <a:pt x="20" y="148"/>
                </a:cubicBezTo>
                <a:cubicBezTo>
                  <a:pt x="23" y="143"/>
                  <a:pt x="26" y="141"/>
                  <a:pt x="29" y="136"/>
                </a:cubicBezTo>
                <a:cubicBezTo>
                  <a:pt x="31" y="133"/>
                  <a:pt x="31" y="130"/>
                  <a:pt x="33" y="126"/>
                </a:cubicBezTo>
                <a:cubicBezTo>
                  <a:pt x="36" y="121"/>
                  <a:pt x="38" y="118"/>
                  <a:pt x="38" y="111"/>
                </a:cubicBezTo>
                <a:cubicBezTo>
                  <a:pt x="38" y="110"/>
                  <a:pt x="38" y="109"/>
                  <a:pt x="38" y="107"/>
                </a:cubicBezTo>
                <a:cubicBezTo>
                  <a:pt x="38" y="105"/>
                  <a:pt x="41" y="104"/>
                  <a:pt x="42" y="101"/>
                </a:cubicBezTo>
                <a:cubicBezTo>
                  <a:pt x="46" y="94"/>
                  <a:pt x="46" y="89"/>
                  <a:pt x="48" y="8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
          <p:cNvSpPr>
            <a:spLocks/>
          </p:cNvSpPr>
          <p:nvPr/>
        </p:nvSpPr>
        <p:spPr bwMode="auto">
          <a:xfrm>
            <a:off x="6618243" y="4006803"/>
            <a:ext cx="822445" cy="801467"/>
          </a:xfrm>
          <a:custGeom>
            <a:avLst/>
            <a:gdLst/>
            <a:ahLst/>
            <a:cxnLst>
              <a:cxn ang="0">
                <a:pos x="240" y="25"/>
              </a:cxn>
              <a:cxn ang="0">
                <a:pos x="261" y="21"/>
              </a:cxn>
              <a:cxn ang="0">
                <a:pos x="240" y="41"/>
              </a:cxn>
              <a:cxn ang="0">
                <a:pos x="222" y="64"/>
              </a:cxn>
              <a:cxn ang="0">
                <a:pos x="232" y="88"/>
              </a:cxn>
              <a:cxn ang="0">
                <a:pos x="252" y="104"/>
              </a:cxn>
              <a:cxn ang="0">
                <a:pos x="272" y="104"/>
              </a:cxn>
              <a:cxn ang="0">
                <a:pos x="285" y="112"/>
              </a:cxn>
              <a:cxn ang="0">
                <a:pos x="291" y="116"/>
              </a:cxn>
              <a:cxn ang="0">
                <a:pos x="295" y="138"/>
              </a:cxn>
              <a:cxn ang="0">
                <a:pos x="285" y="148"/>
              </a:cxn>
              <a:cxn ang="0">
                <a:pos x="271" y="147"/>
              </a:cxn>
              <a:cxn ang="0">
                <a:pos x="260" y="134"/>
              </a:cxn>
              <a:cxn ang="0">
                <a:pos x="254" y="134"/>
              </a:cxn>
              <a:cxn ang="0">
                <a:pos x="247" y="139"/>
              </a:cxn>
              <a:cxn ang="0">
                <a:pos x="244" y="151"/>
              </a:cxn>
              <a:cxn ang="0">
                <a:pos x="236" y="165"/>
              </a:cxn>
              <a:cxn ang="0">
                <a:pos x="224" y="187"/>
              </a:cxn>
              <a:cxn ang="0">
                <a:pos x="218" y="189"/>
              </a:cxn>
              <a:cxn ang="0">
                <a:pos x="220" y="194"/>
              </a:cxn>
              <a:cxn ang="0">
                <a:pos x="227" y="204"/>
              </a:cxn>
              <a:cxn ang="0">
                <a:pos x="232" y="213"/>
              </a:cxn>
              <a:cxn ang="0">
                <a:pos x="244" y="223"/>
              </a:cxn>
              <a:cxn ang="0">
                <a:pos x="255" y="217"/>
              </a:cxn>
              <a:cxn ang="0">
                <a:pos x="261" y="234"/>
              </a:cxn>
              <a:cxn ang="0">
                <a:pos x="267" y="250"/>
              </a:cxn>
              <a:cxn ang="0">
                <a:pos x="258" y="255"/>
              </a:cxn>
              <a:cxn ang="0">
                <a:pos x="238" y="280"/>
              </a:cxn>
              <a:cxn ang="0">
                <a:pos x="232" y="275"/>
              </a:cxn>
              <a:cxn ang="0">
                <a:pos x="209" y="271"/>
              </a:cxn>
              <a:cxn ang="0">
                <a:pos x="194" y="261"/>
              </a:cxn>
              <a:cxn ang="0">
                <a:pos x="178" y="258"/>
              </a:cxn>
              <a:cxn ang="0">
                <a:pos x="166" y="244"/>
              </a:cxn>
              <a:cxn ang="0">
                <a:pos x="146" y="228"/>
              </a:cxn>
              <a:cxn ang="0">
                <a:pos x="133" y="227"/>
              </a:cxn>
              <a:cxn ang="0">
                <a:pos x="71" y="217"/>
              </a:cxn>
              <a:cxn ang="0">
                <a:pos x="48" y="201"/>
              </a:cxn>
              <a:cxn ang="0">
                <a:pos x="35" y="173"/>
              </a:cxn>
              <a:cxn ang="0">
                <a:pos x="27" y="154"/>
              </a:cxn>
              <a:cxn ang="0">
                <a:pos x="11" y="121"/>
              </a:cxn>
              <a:cxn ang="0">
                <a:pos x="0" y="100"/>
              </a:cxn>
              <a:cxn ang="0">
                <a:pos x="34" y="96"/>
              </a:cxn>
              <a:cxn ang="0">
                <a:pos x="52" y="90"/>
              </a:cxn>
              <a:cxn ang="0">
                <a:pos x="77" y="77"/>
              </a:cxn>
              <a:cxn ang="0">
                <a:pos x="89" y="71"/>
              </a:cxn>
              <a:cxn ang="0">
                <a:pos x="106" y="61"/>
              </a:cxn>
              <a:cxn ang="0">
                <a:pos x="129" y="57"/>
              </a:cxn>
              <a:cxn ang="0">
                <a:pos x="149" y="47"/>
              </a:cxn>
              <a:cxn ang="0">
                <a:pos x="156" y="28"/>
              </a:cxn>
              <a:cxn ang="0">
                <a:pos x="161" y="3"/>
              </a:cxn>
              <a:cxn ang="0">
                <a:pos x="167" y="3"/>
              </a:cxn>
              <a:cxn ang="0">
                <a:pos x="174" y="2"/>
              </a:cxn>
              <a:cxn ang="0">
                <a:pos x="192" y="9"/>
              </a:cxn>
              <a:cxn ang="0">
                <a:pos x="226" y="13"/>
              </a:cxn>
              <a:cxn ang="0">
                <a:pos x="241" y="17"/>
              </a:cxn>
            </a:cxnLst>
            <a:rect l="0" t="0" r="r" b="b"/>
            <a:pathLst>
              <a:path w="295" h="280">
                <a:moveTo>
                  <a:pt x="241" y="17"/>
                </a:moveTo>
                <a:cubicBezTo>
                  <a:pt x="241" y="21"/>
                  <a:pt x="241" y="22"/>
                  <a:pt x="240" y="25"/>
                </a:cubicBezTo>
                <a:cubicBezTo>
                  <a:pt x="245" y="25"/>
                  <a:pt x="245" y="25"/>
                  <a:pt x="245" y="25"/>
                </a:cubicBezTo>
                <a:cubicBezTo>
                  <a:pt x="251" y="25"/>
                  <a:pt x="255" y="23"/>
                  <a:pt x="261" y="21"/>
                </a:cubicBezTo>
                <a:cubicBezTo>
                  <a:pt x="260" y="26"/>
                  <a:pt x="256" y="28"/>
                  <a:pt x="251" y="31"/>
                </a:cubicBezTo>
                <a:cubicBezTo>
                  <a:pt x="247" y="35"/>
                  <a:pt x="244" y="37"/>
                  <a:pt x="240" y="41"/>
                </a:cubicBezTo>
                <a:cubicBezTo>
                  <a:pt x="236" y="46"/>
                  <a:pt x="234" y="48"/>
                  <a:pt x="230" y="53"/>
                </a:cubicBezTo>
                <a:cubicBezTo>
                  <a:pt x="227" y="57"/>
                  <a:pt x="222" y="59"/>
                  <a:pt x="222" y="64"/>
                </a:cubicBezTo>
                <a:cubicBezTo>
                  <a:pt x="222" y="72"/>
                  <a:pt x="225" y="76"/>
                  <a:pt x="229" y="82"/>
                </a:cubicBezTo>
                <a:cubicBezTo>
                  <a:pt x="230" y="85"/>
                  <a:pt x="231" y="86"/>
                  <a:pt x="232" y="88"/>
                </a:cubicBezTo>
                <a:cubicBezTo>
                  <a:pt x="236" y="94"/>
                  <a:pt x="238" y="97"/>
                  <a:pt x="244" y="100"/>
                </a:cubicBezTo>
                <a:cubicBezTo>
                  <a:pt x="247" y="102"/>
                  <a:pt x="248" y="104"/>
                  <a:pt x="252" y="104"/>
                </a:cubicBezTo>
                <a:cubicBezTo>
                  <a:pt x="258" y="104"/>
                  <a:pt x="261" y="103"/>
                  <a:pt x="267" y="103"/>
                </a:cubicBezTo>
                <a:cubicBezTo>
                  <a:pt x="269" y="103"/>
                  <a:pt x="270" y="103"/>
                  <a:pt x="272" y="104"/>
                </a:cubicBezTo>
                <a:cubicBezTo>
                  <a:pt x="274" y="105"/>
                  <a:pt x="275" y="107"/>
                  <a:pt x="277" y="109"/>
                </a:cubicBezTo>
                <a:cubicBezTo>
                  <a:pt x="279" y="111"/>
                  <a:pt x="282" y="111"/>
                  <a:pt x="285" y="112"/>
                </a:cubicBezTo>
                <a:cubicBezTo>
                  <a:pt x="287" y="114"/>
                  <a:pt x="289" y="115"/>
                  <a:pt x="291" y="116"/>
                </a:cubicBezTo>
                <a:cubicBezTo>
                  <a:pt x="291" y="116"/>
                  <a:pt x="291" y="116"/>
                  <a:pt x="291" y="116"/>
                </a:cubicBezTo>
                <a:cubicBezTo>
                  <a:pt x="291" y="121"/>
                  <a:pt x="291" y="123"/>
                  <a:pt x="291" y="127"/>
                </a:cubicBezTo>
                <a:cubicBezTo>
                  <a:pt x="291" y="132"/>
                  <a:pt x="295" y="134"/>
                  <a:pt x="295" y="138"/>
                </a:cubicBezTo>
                <a:cubicBezTo>
                  <a:pt x="295" y="141"/>
                  <a:pt x="293" y="141"/>
                  <a:pt x="291" y="143"/>
                </a:cubicBezTo>
                <a:cubicBezTo>
                  <a:pt x="285" y="148"/>
                  <a:pt x="285" y="148"/>
                  <a:pt x="285" y="148"/>
                </a:cubicBezTo>
                <a:cubicBezTo>
                  <a:pt x="282" y="151"/>
                  <a:pt x="280" y="153"/>
                  <a:pt x="276" y="153"/>
                </a:cubicBezTo>
                <a:cubicBezTo>
                  <a:pt x="273" y="153"/>
                  <a:pt x="272" y="150"/>
                  <a:pt x="271" y="147"/>
                </a:cubicBezTo>
                <a:cubicBezTo>
                  <a:pt x="271" y="145"/>
                  <a:pt x="270" y="143"/>
                  <a:pt x="268" y="141"/>
                </a:cubicBezTo>
                <a:cubicBezTo>
                  <a:pt x="266" y="138"/>
                  <a:pt x="264" y="135"/>
                  <a:pt x="260" y="134"/>
                </a:cubicBezTo>
                <a:cubicBezTo>
                  <a:pt x="259" y="134"/>
                  <a:pt x="259" y="133"/>
                  <a:pt x="258" y="133"/>
                </a:cubicBezTo>
                <a:cubicBezTo>
                  <a:pt x="256" y="133"/>
                  <a:pt x="255" y="134"/>
                  <a:pt x="254" y="134"/>
                </a:cubicBezTo>
                <a:cubicBezTo>
                  <a:pt x="251" y="135"/>
                  <a:pt x="250" y="135"/>
                  <a:pt x="247" y="135"/>
                </a:cubicBezTo>
                <a:cubicBezTo>
                  <a:pt x="247" y="137"/>
                  <a:pt x="247" y="137"/>
                  <a:pt x="247" y="139"/>
                </a:cubicBezTo>
                <a:cubicBezTo>
                  <a:pt x="247" y="141"/>
                  <a:pt x="246" y="143"/>
                  <a:pt x="245" y="145"/>
                </a:cubicBezTo>
                <a:cubicBezTo>
                  <a:pt x="245" y="147"/>
                  <a:pt x="245" y="149"/>
                  <a:pt x="244" y="151"/>
                </a:cubicBezTo>
                <a:cubicBezTo>
                  <a:pt x="243" y="153"/>
                  <a:pt x="242" y="153"/>
                  <a:pt x="241" y="155"/>
                </a:cubicBezTo>
                <a:cubicBezTo>
                  <a:pt x="239" y="159"/>
                  <a:pt x="237" y="161"/>
                  <a:pt x="236" y="165"/>
                </a:cubicBezTo>
                <a:cubicBezTo>
                  <a:pt x="234" y="169"/>
                  <a:pt x="233" y="171"/>
                  <a:pt x="233" y="175"/>
                </a:cubicBezTo>
                <a:cubicBezTo>
                  <a:pt x="232" y="181"/>
                  <a:pt x="230" y="187"/>
                  <a:pt x="224" y="187"/>
                </a:cubicBezTo>
                <a:cubicBezTo>
                  <a:pt x="222" y="187"/>
                  <a:pt x="221" y="187"/>
                  <a:pt x="219" y="186"/>
                </a:cubicBezTo>
                <a:cubicBezTo>
                  <a:pt x="219" y="188"/>
                  <a:pt x="218" y="188"/>
                  <a:pt x="218" y="189"/>
                </a:cubicBezTo>
                <a:cubicBezTo>
                  <a:pt x="218" y="191"/>
                  <a:pt x="219" y="191"/>
                  <a:pt x="219" y="192"/>
                </a:cubicBezTo>
                <a:cubicBezTo>
                  <a:pt x="220" y="193"/>
                  <a:pt x="219" y="194"/>
                  <a:pt x="220" y="194"/>
                </a:cubicBezTo>
                <a:cubicBezTo>
                  <a:pt x="222" y="196"/>
                  <a:pt x="224" y="196"/>
                  <a:pt x="225" y="198"/>
                </a:cubicBezTo>
                <a:cubicBezTo>
                  <a:pt x="227" y="201"/>
                  <a:pt x="227" y="202"/>
                  <a:pt x="227" y="204"/>
                </a:cubicBezTo>
                <a:cubicBezTo>
                  <a:pt x="228" y="206"/>
                  <a:pt x="227" y="207"/>
                  <a:pt x="227" y="208"/>
                </a:cubicBezTo>
                <a:cubicBezTo>
                  <a:pt x="228" y="211"/>
                  <a:pt x="230" y="212"/>
                  <a:pt x="232" y="213"/>
                </a:cubicBezTo>
                <a:cubicBezTo>
                  <a:pt x="234" y="215"/>
                  <a:pt x="234" y="216"/>
                  <a:pt x="236" y="217"/>
                </a:cubicBezTo>
                <a:cubicBezTo>
                  <a:pt x="239" y="220"/>
                  <a:pt x="240" y="223"/>
                  <a:pt x="244" y="223"/>
                </a:cubicBezTo>
                <a:cubicBezTo>
                  <a:pt x="247" y="223"/>
                  <a:pt x="247" y="221"/>
                  <a:pt x="249" y="220"/>
                </a:cubicBezTo>
                <a:cubicBezTo>
                  <a:pt x="251" y="219"/>
                  <a:pt x="253" y="218"/>
                  <a:pt x="255" y="217"/>
                </a:cubicBezTo>
                <a:cubicBezTo>
                  <a:pt x="257" y="220"/>
                  <a:pt x="258" y="222"/>
                  <a:pt x="259" y="225"/>
                </a:cubicBezTo>
                <a:cubicBezTo>
                  <a:pt x="260" y="229"/>
                  <a:pt x="259" y="231"/>
                  <a:pt x="261" y="234"/>
                </a:cubicBezTo>
                <a:cubicBezTo>
                  <a:pt x="263" y="238"/>
                  <a:pt x="264" y="240"/>
                  <a:pt x="265" y="244"/>
                </a:cubicBezTo>
                <a:cubicBezTo>
                  <a:pt x="265" y="247"/>
                  <a:pt x="267" y="248"/>
                  <a:pt x="267" y="250"/>
                </a:cubicBezTo>
                <a:cubicBezTo>
                  <a:pt x="267" y="253"/>
                  <a:pt x="264" y="253"/>
                  <a:pt x="262" y="253"/>
                </a:cubicBezTo>
                <a:cubicBezTo>
                  <a:pt x="260" y="254"/>
                  <a:pt x="259" y="255"/>
                  <a:pt x="258" y="255"/>
                </a:cubicBezTo>
                <a:cubicBezTo>
                  <a:pt x="254" y="257"/>
                  <a:pt x="250" y="258"/>
                  <a:pt x="248" y="262"/>
                </a:cubicBezTo>
                <a:cubicBezTo>
                  <a:pt x="243" y="268"/>
                  <a:pt x="242" y="273"/>
                  <a:pt x="238" y="280"/>
                </a:cubicBezTo>
                <a:cubicBezTo>
                  <a:pt x="238" y="280"/>
                  <a:pt x="238" y="280"/>
                  <a:pt x="238" y="280"/>
                </a:cubicBezTo>
                <a:cubicBezTo>
                  <a:pt x="235" y="277"/>
                  <a:pt x="235" y="277"/>
                  <a:pt x="232" y="275"/>
                </a:cubicBezTo>
                <a:cubicBezTo>
                  <a:pt x="228" y="273"/>
                  <a:pt x="226" y="269"/>
                  <a:pt x="221" y="268"/>
                </a:cubicBezTo>
                <a:cubicBezTo>
                  <a:pt x="209" y="271"/>
                  <a:pt x="209" y="271"/>
                  <a:pt x="209" y="271"/>
                </a:cubicBezTo>
                <a:cubicBezTo>
                  <a:pt x="204" y="271"/>
                  <a:pt x="201" y="270"/>
                  <a:pt x="197" y="267"/>
                </a:cubicBezTo>
                <a:cubicBezTo>
                  <a:pt x="195" y="265"/>
                  <a:pt x="195" y="263"/>
                  <a:pt x="194" y="261"/>
                </a:cubicBezTo>
                <a:cubicBezTo>
                  <a:pt x="192" y="259"/>
                  <a:pt x="191" y="258"/>
                  <a:pt x="188" y="258"/>
                </a:cubicBezTo>
                <a:cubicBezTo>
                  <a:pt x="178" y="258"/>
                  <a:pt x="178" y="258"/>
                  <a:pt x="178" y="258"/>
                </a:cubicBezTo>
                <a:cubicBezTo>
                  <a:pt x="174" y="258"/>
                  <a:pt x="170" y="256"/>
                  <a:pt x="168" y="252"/>
                </a:cubicBezTo>
                <a:cubicBezTo>
                  <a:pt x="167" y="250"/>
                  <a:pt x="167" y="247"/>
                  <a:pt x="166" y="244"/>
                </a:cubicBezTo>
                <a:cubicBezTo>
                  <a:pt x="163" y="236"/>
                  <a:pt x="161" y="232"/>
                  <a:pt x="158" y="223"/>
                </a:cubicBezTo>
                <a:cubicBezTo>
                  <a:pt x="153" y="224"/>
                  <a:pt x="151" y="226"/>
                  <a:pt x="146" y="228"/>
                </a:cubicBezTo>
                <a:cubicBezTo>
                  <a:pt x="144" y="229"/>
                  <a:pt x="143" y="230"/>
                  <a:pt x="141" y="230"/>
                </a:cubicBezTo>
                <a:cubicBezTo>
                  <a:pt x="138" y="230"/>
                  <a:pt x="137" y="227"/>
                  <a:pt x="133" y="227"/>
                </a:cubicBezTo>
                <a:cubicBezTo>
                  <a:pt x="102" y="227"/>
                  <a:pt x="102" y="227"/>
                  <a:pt x="102" y="227"/>
                </a:cubicBezTo>
                <a:cubicBezTo>
                  <a:pt x="90" y="227"/>
                  <a:pt x="82" y="224"/>
                  <a:pt x="71" y="217"/>
                </a:cubicBezTo>
                <a:cubicBezTo>
                  <a:pt x="67" y="215"/>
                  <a:pt x="65" y="213"/>
                  <a:pt x="61" y="210"/>
                </a:cubicBezTo>
                <a:cubicBezTo>
                  <a:pt x="56" y="207"/>
                  <a:pt x="52" y="206"/>
                  <a:pt x="48" y="201"/>
                </a:cubicBezTo>
                <a:cubicBezTo>
                  <a:pt x="44" y="196"/>
                  <a:pt x="45" y="192"/>
                  <a:pt x="43" y="187"/>
                </a:cubicBezTo>
                <a:cubicBezTo>
                  <a:pt x="40" y="182"/>
                  <a:pt x="37" y="179"/>
                  <a:pt x="35" y="173"/>
                </a:cubicBezTo>
                <a:cubicBezTo>
                  <a:pt x="35" y="173"/>
                  <a:pt x="35" y="173"/>
                  <a:pt x="35" y="173"/>
                </a:cubicBezTo>
                <a:cubicBezTo>
                  <a:pt x="32" y="166"/>
                  <a:pt x="30" y="161"/>
                  <a:pt x="27" y="154"/>
                </a:cubicBezTo>
                <a:cubicBezTo>
                  <a:pt x="24" y="146"/>
                  <a:pt x="17" y="144"/>
                  <a:pt x="14" y="136"/>
                </a:cubicBezTo>
                <a:cubicBezTo>
                  <a:pt x="12" y="131"/>
                  <a:pt x="13" y="127"/>
                  <a:pt x="11" y="121"/>
                </a:cubicBezTo>
                <a:cubicBezTo>
                  <a:pt x="8" y="113"/>
                  <a:pt x="3" y="109"/>
                  <a:pt x="0" y="100"/>
                </a:cubicBezTo>
                <a:cubicBezTo>
                  <a:pt x="0" y="100"/>
                  <a:pt x="0" y="100"/>
                  <a:pt x="0" y="100"/>
                </a:cubicBezTo>
                <a:cubicBezTo>
                  <a:pt x="22" y="100"/>
                  <a:pt x="22" y="100"/>
                  <a:pt x="22" y="100"/>
                </a:cubicBezTo>
                <a:cubicBezTo>
                  <a:pt x="27" y="100"/>
                  <a:pt x="30" y="98"/>
                  <a:pt x="34" y="96"/>
                </a:cubicBezTo>
                <a:cubicBezTo>
                  <a:pt x="38" y="94"/>
                  <a:pt x="40" y="93"/>
                  <a:pt x="44" y="92"/>
                </a:cubicBezTo>
                <a:cubicBezTo>
                  <a:pt x="47" y="91"/>
                  <a:pt x="49" y="91"/>
                  <a:pt x="52" y="90"/>
                </a:cubicBezTo>
                <a:cubicBezTo>
                  <a:pt x="58" y="89"/>
                  <a:pt x="62" y="86"/>
                  <a:pt x="67" y="82"/>
                </a:cubicBezTo>
                <a:cubicBezTo>
                  <a:pt x="70" y="80"/>
                  <a:pt x="73" y="79"/>
                  <a:pt x="77" y="77"/>
                </a:cubicBezTo>
                <a:cubicBezTo>
                  <a:pt x="79" y="77"/>
                  <a:pt x="79" y="75"/>
                  <a:pt x="81" y="74"/>
                </a:cubicBezTo>
                <a:cubicBezTo>
                  <a:pt x="84" y="74"/>
                  <a:pt x="87" y="74"/>
                  <a:pt x="89" y="71"/>
                </a:cubicBezTo>
                <a:cubicBezTo>
                  <a:pt x="90" y="69"/>
                  <a:pt x="91" y="67"/>
                  <a:pt x="92" y="65"/>
                </a:cubicBezTo>
                <a:cubicBezTo>
                  <a:pt x="96" y="61"/>
                  <a:pt x="101" y="62"/>
                  <a:pt x="106" y="61"/>
                </a:cubicBezTo>
                <a:cubicBezTo>
                  <a:pt x="114" y="60"/>
                  <a:pt x="118" y="60"/>
                  <a:pt x="125" y="58"/>
                </a:cubicBezTo>
                <a:cubicBezTo>
                  <a:pt x="127" y="58"/>
                  <a:pt x="128" y="57"/>
                  <a:pt x="129" y="57"/>
                </a:cubicBezTo>
                <a:cubicBezTo>
                  <a:pt x="132" y="56"/>
                  <a:pt x="134" y="55"/>
                  <a:pt x="137" y="54"/>
                </a:cubicBezTo>
                <a:cubicBezTo>
                  <a:pt x="143" y="53"/>
                  <a:pt x="147" y="52"/>
                  <a:pt x="149" y="47"/>
                </a:cubicBezTo>
                <a:cubicBezTo>
                  <a:pt x="152" y="41"/>
                  <a:pt x="154" y="38"/>
                  <a:pt x="156" y="32"/>
                </a:cubicBezTo>
                <a:cubicBezTo>
                  <a:pt x="156" y="31"/>
                  <a:pt x="156" y="30"/>
                  <a:pt x="156" y="28"/>
                </a:cubicBezTo>
                <a:cubicBezTo>
                  <a:pt x="157" y="24"/>
                  <a:pt x="158" y="22"/>
                  <a:pt x="159" y="18"/>
                </a:cubicBezTo>
                <a:cubicBezTo>
                  <a:pt x="159" y="12"/>
                  <a:pt x="161" y="8"/>
                  <a:pt x="161" y="3"/>
                </a:cubicBezTo>
                <a:cubicBezTo>
                  <a:pt x="161" y="3"/>
                  <a:pt x="161" y="3"/>
                  <a:pt x="161" y="3"/>
                </a:cubicBezTo>
                <a:cubicBezTo>
                  <a:pt x="167" y="3"/>
                  <a:pt x="167" y="3"/>
                  <a:pt x="167" y="3"/>
                </a:cubicBezTo>
                <a:cubicBezTo>
                  <a:pt x="169" y="3"/>
                  <a:pt x="170" y="0"/>
                  <a:pt x="173" y="0"/>
                </a:cubicBezTo>
                <a:cubicBezTo>
                  <a:pt x="174" y="0"/>
                  <a:pt x="173" y="2"/>
                  <a:pt x="174" y="2"/>
                </a:cubicBezTo>
                <a:cubicBezTo>
                  <a:pt x="177" y="4"/>
                  <a:pt x="179" y="5"/>
                  <a:pt x="182" y="6"/>
                </a:cubicBezTo>
                <a:cubicBezTo>
                  <a:pt x="186" y="7"/>
                  <a:pt x="188" y="8"/>
                  <a:pt x="192" y="9"/>
                </a:cubicBezTo>
                <a:cubicBezTo>
                  <a:pt x="200" y="11"/>
                  <a:pt x="204" y="16"/>
                  <a:pt x="212" y="16"/>
                </a:cubicBezTo>
                <a:cubicBezTo>
                  <a:pt x="217" y="16"/>
                  <a:pt x="220" y="13"/>
                  <a:pt x="226" y="13"/>
                </a:cubicBezTo>
                <a:cubicBezTo>
                  <a:pt x="228" y="13"/>
                  <a:pt x="229" y="15"/>
                  <a:pt x="231" y="15"/>
                </a:cubicBezTo>
                <a:cubicBezTo>
                  <a:pt x="235" y="16"/>
                  <a:pt x="237" y="16"/>
                  <a:pt x="241"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7"/>
          <p:cNvSpPr>
            <a:spLocks/>
          </p:cNvSpPr>
          <p:nvPr/>
        </p:nvSpPr>
        <p:spPr bwMode="auto">
          <a:xfrm>
            <a:off x="6017225" y="3494124"/>
            <a:ext cx="737038" cy="1262229"/>
          </a:xfrm>
          <a:custGeom>
            <a:avLst/>
            <a:gdLst/>
            <a:ahLst/>
            <a:cxnLst>
              <a:cxn ang="0">
                <a:pos x="121" y="103"/>
              </a:cxn>
              <a:cxn ang="0">
                <a:pos x="149" y="105"/>
              </a:cxn>
              <a:cxn ang="0">
                <a:pos x="155" y="73"/>
              </a:cxn>
              <a:cxn ang="0">
                <a:pos x="187" y="33"/>
              </a:cxn>
              <a:cxn ang="0">
                <a:pos x="231" y="6"/>
              </a:cxn>
              <a:cxn ang="0">
                <a:pos x="264" y="1"/>
              </a:cxn>
              <a:cxn ang="0">
                <a:pos x="254" y="31"/>
              </a:cxn>
              <a:cxn ang="0">
                <a:pos x="236" y="68"/>
              </a:cxn>
              <a:cxn ang="0">
                <a:pos x="241" y="112"/>
              </a:cxn>
              <a:cxn ang="0">
                <a:pos x="224" y="150"/>
              </a:cxn>
              <a:cxn ang="0">
                <a:pos x="226" y="198"/>
              </a:cxn>
              <a:cxn ang="0">
                <a:pos x="227" y="233"/>
              </a:cxn>
              <a:cxn ang="0">
                <a:pos x="217" y="271"/>
              </a:cxn>
              <a:cxn ang="0">
                <a:pos x="227" y="301"/>
              </a:cxn>
              <a:cxn ang="0">
                <a:pos x="251" y="353"/>
              </a:cxn>
              <a:cxn ang="0">
                <a:pos x="234" y="362"/>
              </a:cxn>
              <a:cxn ang="0">
                <a:pos x="207" y="358"/>
              </a:cxn>
              <a:cxn ang="0">
                <a:pos x="188" y="360"/>
              </a:cxn>
              <a:cxn ang="0">
                <a:pos x="202" y="376"/>
              </a:cxn>
              <a:cxn ang="0">
                <a:pos x="204" y="395"/>
              </a:cxn>
              <a:cxn ang="0">
                <a:pos x="186" y="409"/>
              </a:cxn>
              <a:cxn ang="0">
                <a:pos x="185" y="442"/>
              </a:cxn>
              <a:cxn ang="0">
                <a:pos x="167" y="435"/>
              </a:cxn>
              <a:cxn ang="0">
                <a:pos x="132" y="415"/>
              </a:cxn>
              <a:cxn ang="0">
                <a:pos x="107" y="411"/>
              </a:cxn>
              <a:cxn ang="0">
                <a:pos x="85" y="398"/>
              </a:cxn>
              <a:cxn ang="0">
                <a:pos x="69" y="386"/>
              </a:cxn>
              <a:cxn ang="0">
                <a:pos x="36" y="388"/>
              </a:cxn>
              <a:cxn ang="0">
                <a:pos x="13" y="381"/>
              </a:cxn>
              <a:cxn ang="0">
                <a:pos x="0" y="382"/>
              </a:cxn>
              <a:cxn ang="0">
                <a:pos x="16" y="372"/>
              </a:cxn>
              <a:cxn ang="0">
                <a:pos x="22" y="342"/>
              </a:cxn>
              <a:cxn ang="0">
                <a:pos x="45" y="337"/>
              </a:cxn>
              <a:cxn ang="0">
                <a:pos x="45" y="310"/>
              </a:cxn>
              <a:cxn ang="0">
                <a:pos x="45" y="285"/>
              </a:cxn>
              <a:cxn ang="0">
                <a:pos x="50" y="256"/>
              </a:cxn>
              <a:cxn ang="0">
                <a:pos x="64" y="253"/>
              </a:cxn>
              <a:cxn ang="0">
                <a:pos x="76" y="263"/>
              </a:cxn>
              <a:cxn ang="0">
                <a:pos x="102" y="260"/>
              </a:cxn>
              <a:cxn ang="0">
                <a:pos x="113" y="241"/>
              </a:cxn>
              <a:cxn ang="0">
                <a:pos x="132" y="241"/>
              </a:cxn>
              <a:cxn ang="0">
                <a:pos x="145" y="204"/>
              </a:cxn>
              <a:cxn ang="0">
                <a:pos x="137" y="181"/>
              </a:cxn>
              <a:cxn ang="0">
                <a:pos x="112" y="164"/>
              </a:cxn>
              <a:cxn ang="0">
                <a:pos x="95" y="154"/>
              </a:cxn>
              <a:cxn ang="0">
                <a:pos x="78" y="144"/>
              </a:cxn>
              <a:cxn ang="0">
                <a:pos x="81" y="126"/>
              </a:cxn>
              <a:cxn ang="0">
                <a:pos x="94" y="94"/>
              </a:cxn>
            </a:cxnLst>
            <a:rect l="0" t="0" r="r" b="b"/>
            <a:pathLst>
              <a:path w="264" h="442">
                <a:moveTo>
                  <a:pt x="94" y="94"/>
                </a:moveTo>
                <a:cubicBezTo>
                  <a:pt x="98" y="95"/>
                  <a:pt x="102" y="94"/>
                  <a:pt x="105" y="95"/>
                </a:cubicBezTo>
                <a:cubicBezTo>
                  <a:pt x="112" y="98"/>
                  <a:pt x="115" y="102"/>
                  <a:pt x="121" y="103"/>
                </a:cubicBezTo>
                <a:cubicBezTo>
                  <a:pt x="127" y="105"/>
                  <a:pt x="131" y="104"/>
                  <a:pt x="137" y="105"/>
                </a:cubicBezTo>
                <a:cubicBezTo>
                  <a:pt x="141" y="105"/>
                  <a:pt x="144" y="106"/>
                  <a:pt x="148" y="107"/>
                </a:cubicBezTo>
                <a:cubicBezTo>
                  <a:pt x="148" y="106"/>
                  <a:pt x="149" y="106"/>
                  <a:pt x="149" y="105"/>
                </a:cubicBezTo>
                <a:cubicBezTo>
                  <a:pt x="149" y="103"/>
                  <a:pt x="148" y="102"/>
                  <a:pt x="148" y="100"/>
                </a:cubicBezTo>
                <a:cubicBezTo>
                  <a:pt x="148" y="94"/>
                  <a:pt x="149" y="91"/>
                  <a:pt x="151" y="85"/>
                </a:cubicBezTo>
                <a:cubicBezTo>
                  <a:pt x="152" y="81"/>
                  <a:pt x="153" y="78"/>
                  <a:pt x="155" y="73"/>
                </a:cubicBezTo>
                <a:cubicBezTo>
                  <a:pt x="158" y="69"/>
                  <a:pt x="160" y="68"/>
                  <a:pt x="162" y="63"/>
                </a:cubicBezTo>
                <a:cubicBezTo>
                  <a:pt x="166" y="57"/>
                  <a:pt x="167" y="52"/>
                  <a:pt x="172" y="48"/>
                </a:cubicBezTo>
                <a:cubicBezTo>
                  <a:pt x="179" y="44"/>
                  <a:pt x="184" y="41"/>
                  <a:pt x="187" y="33"/>
                </a:cubicBezTo>
                <a:cubicBezTo>
                  <a:pt x="189" y="28"/>
                  <a:pt x="191" y="24"/>
                  <a:pt x="195" y="21"/>
                </a:cubicBezTo>
                <a:cubicBezTo>
                  <a:pt x="203" y="15"/>
                  <a:pt x="209" y="16"/>
                  <a:pt x="218" y="12"/>
                </a:cubicBezTo>
                <a:cubicBezTo>
                  <a:pt x="223" y="10"/>
                  <a:pt x="226" y="9"/>
                  <a:pt x="231" y="6"/>
                </a:cubicBezTo>
                <a:cubicBezTo>
                  <a:pt x="238" y="3"/>
                  <a:pt x="243" y="0"/>
                  <a:pt x="251" y="0"/>
                </a:cubicBezTo>
                <a:cubicBezTo>
                  <a:pt x="256" y="0"/>
                  <a:pt x="259" y="0"/>
                  <a:pt x="264" y="1"/>
                </a:cubicBezTo>
                <a:cubicBezTo>
                  <a:pt x="264" y="1"/>
                  <a:pt x="264" y="1"/>
                  <a:pt x="264" y="1"/>
                </a:cubicBezTo>
                <a:cubicBezTo>
                  <a:pt x="262" y="9"/>
                  <a:pt x="262" y="14"/>
                  <a:pt x="258" y="21"/>
                </a:cubicBezTo>
                <a:cubicBezTo>
                  <a:pt x="257" y="24"/>
                  <a:pt x="254" y="25"/>
                  <a:pt x="254" y="27"/>
                </a:cubicBezTo>
                <a:cubicBezTo>
                  <a:pt x="254" y="29"/>
                  <a:pt x="254" y="30"/>
                  <a:pt x="254" y="31"/>
                </a:cubicBezTo>
                <a:cubicBezTo>
                  <a:pt x="254" y="38"/>
                  <a:pt x="252" y="41"/>
                  <a:pt x="249" y="46"/>
                </a:cubicBezTo>
                <a:cubicBezTo>
                  <a:pt x="247" y="50"/>
                  <a:pt x="247" y="53"/>
                  <a:pt x="245" y="56"/>
                </a:cubicBezTo>
                <a:cubicBezTo>
                  <a:pt x="242" y="61"/>
                  <a:pt x="239" y="63"/>
                  <a:pt x="236" y="68"/>
                </a:cubicBezTo>
                <a:cubicBezTo>
                  <a:pt x="232" y="73"/>
                  <a:pt x="228" y="76"/>
                  <a:pt x="228" y="83"/>
                </a:cubicBezTo>
                <a:cubicBezTo>
                  <a:pt x="228" y="91"/>
                  <a:pt x="231" y="95"/>
                  <a:pt x="236" y="102"/>
                </a:cubicBezTo>
                <a:cubicBezTo>
                  <a:pt x="238" y="106"/>
                  <a:pt x="241" y="108"/>
                  <a:pt x="241" y="112"/>
                </a:cubicBezTo>
                <a:cubicBezTo>
                  <a:pt x="241" y="117"/>
                  <a:pt x="236" y="118"/>
                  <a:pt x="234" y="122"/>
                </a:cubicBezTo>
                <a:cubicBezTo>
                  <a:pt x="232" y="126"/>
                  <a:pt x="230" y="128"/>
                  <a:pt x="228" y="132"/>
                </a:cubicBezTo>
                <a:cubicBezTo>
                  <a:pt x="225" y="139"/>
                  <a:pt x="224" y="143"/>
                  <a:pt x="224" y="150"/>
                </a:cubicBezTo>
                <a:cubicBezTo>
                  <a:pt x="224" y="161"/>
                  <a:pt x="224" y="161"/>
                  <a:pt x="224" y="161"/>
                </a:cubicBezTo>
                <a:cubicBezTo>
                  <a:pt x="224" y="166"/>
                  <a:pt x="226" y="168"/>
                  <a:pt x="226" y="173"/>
                </a:cubicBezTo>
                <a:cubicBezTo>
                  <a:pt x="226" y="198"/>
                  <a:pt x="226" y="198"/>
                  <a:pt x="226" y="198"/>
                </a:cubicBezTo>
                <a:cubicBezTo>
                  <a:pt x="226" y="201"/>
                  <a:pt x="228" y="202"/>
                  <a:pt x="229" y="205"/>
                </a:cubicBezTo>
                <a:cubicBezTo>
                  <a:pt x="230" y="209"/>
                  <a:pt x="230" y="211"/>
                  <a:pt x="230" y="214"/>
                </a:cubicBezTo>
                <a:cubicBezTo>
                  <a:pt x="230" y="222"/>
                  <a:pt x="229" y="226"/>
                  <a:pt x="227" y="233"/>
                </a:cubicBezTo>
                <a:cubicBezTo>
                  <a:pt x="226" y="237"/>
                  <a:pt x="225" y="240"/>
                  <a:pt x="224" y="243"/>
                </a:cubicBezTo>
                <a:cubicBezTo>
                  <a:pt x="222" y="249"/>
                  <a:pt x="221" y="252"/>
                  <a:pt x="220" y="257"/>
                </a:cubicBezTo>
                <a:cubicBezTo>
                  <a:pt x="219" y="263"/>
                  <a:pt x="217" y="266"/>
                  <a:pt x="217" y="271"/>
                </a:cubicBezTo>
                <a:cubicBezTo>
                  <a:pt x="217" y="274"/>
                  <a:pt x="216" y="277"/>
                  <a:pt x="216" y="280"/>
                </a:cubicBezTo>
                <a:cubicBezTo>
                  <a:pt x="216" y="280"/>
                  <a:pt x="216" y="280"/>
                  <a:pt x="216" y="280"/>
                </a:cubicBezTo>
                <a:cubicBezTo>
                  <a:pt x="219" y="289"/>
                  <a:pt x="224" y="293"/>
                  <a:pt x="227" y="301"/>
                </a:cubicBezTo>
                <a:cubicBezTo>
                  <a:pt x="229" y="307"/>
                  <a:pt x="228" y="311"/>
                  <a:pt x="230" y="316"/>
                </a:cubicBezTo>
                <a:cubicBezTo>
                  <a:pt x="233" y="324"/>
                  <a:pt x="240" y="326"/>
                  <a:pt x="243" y="334"/>
                </a:cubicBezTo>
                <a:cubicBezTo>
                  <a:pt x="246" y="341"/>
                  <a:pt x="248" y="346"/>
                  <a:pt x="251" y="353"/>
                </a:cubicBezTo>
                <a:cubicBezTo>
                  <a:pt x="251" y="353"/>
                  <a:pt x="251" y="353"/>
                  <a:pt x="251" y="353"/>
                </a:cubicBezTo>
                <a:cubicBezTo>
                  <a:pt x="247" y="356"/>
                  <a:pt x="244" y="358"/>
                  <a:pt x="239" y="360"/>
                </a:cubicBezTo>
                <a:cubicBezTo>
                  <a:pt x="237" y="361"/>
                  <a:pt x="236" y="362"/>
                  <a:pt x="234" y="362"/>
                </a:cubicBezTo>
                <a:cubicBezTo>
                  <a:pt x="232" y="362"/>
                  <a:pt x="231" y="360"/>
                  <a:pt x="229" y="360"/>
                </a:cubicBezTo>
                <a:cubicBezTo>
                  <a:pt x="213" y="360"/>
                  <a:pt x="213" y="360"/>
                  <a:pt x="213" y="360"/>
                </a:cubicBezTo>
                <a:cubicBezTo>
                  <a:pt x="211" y="360"/>
                  <a:pt x="210" y="359"/>
                  <a:pt x="207" y="358"/>
                </a:cubicBezTo>
                <a:cubicBezTo>
                  <a:pt x="204" y="358"/>
                  <a:pt x="201" y="358"/>
                  <a:pt x="197" y="358"/>
                </a:cubicBezTo>
                <a:cubicBezTo>
                  <a:pt x="195" y="358"/>
                  <a:pt x="194" y="357"/>
                  <a:pt x="192" y="357"/>
                </a:cubicBezTo>
                <a:cubicBezTo>
                  <a:pt x="190" y="357"/>
                  <a:pt x="188" y="358"/>
                  <a:pt x="188" y="360"/>
                </a:cubicBezTo>
                <a:cubicBezTo>
                  <a:pt x="188" y="363"/>
                  <a:pt x="189" y="364"/>
                  <a:pt x="190" y="365"/>
                </a:cubicBezTo>
                <a:cubicBezTo>
                  <a:pt x="192" y="369"/>
                  <a:pt x="195" y="370"/>
                  <a:pt x="199" y="373"/>
                </a:cubicBezTo>
                <a:cubicBezTo>
                  <a:pt x="200" y="374"/>
                  <a:pt x="201" y="375"/>
                  <a:pt x="202" y="376"/>
                </a:cubicBezTo>
                <a:cubicBezTo>
                  <a:pt x="205" y="377"/>
                  <a:pt x="206" y="377"/>
                  <a:pt x="208" y="379"/>
                </a:cubicBezTo>
                <a:cubicBezTo>
                  <a:pt x="211" y="381"/>
                  <a:pt x="211" y="384"/>
                  <a:pt x="211" y="387"/>
                </a:cubicBezTo>
                <a:cubicBezTo>
                  <a:pt x="211" y="391"/>
                  <a:pt x="208" y="393"/>
                  <a:pt x="204" y="395"/>
                </a:cubicBezTo>
                <a:cubicBezTo>
                  <a:pt x="203" y="396"/>
                  <a:pt x="202" y="396"/>
                  <a:pt x="200" y="396"/>
                </a:cubicBezTo>
                <a:cubicBezTo>
                  <a:pt x="188" y="396"/>
                  <a:pt x="188" y="396"/>
                  <a:pt x="188" y="396"/>
                </a:cubicBezTo>
                <a:cubicBezTo>
                  <a:pt x="186" y="409"/>
                  <a:pt x="186" y="409"/>
                  <a:pt x="186" y="409"/>
                </a:cubicBezTo>
                <a:cubicBezTo>
                  <a:pt x="187" y="415"/>
                  <a:pt x="188" y="418"/>
                  <a:pt x="188" y="424"/>
                </a:cubicBezTo>
                <a:cubicBezTo>
                  <a:pt x="188" y="431"/>
                  <a:pt x="188" y="435"/>
                  <a:pt x="185" y="442"/>
                </a:cubicBezTo>
                <a:cubicBezTo>
                  <a:pt x="185" y="442"/>
                  <a:pt x="185" y="442"/>
                  <a:pt x="185" y="442"/>
                </a:cubicBezTo>
                <a:cubicBezTo>
                  <a:pt x="180" y="442"/>
                  <a:pt x="177" y="440"/>
                  <a:pt x="172" y="438"/>
                </a:cubicBezTo>
                <a:cubicBezTo>
                  <a:pt x="170" y="438"/>
                  <a:pt x="169" y="438"/>
                  <a:pt x="168" y="437"/>
                </a:cubicBezTo>
                <a:cubicBezTo>
                  <a:pt x="167" y="436"/>
                  <a:pt x="167" y="436"/>
                  <a:pt x="167" y="435"/>
                </a:cubicBezTo>
                <a:cubicBezTo>
                  <a:pt x="165" y="433"/>
                  <a:pt x="164" y="432"/>
                  <a:pt x="161" y="430"/>
                </a:cubicBezTo>
                <a:cubicBezTo>
                  <a:pt x="156" y="426"/>
                  <a:pt x="152" y="425"/>
                  <a:pt x="147" y="421"/>
                </a:cubicBezTo>
                <a:cubicBezTo>
                  <a:pt x="142" y="418"/>
                  <a:pt x="138" y="415"/>
                  <a:pt x="132" y="415"/>
                </a:cubicBezTo>
                <a:cubicBezTo>
                  <a:pt x="132" y="415"/>
                  <a:pt x="132" y="415"/>
                  <a:pt x="132" y="415"/>
                </a:cubicBezTo>
                <a:cubicBezTo>
                  <a:pt x="127" y="413"/>
                  <a:pt x="125" y="411"/>
                  <a:pt x="120" y="411"/>
                </a:cubicBezTo>
                <a:cubicBezTo>
                  <a:pt x="115" y="411"/>
                  <a:pt x="112" y="411"/>
                  <a:pt x="107" y="411"/>
                </a:cubicBezTo>
                <a:cubicBezTo>
                  <a:pt x="105" y="411"/>
                  <a:pt x="104" y="411"/>
                  <a:pt x="103" y="410"/>
                </a:cubicBezTo>
                <a:cubicBezTo>
                  <a:pt x="97" y="409"/>
                  <a:pt x="93" y="406"/>
                  <a:pt x="89" y="402"/>
                </a:cubicBezTo>
                <a:cubicBezTo>
                  <a:pt x="87" y="401"/>
                  <a:pt x="87" y="399"/>
                  <a:pt x="85" y="398"/>
                </a:cubicBezTo>
                <a:cubicBezTo>
                  <a:pt x="84" y="397"/>
                  <a:pt x="83" y="396"/>
                  <a:pt x="81" y="395"/>
                </a:cubicBezTo>
                <a:cubicBezTo>
                  <a:pt x="79" y="395"/>
                  <a:pt x="77" y="396"/>
                  <a:pt x="75" y="396"/>
                </a:cubicBezTo>
                <a:cubicBezTo>
                  <a:pt x="70" y="396"/>
                  <a:pt x="69" y="390"/>
                  <a:pt x="69" y="386"/>
                </a:cubicBezTo>
                <a:cubicBezTo>
                  <a:pt x="62" y="386"/>
                  <a:pt x="62" y="386"/>
                  <a:pt x="62" y="386"/>
                </a:cubicBezTo>
                <a:cubicBezTo>
                  <a:pt x="46" y="388"/>
                  <a:pt x="46" y="388"/>
                  <a:pt x="46" y="388"/>
                </a:cubicBezTo>
                <a:cubicBezTo>
                  <a:pt x="36" y="388"/>
                  <a:pt x="36" y="388"/>
                  <a:pt x="36" y="388"/>
                </a:cubicBezTo>
                <a:cubicBezTo>
                  <a:pt x="33" y="388"/>
                  <a:pt x="30" y="388"/>
                  <a:pt x="28" y="385"/>
                </a:cubicBezTo>
                <a:cubicBezTo>
                  <a:pt x="26" y="383"/>
                  <a:pt x="27" y="381"/>
                  <a:pt x="27" y="379"/>
                </a:cubicBezTo>
                <a:cubicBezTo>
                  <a:pt x="21" y="380"/>
                  <a:pt x="18" y="381"/>
                  <a:pt x="13" y="381"/>
                </a:cubicBezTo>
                <a:cubicBezTo>
                  <a:pt x="9" y="381"/>
                  <a:pt x="7" y="382"/>
                  <a:pt x="3" y="382"/>
                </a:cubicBezTo>
                <a:cubicBezTo>
                  <a:pt x="2" y="382"/>
                  <a:pt x="1" y="382"/>
                  <a:pt x="0" y="382"/>
                </a:cubicBezTo>
                <a:cubicBezTo>
                  <a:pt x="0" y="382"/>
                  <a:pt x="0" y="382"/>
                  <a:pt x="0" y="382"/>
                </a:cubicBezTo>
                <a:cubicBezTo>
                  <a:pt x="1" y="379"/>
                  <a:pt x="3" y="376"/>
                  <a:pt x="6" y="375"/>
                </a:cubicBezTo>
                <a:cubicBezTo>
                  <a:pt x="8" y="374"/>
                  <a:pt x="10" y="374"/>
                  <a:pt x="12" y="373"/>
                </a:cubicBezTo>
                <a:cubicBezTo>
                  <a:pt x="14" y="373"/>
                  <a:pt x="15" y="373"/>
                  <a:pt x="16" y="372"/>
                </a:cubicBezTo>
                <a:cubicBezTo>
                  <a:pt x="19" y="369"/>
                  <a:pt x="20" y="366"/>
                  <a:pt x="20" y="362"/>
                </a:cubicBezTo>
                <a:cubicBezTo>
                  <a:pt x="20" y="352"/>
                  <a:pt x="20" y="352"/>
                  <a:pt x="20" y="352"/>
                </a:cubicBezTo>
                <a:cubicBezTo>
                  <a:pt x="20" y="348"/>
                  <a:pt x="21" y="346"/>
                  <a:pt x="22" y="342"/>
                </a:cubicBezTo>
                <a:cubicBezTo>
                  <a:pt x="22" y="340"/>
                  <a:pt x="22" y="338"/>
                  <a:pt x="23" y="336"/>
                </a:cubicBezTo>
                <a:cubicBezTo>
                  <a:pt x="24" y="335"/>
                  <a:pt x="26" y="335"/>
                  <a:pt x="27" y="335"/>
                </a:cubicBezTo>
                <a:cubicBezTo>
                  <a:pt x="34" y="335"/>
                  <a:pt x="38" y="337"/>
                  <a:pt x="45" y="337"/>
                </a:cubicBezTo>
                <a:cubicBezTo>
                  <a:pt x="45" y="336"/>
                  <a:pt x="44" y="335"/>
                  <a:pt x="44" y="333"/>
                </a:cubicBezTo>
                <a:cubicBezTo>
                  <a:pt x="43" y="330"/>
                  <a:pt x="44" y="327"/>
                  <a:pt x="44" y="324"/>
                </a:cubicBezTo>
                <a:cubicBezTo>
                  <a:pt x="44" y="318"/>
                  <a:pt x="43" y="315"/>
                  <a:pt x="45" y="310"/>
                </a:cubicBezTo>
                <a:cubicBezTo>
                  <a:pt x="46" y="306"/>
                  <a:pt x="50" y="305"/>
                  <a:pt x="50" y="301"/>
                </a:cubicBezTo>
                <a:cubicBezTo>
                  <a:pt x="50" y="299"/>
                  <a:pt x="49" y="298"/>
                  <a:pt x="48" y="295"/>
                </a:cubicBezTo>
                <a:cubicBezTo>
                  <a:pt x="46" y="292"/>
                  <a:pt x="45" y="289"/>
                  <a:pt x="45" y="285"/>
                </a:cubicBezTo>
                <a:cubicBezTo>
                  <a:pt x="45" y="264"/>
                  <a:pt x="45" y="264"/>
                  <a:pt x="45" y="264"/>
                </a:cubicBezTo>
                <a:cubicBezTo>
                  <a:pt x="45" y="261"/>
                  <a:pt x="44" y="259"/>
                  <a:pt x="46" y="257"/>
                </a:cubicBezTo>
                <a:cubicBezTo>
                  <a:pt x="47" y="256"/>
                  <a:pt x="49" y="257"/>
                  <a:pt x="50" y="256"/>
                </a:cubicBezTo>
                <a:cubicBezTo>
                  <a:pt x="52" y="256"/>
                  <a:pt x="53" y="255"/>
                  <a:pt x="54" y="255"/>
                </a:cubicBezTo>
                <a:cubicBezTo>
                  <a:pt x="55" y="255"/>
                  <a:pt x="56" y="255"/>
                  <a:pt x="56" y="255"/>
                </a:cubicBezTo>
                <a:cubicBezTo>
                  <a:pt x="60" y="255"/>
                  <a:pt x="61" y="253"/>
                  <a:pt x="64" y="253"/>
                </a:cubicBezTo>
                <a:cubicBezTo>
                  <a:pt x="66" y="253"/>
                  <a:pt x="66" y="255"/>
                  <a:pt x="67" y="256"/>
                </a:cubicBezTo>
                <a:cubicBezTo>
                  <a:pt x="68" y="258"/>
                  <a:pt x="69" y="259"/>
                  <a:pt x="70" y="260"/>
                </a:cubicBezTo>
                <a:cubicBezTo>
                  <a:pt x="71" y="263"/>
                  <a:pt x="74" y="263"/>
                  <a:pt x="76" y="263"/>
                </a:cubicBezTo>
                <a:cubicBezTo>
                  <a:pt x="80" y="263"/>
                  <a:pt x="82" y="261"/>
                  <a:pt x="86" y="260"/>
                </a:cubicBezTo>
                <a:cubicBezTo>
                  <a:pt x="89" y="260"/>
                  <a:pt x="90" y="260"/>
                  <a:pt x="92" y="260"/>
                </a:cubicBezTo>
                <a:cubicBezTo>
                  <a:pt x="96" y="261"/>
                  <a:pt x="98" y="260"/>
                  <a:pt x="102" y="260"/>
                </a:cubicBezTo>
                <a:cubicBezTo>
                  <a:pt x="102" y="255"/>
                  <a:pt x="101" y="252"/>
                  <a:pt x="101" y="247"/>
                </a:cubicBezTo>
                <a:cubicBezTo>
                  <a:pt x="101" y="240"/>
                  <a:pt x="101" y="240"/>
                  <a:pt x="101" y="240"/>
                </a:cubicBezTo>
                <a:cubicBezTo>
                  <a:pt x="105" y="240"/>
                  <a:pt x="108" y="241"/>
                  <a:pt x="113" y="241"/>
                </a:cubicBezTo>
                <a:cubicBezTo>
                  <a:pt x="115" y="242"/>
                  <a:pt x="117" y="241"/>
                  <a:pt x="119" y="241"/>
                </a:cubicBezTo>
                <a:cubicBezTo>
                  <a:pt x="122" y="242"/>
                  <a:pt x="124" y="243"/>
                  <a:pt x="126" y="243"/>
                </a:cubicBezTo>
                <a:cubicBezTo>
                  <a:pt x="129" y="243"/>
                  <a:pt x="130" y="242"/>
                  <a:pt x="132" y="241"/>
                </a:cubicBezTo>
                <a:cubicBezTo>
                  <a:pt x="135" y="240"/>
                  <a:pt x="137" y="239"/>
                  <a:pt x="138" y="236"/>
                </a:cubicBezTo>
                <a:cubicBezTo>
                  <a:pt x="140" y="232"/>
                  <a:pt x="140" y="228"/>
                  <a:pt x="141" y="223"/>
                </a:cubicBezTo>
                <a:cubicBezTo>
                  <a:pt x="143" y="216"/>
                  <a:pt x="144" y="212"/>
                  <a:pt x="145" y="204"/>
                </a:cubicBezTo>
                <a:cubicBezTo>
                  <a:pt x="145" y="203"/>
                  <a:pt x="146" y="202"/>
                  <a:pt x="146" y="200"/>
                </a:cubicBezTo>
                <a:cubicBezTo>
                  <a:pt x="146" y="182"/>
                  <a:pt x="146" y="182"/>
                  <a:pt x="146" y="182"/>
                </a:cubicBezTo>
                <a:cubicBezTo>
                  <a:pt x="142" y="182"/>
                  <a:pt x="140" y="182"/>
                  <a:pt x="137" y="181"/>
                </a:cubicBezTo>
                <a:cubicBezTo>
                  <a:pt x="135" y="181"/>
                  <a:pt x="135" y="179"/>
                  <a:pt x="133" y="178"/>
                </a:cubicBezTo>
                <a:cubicBezTo>
                  <a:pt x="127" y="176"/>
                  <a:pt x="124" y="175"/>
                  <a:pt x="118" y="172"/>
                </a:cubicBezTo>
                <a:cubicBezTo>
                  <a:pt x="115" y="169"/>
                  <a:pt x="115" y="167"/>
                  <a:pt x="112" y="164"/>
                </a:cubicBezTo>
                <a:cubicBezTo>
                  <a:pt x="109" y="162"/>
                  <a:pt x="106" y="162"/>
                  <a:pt x="104" y="159"/>
                </a:cubicBezTo>
                <a:cubicBezTo>
                  <a:pt x="103" y="158"/>
                  <a:pt x="103" y="156"/>
                  <a:pt x="101" y="155"/>
                </a:cubicBezTo>
                <a:cubicBezTo>
                  <a:pt x="99" y="154"/>
                  <a:pt x="98" y="154"/>
                  <a:pt x="95" y="154"/>
                </a:cubicBezTo>
                <a:cubicBezTo>
                  <a:pt x="92" y="153"/>
                  <a:pt x="90" y="153"/>
                  <a:pt x="87" y="151"/>
                </a:cubicBezTo>
                <a:cubicBezTo>
                  <a:pt x="84" y="150"/>
                  <a:pt x="82" y="151"/>
                  <a:pt x="79" y="148"/>
                </a:cubicBezTo>
                <a:cubicBezTo>
                  <a:pt x="78" y="147"/>
                  <a:pt x="78" y="146"/>
                  <a:pt x="78" y="144"/>
                </a:cubicBezTo>
                <a:cubicBezTo>
                  <a:pt x="77" y="141"/>
                  <a:pt x="77" y="139"/>
                  <a:pt x="77" y="136"/>
                </a:cubicBezTo>
                <a:cubicBezTo>
                  <a:pt x="77" y="136"/>
                  <a:pt x="77" y="136"/>
                  <a:pt x="77" y="136"/>
                </a:cubicBezTo>
                <a:cubicBezTo>
                  <a:pt x="79" y="132"/>
                  <a:pt x="81" y="130"/>
                  <a:pt x="81" y="126"/>
                </a:cubicBezTo>
                <a:cubicBezTo>
                  <a:pt x="82" y="124"/>
                  <a:pt x="81" y="122"/>
                  <a:pt x="82" y="120"/>
                </a:cubicBezTo>
                <a:cubicBezTo>
                  <a:pt x="83" y="118"/>
                  <a:pt x="84" y="116"/>
                  <a:pt x="85" y="114"/>
                </a:cubicBezTo>
                <a:cubicBezTo>
                  <a:pt x="89" y="107"/>
                  <a:pt x="94" y="102"/>
                  <a:pt x="94" y="9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8"/>
          <p:cNvSpPr>
            <a:spLocks/>
          </p:cNvSpPr>
          <p:nvPr/>
        </p:nvSpPr>
        <p:spPr bwMode="auto">
          <a:xfrm>
            <a:off x="6390489" y="4503259"/>
            <a:ext cx="990098" cy="658696"/>
          </a:xfrm>
          <a:custGeom>
            <a:avLst/>
            <a:gdLst/>
            <a:ahLst/>
            <a:cxnLst>
              <a:cxn ang="0">
                <a:pos x="54" y="71"/>
              </a:cxn>
              <a:cxn ang="0">
                <a:pos x="54" y="43"/>
              </a:cxn>
              <a:cxn ang="0">
                <a:pos x="70" y="42"/>
              </a:cxn>
              <a:cxn ang="0">
                <a:pos x="74" y="26"/>
              </a:cxn>
              <a:cxn ang="0">
                <a:pos x="65" y="20"/>
              </a:cxn>
              <a:cxn ang="0">
                <a:pos x="54" y="7"/>
              </a:cxn>
              <a:cxn ang="0">
                <a:pos x="63" y="5"/>
              </a:cxn>
              <a:cxn ang="0">
                <a:pos x="79" y="7"/>
              </a:cxn>
              <a:cxn ang="0">
                <a:pos x="100" y="9"/>
              </a:cxn>
              <a:cxn ang="0">
                <a:pos x="117" y="0"/>
              </a:cxn>
              <a:cxn ang="0">
                <a:pos x="125" y="14"/>
              </a:cxn>
              <a:cxn ang="0">
                <a:pos x="143" y="37"/>
              </a:cxn>
              <a:cxn ang="0">
                <a:pos x="184" y="54"/>
              </a:cxn>
              <a:cxn ang="0">
                <a:pos x="223" y="57"/>
              </a:cxn>
              <a:cxn ang="0">
                <a:pos x="240" y="50"/>
              </a:cxn>
              <a:cxn ang="0">
                <a:pos x="250" y="79"/>
              </a:cxn>
              <a:cxn ang="0">
                <a:pos x="270" y="85"/>
              </a:cxn>
              <a:cxn ang="0">
                <a:pos x="279" y="94"/>
              </a:cxn>
              <a:cxn ang="0">
                <a:pos x="303" y="95"/>
              </a:cxn>
              <a:cxn ang="0">
                <a:pos x="320" y="107"/>
              </a:cxn>
              <a:cxn ang="0">
                <a:pos x="325" y="115"/>
              </a:cxn>
              <a:cxn ang="0">
                <a:pos x="337" y="117"/>
              </a:cxn>
              <a:cxn ang="0">
                <a:pos x="344" y="126"/>
              </a:cxn>
              <a:cxn ang="0">
                <a:pos x="342" y="138"/>
              </a:cxn>
              <a:cxn ang="0">
                <a:pos x="345" y="158"/>
              </a:cxn>
              <a:cxn ang="0">
                <a:pos x="355" y="192"/>
              </a:cxn>
              <a:cxn ang="0">
                <a:pos x="345" y="196"/>
              </a:cxn>
              <a:cxn ang="0">
                <a:pos x="322" y="192"/>
              </a:cxn>
              <a:cxn ang="0">
                <a:pos x="310" y="201"/>
              </a:cxn>
              <a:cxn ang="0">
                <a:pos x="297" y="211"/>
              </a:cxn>
              <a:cxn ang="0">
                <a:pos x="265" y="221"/>
              </a:cxn>
              <a:cxn ang="0">
                <a:pos x="259" y="229"/>
              </a:cxn>
              <a:cxn ang="0">
                <a:pos x="236" y="227"/>
              </a:cxn>
              <a:cxn ang="0">
                <a:pos x="227" y="207"/>
              </a:cxn>
              <a:cxn ang="0">
                <a:pos x="214" y="193"/>
              </a:cxn>
              <a:cxn ang="0">
                <a:pos x="200" y="197"/>
              </a:cxn>
              <a:cxn ang="0">
                <a:pos x="176" y="204"/>
              </a:cxn>
              <a:cxn ang="0">
                <a:pos x="160" y="194"/>
              </a:cxn>
              <a:cxn ang="0">
                <a:pos x="144" y="185"/>
              </a:cxn>
              <a:cxn ang="0">
                <a:pos x="109" y="179"/>
              </a:cxn>
              <a:cxn ang="0">
                <a:pos x="96" y="190"/>
              </a:cxn>
              <a:cxn ang="0">
                <a:pos x="91" y="197"/>
              </a:cxn>
              <a:cxn ang="0">
                <a:pos x="65" y="191"/>
              </a:cxn>
              <a:cxn ang="0">
                <a:pos x="49" y="202"/>
              </a:cxn>
              <a:cxn ang="0">
                <a:pos x="38" y="225"/>
              </a:cxn>
              <a:cxn ang="0">
                <a:pos x="29" y="223"/>
              </a:cxn>
              <a:cxn ang="0">
                <a:pos x="22" y="218"/>
              </a:cxn>
              <a:cxn ang="0">
                <a:pos x="7" y="196"/>
              </a:cxn>
              <a:cxn ang="0">
                <a:pos x="4" y="176"/>
              </a:cxn>
              <a:cxn ang="0">
                <a:pos x="0" y="157"/>
              </a:cxn>
              <a:cxn ang="0">
                <a:pos x="20" y="149"/>
              </a:cxn>
              <a:cxn ang="0">
                <a:pos x="48" y="145"/>
              </a:cxn>
              <a:cxn ang="0">
                <a:pos x="70" y="121"/>
              </a:cxn>
              <a:cxn ang="0">
                <a:pos x="76" y="104"/>
              </a:cxn>
              <a:cxn ang="0">
                <a:pos x="63" y="97"/>
              </a:cxn>
              <a:cxn ang="0">
                <a:pos x="51" y="89"/>
              </a:cxn>
            </a:cxnLst>
            <a:rect l="0" t="0" r="r" b="b"/>
            <a:pathLst>
              <a:path w="355" h="231">
                <a:moveTo>
                  <a:pt x="51" y="89"/>
                </a:moveTo>
                <a:cubicBezTo>
                  <a:pt x="54" y="82"/>
                  <a:pt x="54" y="78"/>
                  <a:pt x="54" y="71"/>
                </a:cubicBezTo>
                <a:cubicBezTo>
                  <a:pt x="54" y="65"/>
                  <a:pt x="53" y="62"/>
                  <a:pt x="52" y="56"/>
                </a:cubicBezTo>
                <a:cubicBezTo>
                  <a:pt x="54" y="43"/>
                  <a:pt x="54" y="43"/>
                  <a:pt x="54" y="43"/>
                </a:cubicBezTo>
                <a:cubicBezTo>
                  <a:pt x="66" y="43"/>
                  <a:pt x="66" y="43"/>
                  <a:pt x="66" y="43"/>
                </a:cubicBezTo>
                <a:cubicBezTo>
                  <a:pt x="68" y="43"/>
                  <a:pt x="69" y="43"/>
                  <a:pt x="70" y="42"/>
                </a:cubicBezTo>
                <a:cubicBezTo>
                  <a:pt x="74" y="40"/>
                  <a:pt x="77" y="38"/>
                  <a:pt x="77" y="34"/>
                </a:cubicBezTo>
                <a:cubicBezTo>
                  <a:pt x="77" y="31"/>
                  <a:pt x="77" y="28"/>
                  <a:pt x="74" y="26"/>
                </a:cubicBezTo>
                <a:cubicBezTo>
                  <a:pt x="72" y="24"/>
                  <a:pt x="71" y="24"/>
                  <a:pt x="68" y="23"/>
                </a:cubicBezTo>
                <a:cubicBezTo>
                  <a:pt x="67" y="22"/>
                  <a:pt x="66" y="21"/>
                  <a:pt x="65" y="20"/>
                </a:cubicBezTo>
                <a:cubicBezTo>
                  <a:pt x="61" y="17"/>
                  <a:pt x="58" y="16"/>
                  <a:pt x="56" y="12"/>
                </a:cubicBezTo>
                <a:cubicBezTo>
                  <a:pt x="55" y="11"/>
                  <a:pt x="54" y="10"/>
                  <a:pt x="54" y="7"/>
                </a:cubicBezTo>
                <a:cubicBezTo>
                  <a:pt x="54" y="5"/>
                  <a:pt x="56" y="4"/>
                  <a:pt x="58" y="4"/>
                </a:cubicBezTo>
                <a:cubicBezTo>
                  <a:pt x="60" y="4"/>
                  <a:pt x="61" y="5"/>
                  <a:pt x="63" y="5"/>
                </a:cubicBezTo>
                <a:cubicBezTo>
                  <a:pt x="67" y="5"/>
                  <a:pt x="70" y="5"/>
                  <a:pt x="73" y="5"/>
                </a:cubicBezTo>
                <a:cubicBezTo>
                  <a:pt x="76" y="6"/>
                  <a:pt x="77" y="7"/>
                  <a:pt x="79" y="7"/>
                </a:cubicBezTo>
                <a:cubicBezTo>
                  <a:pt x="95" y="7"/>
                  <a:pt x="95" y="7"/>
                  <a:pt x="95" y="7"/>
                </a:cubicBezTo>
                <a:cubicBezTo>
                  <a:pt x="97" y="7"/>
                  <a:pt x="98" y="9"/>
                  <a:pt x="100" y="9"/>
                </a:cubicBezTo>
                <a:cubicBezTo>
                  <a:pt x="102" y="9"/>
                  <a:pt x="103" y="8"/>
                  <a:pt x="105" y="7"/>
                </a:cubicBezTo>
                <a:cubicBezTo>
                  <a:pt x="110" y="5"/>
                  <a:pt x="113" y="3"/>
                  <a:pt x="117" y="0"/>
                </a:cubicBezTo>
                <a:cubicBezTo>
                  <a:pt x="117" y="0"/>
                  <a:pt x="117" y="0"/>
                  <a:pt x="117" y="0"/>
                </a:cubicBezTo>
                <a:cubicBezTo>
                  <a:pt x="119" y="6"/>
                  <a:pt x="122" y="9"/>
                  <a:pt x="125" y="14"/>
                </a:cubicBezTo>
                <a:cubicBezTo>
                  <a:pt x="127" y="19"/>
                  <a:pt x="126" y="23"/>
                  <a:pt x="130" y="28"/>
                </a:cubicBezTo>
                <a:cubicBezTo>
                  <a:pt x="134" y="33"/>
                  <a:pt x="138" y="34"/>
                  <a:pt x="143" y="37"/>
                </a:cubicBezTo>
                <a:cubicBezTo>
                  <a:pt x="147" y="40"/>
                  <a:pt x="149" y="42"/>
                  <a:pt x="153" y="44"/>
                </a:cubicBezTo>
                <a:cubicBezTo>
                  <a:pt x="164" y="51"/>
                  <a:pt x="172" y="54"/>
                  <a:pt x="184" y="54"/>
                </a:cubicBezTo>
                <a:cubicBezTo>
                  <a:pt x="215" y="54"/>
                  <a:pt x="215" y="54"/>
                  <a:pt x="215" y="54"/>
                </a:cubicBezTo>
                <a:cubicBezTo>
                  <a:pt x="219" y="54"/>
                  <a:pt x="220" y="57"/>
                  <a:pt x="223" y="57"/>
                </a:cubicBezTo>
                <a:cubicBezTo>
                  <a:pt x="225" y="57"/>
                  <a:pt x="226" y="56"/>
                  <a:pt x="228" y="55"/>
                </a:cubicBezTo>
                <a:cubicBezTo>
                  <a:pt x="233" y="53"/>
                  <a:pt x="235" y="51"/>
                  <a:pt x="240" y="50"/>
                </a:cubicBezTo>
                <a:cubicBezTo>
                  <a:pt x="243" y="59"/>
                  <a:pt x="245" y="63"/>
                  <a:pt x="248" y="71"/>
                </a:cubicBezTo>
                <a:cubicBezTo>
                  <a:pt x="249" y="74"/>
                  <a:pt x="249" y="77"/>
                  <a:pt x="250" y="79"/>
                </a:cubicBezTo>
                <a:cubicBezTo>
                  <a:pt x="252" y="83"/>
                  <a:pt x="256" y="85"/>
                  <a:pt x="260" y="85"/>
                </a:cubicBezTo>
                <a:cubicBezTo>
                  <a:pt x="270" y="85"/>
                  <a:pt x="270" y="85"/>
                  <a:pt x="270" y="85"/>
                </a:cubicBezTo>
                <a:cubicBezTo>
                  <a:pt x="273" y="85"/>
                  <a:pt x="274" y="86"/>
                  <a:pt x="276" y="88"/>
                </a:cubicBezTo>
                <a:cubicBezTo>
                  <a:pt x="277" y="90"/>
                  <a:pt x="277" y="92"/>
                  <a:pt x="279" y="94"/>
                </a:cubicBezTo>
                <a:cubicBezTo>
                  <a:pt x="283" y="97"/>
                  <a:pt x="286" y="98"/>
                  <a:pt x="291" y="98"/>
                </a:cubicBezTo>
                <a:cubicBezTo>
                  <a:pt x="303" y="95"/>
                  <a:pt x="303" y="95"/>
                  <a:pt x="303" y="95"/>
                </a:cubicBezTo>
                <a:cubicBezTo>
                  <a:pt x="308" y="96"/>
                  <a:pt x="310" y="100"/>
                  <a:pt x="314" y="102"/>
                </a:cubicBezTo>
                <a:cubicBezTo>
                  <a:pt x="317" y="104"/>
                  <a:pt x="317" y="104"/>
                  <a:pt x="320" y="107"/>
                </a:cubicBezTo>
                <a:cubicBezTo>
                  <a:pt x="320" y="107"/>
                  <a:pt x="320" y="107"/>
                  <a:pt x="320" y="107"/>
                </a:cubicBezTo>
                <a:cubicBezTo>
                  <a:pt x="321" y="110"/>
                  <a:pt x="322" y="114"/>
                  <a:pt x="325" y="115"/>
                </a:cubicBezTo>
                <a:cubicBezTo>
                  <a:pt x="328" y="116"/>
                  <a:pt x="330" y="117"/>
                  <a:pt x="333" y="117"/>
                </a:cubicBezTo>
                <a:cubicBezTo>
                  <a:pt x="334" y="118"/>
                  <a:pt x="335" y="117"/>
                  <a:pt x="337" y="117"/>
                </a:cubicBezTo>
                <a:cubicBezTo>
                  <a:pt x="339" y="118"/>
                  <a:pt x="341" y="120"/>
                  <a:pt x="342" y="122"/>
                </a:cubicBezTo>
                <a:cubicBezTo>
                  <a:pt x="343" y="123"/>
                  <a:pt x="344" y="124"/>
                  <a:pt x="344" y="126"/>
                </a:cubicBezTo>
                <a:cubicBezTo>
                  <a:pt x="344" y="129"/>
                  <a:pt x="344" y="131"/>
                  <a:pt x="343" y="134"/>
                </a:cubicBezTo>
                <a:cubicBezTo>
                  <a:pt x="343" y="135"/>
                  <a:pt x="342" y="136"/>
                  <a:pt x="342" y="138"/>
                </a:cubicBezTo>
                <a:cubicBezTo>
                  <a:pt x="342" y="150"/>
                  <a:pt x="342" y="150"/>
                  <a:pt x="342" y="150"/>
                </a:cubicBezTo>
                <a:cubicBezTo>
                  <a:pt x="342" y="153"/>
                  <a:pt x="343" y="155"/>
                  <a:pt x="345" y="158"/>
                </a:cubicBezTo>
                <a:cubicBezTo>
                  <a:pt x="348" y="163"/>
                  <a:pt x="349" y="166"/>
                  <a:pt x="351" y="172"/>
                </a:cubicBezTo>
                <a:cubicBezTo>
                  <a:pt x="353" y="180"/>
                  <a:pt x="351" y="185"/>
                  <a:pt x="355" y="192"/>
                </a:cubicBezTo>
                <a:cubicBezTo>
                  <a:pt x="355" y="192"/>
                  <a:pt x="355" y="192"/>
                  <a:pt x="355" y="192"/>
                </a:cubicBezTo>
                <a:cubicBezTo>
                  <a:pt x="351" y="195"/>
                  <a:pt x="349" y="196"/>
                  <a:pt x="345" y="196"/>
                </a:cubicBezTo>
                <a:cubicBezTo>
                  <a:pt x="338" y="196"/>
                  <a:pt x="336" y="189"/>
                  <a:pt x="330" y="189"/>
                </a:cubicBezTo>
                <a:cubicBezTo>
                  <a:pt x="326" y="189"/>
                  <a:pt x="324" y="190"/>
                  <a:pt x="322" y="192"/>
                </a:cubicBezTo>
                <a:cubicBezTo>
                  <a:pt x="319" y="196"/>
                  <a:pt x="320" y="200"/>
                  <a:pt x="316" y="201"/>
                </a:cubicBezTo>
                <a:cubicBezTo>
                  <a:pt x="314" y="202"/>
                  <a:pt x="312" y="200"/>
                  <a:pt x="310" y="201"/>
                </a:cubicBezTo>
                <a:cubicBezTo>
                  <a:pt x="309" y="202"/>
                  <a:pt x="309" y="203"/>
                  <a:pt x="309" y="203"/>
                </a:cubicBezTo>
                <a:cubicBezTo>
                  <a:pt x="305" y="207"/>
                  <a:pt x="302" y="209"/>
                  <a:pt x="297" y="211"/>
                </a:cubicBezTo>
                <a:cubicBezTo>
                  <a:pt x="289" y="214"/>
                  <a:pt x="285" y="216"/>
                  <a:pt x="277" y="217"/>
                </a:cubicBezTo>
                <a:cubicBezTo>
                  <a:pt x="272" y="218"/>
                  <a:pt x="269" y="219"/>
                  <a:pt x="265" y="221"/>
                </a:cubicBezTo>
                <a:cubicBezTo>
                  <a:pt x="262" y="223"/>
                  <a:pt x="262" y="226"/>
                  <a:pt x="259" y="229"/>
                </a:cubicBezTo>
                <a:cubicBezTo>
                  <a:pt x="259" y="229"/>
                  <a:pt x="259" y="229"/>
                  <a:pt x="259" y="229"/>
                </a:cubicBezTo>
                <a:cubicBezTo>
                  <a:pt x="251" y="228"/>
                  <a:pt x="246" y="231"/>
                  <a:pt x="238" y="227"/>
                </a:cubicBezTo>
                <a:cubicBezTo>
                  <a:pt x="238" y="227"/>
                  <a:pt x="237" y="227"/>
                  <a:pt x="236" y="227"/>
                </a:cubicBezTo>
                <a:cubicBezTo>
                  <a:pt x="234" y="225"/>
                  <a:pt x="234" y="223"/>
                  <a:pt x="233" y="221"/>
                </a:cubicBezTo>
                <a:cubicBezTo>
                  <a:pt x="230" y="216"/>
                  <a:pt x="228" y="213"/>
                  <a:pt x="227" y="207"/>
                </a:cubicBezTo>
                <a:cubicBezTo>
                  <a:pt x="225" y="201"/>
                  <a:pt x="227" y="197"/>
                  <a:pt x="226" y="190"/>
                </a:cubicBezTo>
                <a:cubicBezTo>
                  <a:pt x="221" y="191"/>
                  <a:pt x="219" y="193"/>
                  <a:pt x="214" y="193"/>
                </a:cubicBezTo>
                <a:cubicBezTo>
                  <a:pt x="212" y="194"/>
                  <a:pt x="210" y="193"/>
                  <a:pt x="208" y="194"/>
                </a:cubicBezTo>
                <a:cubicBezTo>
                  <a:pt x="205" y="195"/>
                  <a:pt x="203" y="196"/>
                  <a:pt x="200" y="197"/>
                </a:cubicBezTo>
                <a:cubicBezTo>
                  <a:pt x="195" y="199"/>
                  <a:pt x="193" y="200"/>
                  <a:pt x="188" y="201"/>
                </a:cubicBezTo>
                <a:cubicBezTo>
                  <a:pt x="183" y="203"/>
                  <a:pt x="181" y="204"/>
                  <a:pt x="176" y="204"/>
                </a:cubicBezTo>
                <a:cubicBezTo>
                  <a:pt x="172" y="204"/>
                  <a:pt x="169" y="203"/>
                  <a:pt x="165" y="200"/>
                </a:cubicBezTo>
                <a:cubicBezTo>
                  <a:pt x="163" y="198"/>
                  <a:pt x="163" y="196"/>
                  <a:pt x="160" y="194"/>
                </a:cubicBezTo>
                <a:cubicBezTo>
                  <a:pt x="159" y="193"/>
                  <a:pt x="158" y="192"/>
                  <a:pt x="156" y="191"/>
                </a:cubicBezTo>
                <a:cubicBezTo>
                  <a:pt x="152" y="189"/>
                  <a:pt x="149" y="186"/>
                  <a:pt x="144" y="185"/>
                </a:cubicBezTo>
                <a:cubicBezTo>
                  <a:pt x="138" y="184"/>
                  <a:pt x="134" y="186"/>
                  <a:pt x="127" y="185"/>
                </a:cubicBezTo>
                <a:cubicBezTo>
                  <a:pt x="120" y="184"/>
                  <a:pt x="117" y="179"/>
                  <a:pt x="109" y="179"/>
                </a:cubicBezTo>
                <a:cubicBezTo>
                  <a:pt x="105" y="179"/>
                  <a:pt x="100" y="180"/>
                  <a:pt x="98" y="184"/>
                </a:cubicBezTo>
                <a:cubicBezTo>
                  <a:pt x="97" y="186"/>
                  <a:pt x="97" y="188"/>
                  <a:pt x="96" y="190"/>
                </a:cubicBezTo>
                <a:cubicBezTo>
                  <a:pt x="95" y="193"/>
                  <a:pt x="95" y="194"/>
                  <a:pt x="94" y="196"/>
                </a:cubicBezTo>
                <a:cubicBezTo>
                  <a:pt x="93" y="197"/>
                  <a:pt x="92" y="197"/>
                  <a:pt x="91" y="197"/>
                </a:cubicBezTo>
                <a:cubicBezTo>
                  <a:pt x="67" y="190"/>
                  <a:pt x="67" y="190"/>
                  <a:pt x="67" y="190"/>
                </a:cubicBezTo>
                <a:cubicBezTo>
                  <a:pt x="67" y="191"/>
                  <a:pt x="66" y="191"/>
                  <a:pt x="65" y="191"/>
                </a:cubicBezTo>
                <a:cubicBezTo>
                  <a:pt x="61" y="193"/>
                  <a:pt x="60" y="197"/>
                  <a:pt x="56" y="199"/>
                </a:cubicBezTo>
                <a:cubicBezTo>
                  <a:pt x="54" y="201"/>
                  <a:pt x="52" y="201"/>
                  <a:pt x="49" y="202"/>
                </a:cubicBezTo>
                <a:cubicBezTo>
                  <a:pt x="45" y="205"/>
                  <a:pt x="45" y="209"/>
                  <a:pt x="43" y="213"/>
                </a:cubicBezTo>
                <a:cubicBezTo>
                  <a:pt x="41" y="218"/>
                  <a:pt x="40" y="222"/>
                  <a:pt x="38" y="225"/>
                </a:cubicBezTo>
                <a:cubicBezTo>
                  <a:pt x="38" y="225"/>
                  <a:pt x="38" y="225"/>
                  <a:pt x="38" y="225"/>
                </a:cubicBezTo>
                <a:cubicBezTo>
                  <a:pt x="35" y="225"/>
                  <a:pt x="32" y="225"/>
                  <a:pt x="29" y="223"/>
                </a:cubicBezTo>
                <a:cubicBezTo>
                  <a:pt x="29" y="223"/>
                  <a:pt x="29" y="222"/>
                  <a:pt x="28" y="221"/>
                </a:cubicBezTo>
                <a:cubicBezTo>
                  <a:pt x="26" y="220"/>
                  <a:pt x="24" y="220"/>
                  <a:pt x="22" y="218"/>
                </a:cubicBezTo>
                <a:cubicBezTo>
                  <a:pt x="19" y="216"/>
                  <a:pt x="19" y="213"/>
                  <a:pt x="17" y="210"/>
                </a:cubicBezTo>
                <a:cubicBezTo>
                  <a:pt x="14" y="204"/>
                  <a:pt x="11" y="201"/>
                  <a:pt x="7" y="196"/>
                </a:cubicBezTo>
                <a:cubicBezTo>
                  <a:pt x="4" y="192"/>
                  <a:pt x="1" y="190"/>
                  <a:pt x="1" y="186"/>
                </a:cubicBezTo>
                <a:cubicBezTo>
                  <a:pt x="1" y="182"/>
                  <a:pt x="4" y="180"/>
                  <a:pt x="4" y="176"/>
                </a:cubicBezTo>
                <a:cubicBezTo>
                  <a:pt x="4" y="172"/>
                  <a:pt x="4" y="170"/>
                  <a:pt x="3" y="165"/>
                </a:cubicBezTo>
                <a:cubicBezTo>
                  <a:pt x="2" y="162"/>
                  <a:pt x="0" y="160"/>
                  <a:pt x="0" y="157"/>
                </a:cubicBezTo>
                <a:cubicBezTo>
                  <a:pt x="0" y="153"/>
                  <a:pt x="0" y="153"/>
                  <a:pt x="0" y="153"/>
                </a:cubicBezTo>
                <a:cubicBezTo>
                  <a:pt x="8" y="152"/>
                  <a:pt x="12" y="149"/>
                  <a:pt x="20" y="149"/>
                </a:cubicBezTo>
                <a:cubicBezTo>
                  <a:pt x="34" y="149"/>
                  <a:pt x="34" y="149"/>
                  <a:pt x="34" y="149"/>
                </a:cubicBezTo>
                <a:cubicBezTo>
                  <a:pt x="40" y="149"/>
                  <a:pt x="43" y="147"/>
                  <a:pt x="48" y="145"/>
                </a:cubicBezTo>
                <a:cubicBezTo>
                  <a:pt x="55" y="142"/>
                  <a:pt x="58" y="139"/>
                  <a:pt x="63" y="133"/>
                </a:cubicBezTo>
                <a:cubicBezTo>
                  <a:pt x="67" y="130"/>
                  <a:pt x="68" y="126"/>
                  <a:pt x="70" y="121"/>
                </a:cubicBezTo>
                <a:cubicBezTo>
                  <a:pt x="73" y="117"/>
                  <a:pt x="74" y="114"/>
                  <a:pt x="75" y="110"/>
                </a:cubicBezTo>
                <a:cubicBezTo>
                  <a:pt x="75" y="108"/>
                  <a:pt x="76" y="106"/>
                  <a:pt x="76" y="104"/>
                </a:cubicBezTo>
                <a:cubicBezTo>
                  <a:pt x="76" y="102"/>
                  <a:pt x="73" y="101"/>
                  <a:pt x="71" y="100"/>
                </a:cubicBezTo>
                <a:cubicBezTo>
                  <a:pt x="68" y="99"/>
                  <a:pt x="66" y="98"/>
                  <a:pt x="63" y="97"/>
                </a:cubicBezTo>
                <a:cubicBezTo>
                  <a:pt x="59" y="95"/>
                  <a:pt x="57" y="92"/>
                  <a:pt x="53" y="89"/>
                </a:cubicBezTo>
                <a:cubicBezTo>
                  <a:pt x="53" y="89"/>
                  <a:pt x="52" y="89"/>
                  <a:pt x="51" y="8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0" name="Freeform 19"/>
          <p:cNvSpPr>
            <a:spLocks/>
          </p:cNvSpPr>
          <p:nvPr/>
        </p:nvSpPr>
        <p:spPr bwMode="auto">
          <a:xfrm>
            <a:off x="7225587" y="4331283"/>
            <a:ext cx="601018" cy="785242"/>
          </a:xfrm>
          <a:custGeom>
            <a:avLst/>
            <a:gdLst/>
            <a:ahLst/>
            <a:cxnLst>
              <a:cxn ang="0">
                <a:pos x="74" y="1"/>
              </a:cxn>
              <a:cxn ang="0">
                <a:pos x="74" y="0"/>
              </a:cxn>
              <a:cxn ang="0">
                <a:pos x="107" y="11"/>
              </a:cxn>
              <a:cxn ang="0">
                <a:pos x="115" y="17"/>
              </a:cxn>
              <a:cxn ang="0">
                <a:pos x="137" y="31"/>
              </a:cxn>
              <a:cxn ang="0">
                <a:pos x="142" y="47"/>
              </a:cxn>
              <a:cxn ang="0">
                <a:pos x="151" y="72"/>
              </a:cxn>
              <a:cxn ang="0">
                <a:pos x="155" y="92"/>
              </a:cxn>
              <a:cxn ang="0">
                <a:pos x="167" y="90"/>
              </a:cxn>
              <a:cxn ang="0">
                <a:pos x="176" y="82"/>
              </a:cxn>
              <a:cxn ang="0">
                <a:pos x="190" y="85"/>
              </a:cxn>
              <a:cxn ang="0">
                <a:pos x="195" y="99"/>
              </a:cxn>
              <a:cxn ang="0">
                <a:pos x="182" y="102"/>
              </a:cxn>
              <a:cxn ang="0">
                <a:pos x="166" y="105"/>
              </a:cxn>
              <a:cxn ang="0">
                <a:pos x="167" y="120"/>
              </a:cxn>
              <a:cxn ang="0">
                <a:pos x="162" y="127"/>
              </a:cxn>
              <a:cxn ang="0">
                <a:pos x="164" y="138"/>
              </a:cxn>
              <a:cxn ang="0">
                <a:pos x="178" y="156"/>
              </a:cxn>
              <a:cxn ang="0">
                <a:pos x="182" y="175"/>
              </a:cxn>
              <a:cxn ang="0">
                <a:pos x="204" y="175"/>
              </a:cxn>
              <a:cxn ang="0">
                <a:pos x="215" y="185"/>
              </a:cxn>
              <a:cxn ang="0">
                <a:pos x="206" y="200"/>
              </a:cxn>
              <a:cxn ang="0">
                <a:pos x="203" y="210"/>
              </a:cxn>
              <a:cxn ang="0">
                <a:pos x="190" y="227"/>
              </a:cxn>
              <a:cxn ang="0">
                <a:pos x="178" y="244"/>
              </a:cxn>
              <a:cxn ang="0">
                <a:pos x="163" y="261"/>
              </a:cxn>
              <a:cxn ang="0">
                <a:pos x="151" y="274"/>
              </a:cxn>
              <a:cxn ang="0">
                <a:pos x="149" y="275"/>
              </a:cxn>
              <a:cxn ang="0">
                <a:pos x="137" y="259"/>
              </a:cxn>
              <a:cxn ang="0">
                <a:pos x="112" y="254"/>
              </a:cxn>
              <a:cxn ang="0">
                <a:pos x="107" y="247"/>
              </a:cxn>
              <a:cxn ang="0">
                <a:pos x="85" y="259"/>
              </a:cxn>
              <a:cxn ang="0">
                <a:pos x="88" y="241"/>
              </a:cxn>
              <a:cxn ang="0">
                <a:pos x="82" y="237"/>
              </a:cxn>
              <a:cxn ang="0">
                <a:pos x="66" y="248"/>
              </a:cxn>
              <a:cxn ang="0">
                <a:pos x="55" y="252"/>
              </a:cxn>
              <a:cxn ang="0">
                <a:pos x="45" y="218"/>
              </a:cxn>
              <a:cxn ang="0">
                <a:pos x="42" y="198"/>
              </a:cxn>
              <a:cxn ang="0">
                <a:pos x="44" y="186"/>
              </a:cxn>
              <a:cxn ang="0">
                <a:pos x="37" y="177"/>
              </a:cxn>
              <a:cxn ang="0">
                <a:pos x="25" y="175"/>
              </a:cxn>
              <a:cxn ang="0">
                <a:pos x="20" y="167"/>
              </a:cxn>
              <a:cxn ang="0">
                <a:pos x="40" y="142"/>
              </a:cxn>
              <a:cxn ang="0">
                <a:pos x="49" y="137"/>
              </a:cxn>
              <a:cxn ang="0">
                <a:pos x="43" y="121"/>
              </a:cxn>
              <a:cxn ang="0">
                <a:pos x="37" y="104"/>
              </a:cxn>
              <a:cxn ang="0">
                <a:pos x="26" y="110"/>
              </a:cxn>
              <a:cxn ang="0">
                <a:pos x="14" y="100"/>
              </a:cxn>
              <a:cxn ang="0">
                <a:pos x="9" y="91"/>
              </a:cxn>
              <a:cxn ang="0">
                <a:pos x="2" y="81"/>
              </a:cxn>
              <a:cxn ang="0">
                <a:pos x="0" y="76"/>
              </a:cxn>
              <a:cxn ang="0">
                <a:pos x="6" y="74"/>
              </a:cxn>
              <a:cxn ang="0">
                <a:pos x="18" y="52"/>
              </a:cxn>
              <a:cxn ang="0">
                <a:pos x="26" y="38"/>
              </a:cxn>
              <a:cxn ang="0">
                <a:pos x="29" y="26"/>
              </a:cxn>
              <a:cxn ang="0">
                <a:pos x="36" y="21"/>
              </a:cxn>
              <a:cxn ang="0">
                <a:pos x="42" y="21"/>
              </a:cxn>
              <a:cxn ang="0">
                <a:pos x="53" y="34"/>
              </a:cxn>
              <a:cxn ang="0">
                <a:pos x="67" y="35"/>
              </a:cxn>
              <a:cxn ang="0">
                <a:pos x="77" y="25"/>
              </a:cxn>
              <a:cxn ang="0">
                <a:pos x="73" y="3"/>
              </a:cxn>
            </a:cxnLst>
            <a:rect l="0" t="0" r="r" b="b"/>
            <a:pathLst>
              <a:path w="215" h="275">
                <a:moveTo>
                  <a:pt x="73" y="3"/>
                </a:moveTo>
                <a:cubicBezTo>
                  <a:pt x="73" y="2"/>
                  <a:pt x="74" y="2"/>
                  <a:pt x="74" y="1"/>
                </a:cubicBezTo>
                <a:cubicBezTo>
                  <a:pt x="74" y="0"/>
                  <a:pt x="74" y="0"/>
                  <a:pt x="74" y="0"/>
                </a:cubicBezTo>
                <a:cubicBezTo>
                  <a:pt x="74" y="0"/>
                  <a:pt x="74" y="0"/>
                  <a:pt x="74" y="0"/>
                </a:cubicBezTo>
                <a:cubicBezTo>
                  <a:pt x="86" y="4"/>
                  <a:pt x="93" y="6"/>
                  <a:pt x="105" y="8"/>
                </a:cubicBezTo>
                <a:cubicBezTo>
                  <a:pt x="105" y="9"/>
                  <a:pt x="106" y="11"/>
                  <a:pt x="107" y="11"/>
                </a:cubicBezTo>
                <a:cubicBezTo>
                  <a:pt x="109" y="12"/>
                  <a:pt x="110" y="13"/>
                  <a:pt x="111" y="13"/>
                </a:cubicBezTo>
                <a:cubicBezTo>
                  <a:pt x="113" y="14"/>
                  <a:pt x="113" y="16"/>
                  <a:pt x="115" y="17"/>
                </a:cubicBezTo>
                <a:cubicBezTo>
                  <a:pt x="119" y="21"/>
                  <a:pt x="121" y="25"/>
                  <a:pt x="127" y="27"/>
                </a:cubicBezTo>
                <a:cubicBezTo>
                  <a:pt x="131" y="29"/>
                  <a:pt x="134" y="28"/>
                  <a:pt x="137" y="31"/>
                </a:cubicBezTo>
                <a:cubicBezTo>
                  <a:pt x="139" y="33"/>
                  <a:pt x="138" y="35"/>
                  <a:pt x="139" y="37"/>
                </a:cubicBezTo>
                <a:cubicBezTo>
                  <a:pt x="140" y="41"/>
                  <a:pt x="141" y="43"/>
                  <a:pt x="142" y="47"/>
                </a:cubicBezTo>
                <a:cubicBezTo>
                  <a:pt x="142" y="52"/>
                  <a:pt x="142" y="56"/>
                  <a:pt x="143" y="61"/>
                </a:cubicBezTo>
                <a:cubicBezTo>
                  <a:pt x="144" y="66"/>
                  <a:pt x="149" y="67"/>
                  <a:pt x="151" y="72"/>
                </a:cubicBezTo>
                <a:cubicBezTo>
                  <a:pt x="152" y="77"/>
                  <a:pt x="152" y="81"/>
                  <a:pt x="153" y="86"/>
                </a:cubicBezTo>
                <a:cubicBezTo>
                  <a:pt x="154" y="88"/>
                  <a:pt x="153" y="90"/>
                  <a:pt x="155" y="92"/>
                </a:cubicBezTo>
                <a:cubicBezTo>
                  <a:pt x="156" y="93"/>
                  <a:pt x="158" y="93"/>
                  <a:pt x="160" y="93"/>
                </a:cubicBezTo>
                <a:cubicBezTo>
                  <a:pt x="163" y="93"/>
                  <a:pt x="164" y="91"/>
                  <a:pt x="167" y="90"/>
                </a:cubicBezTo>
                <a:cubicBezTo>
                  <a:pt x="169" y="89"/>
                  <a:pt x="171" y="88"/>
                  <a:pt x="173" y="86"/>
                </a:cubicBezTo>
                <a:cubicBezTo>
                  <a:pt x="174" y="85"/>
                  <a:pt x="175" y="84"/>
                  <a:pt x="176" y="82"/>
                </a:cubicBezTo>
                <a:cubicBezTo>
                  <a:pt x="177" y="80"/>
                  <a:pt x="178" y="77"/>
                  <a:pt x="181" y="77"/>
                </a:cubicBezTo>
                <a:cubicBezTo>
                  <a:pt x="185" y="77"/>
                  <a:pt x="187" y="81"/>
                  <a:pt x="190" y="85"/>
                </a:cubicBezTo>
                <a:cubicBezTo>
                  <a:pt x="192" y="89"/>
                  <a:pt x="195" y="90"/>
                  <a:pt x="195" y="95"/>
                </a:cubicBezTo>
                <a:cubicBezTo>
                  <a:pt x="195" y="99"/>
                  <a:pt x="195" y="99"/>
                  <a:pt x="195" y="99"/>
                </a:cubicBezTo>
                <a:cubicBezTo>
                  <a:pt x="192" y="99"/>
                  <a:pt x="190" y="99"/>
                  <a:pt x="187" y="100"/>
                </a:cubicBezTo>
                <a:cubicBezTo>
                  <a:pt x="185" y="100"/>
                  <a:pt x="184" y="102"/>
                  <a:pt x="182" y="102"/>
                </a:cubicBezTo>
                <a:cubicBezTo>
                  <a:pt x="178" y="102"/>
                  <a:pt x="176" y="99"/>
                  <a:pt x="171" y="99"/>
                </a:cubicBezTo>
                <a:cubicBezTo>
                  <a:pt x="168" y="99"/>
                  <a:pt x="166" y="102"/>
                  <a:pt x="166" y="105"/>
                </a:cubicBezTo>
                <a:cubicBezTo>
                  <a:pt x="166" y="109"/>
                  <a:pt x="169" y="110"/>
                  <a:pt x="169" y="114"/>
                </a:cubicBezTo>
                <a:cubicBezTo>
                  <a:pt x="169" y="116"/>
                  <a:pt x="168" y="118"/>
                  <a:pt x="167" y="120"/>
                </a:cubicBezTo>
                <a:cubicBezTo>
                  <a:pt x="166" y="122"/>
                  <a:pt x="166" y="124"/>
                  <a:pt x="164" y="126"/>
                </a:cubicBezTo>
                <a:cubicBezTo>
                  <a:pt x="164" y="127"/>
                  <a:pt x="163" y="126"/>
                  <a:pt x="162" y="127"/>
                </a:cubicBezTo>
                <a:cubicBezTo>
                  <a:pt x="160" y="128"/>
                  <a:pt x="159" y="130"/>
                  <a:pt x="159" y="133"/>
                </a:cubicBezTo>
                <a:cubicBezTo>
                  <a:pt x="159" y="136"/>
                  <a:pt x="162" y="136"/>
                  <a:pt x="164" y="138"/>
                </a:cubicBezTo>
                <a:cubicBezTo>
                  <a:pt x="167" y="142"/>
                  <a:pt x="168" y="145"/>
                  <a:pt x="171" y="148"/>
                </a:cubicBezTo>
                <a:cubicBezTo>
                  <a:pt x="174" y="151"/>
                  <a:pt x="178" y="152"/>
                  <a:pt x="178" y="156"/>
                </a:cubicBezTo>
                <a:cubicBezTo>
                  <a:pt x="178" y="162"/>
                  <a:pt x="174" y="164"/>
                  <a:pt x="174" y="170"/>
                </a:cubicBezTo>
                <a:cubicBezTo>
                  <a:pt x="174" y="174"/>
                  <a:pt x="179" y="175"/>
                  <a:pt x="182" y="175"/>
                </a:cubicBezTo>
                <a:cubicBezTo>
                  <a:pt x="188" y="175"/>
                  <a:pt x="191" y="173"/>
                  <a:pt x="197" y="173"/>
                </a:cubicBezTo>
                <a:cubicBezTo>
                  <a:pt x="200" y="173"/>
                  <a:pt x="201" y="175"/>
                  <a:pt x="204" y="175"/>
                </a:cubicBezTo>
                <a:cubicBezTo>
                  <a:pt x="209" y="178"/>
                  <a:pt x="213" y="179"/>
                  <a:pt x="215" y="185"/>
                </a:cubicBezTo>
                <a:cubicBezTo>
                  <a:pt x="215" y="185"/>
                  <a:pt x="215" y="185"/>
                  <a:pt x="215" y="185"/>
                </a:cubicBezTo>
                <a:cubicBezTo>
                  <a:pt x="214" y="189"/>
                  <a:pt x="213" y="194"/>
                  <a:pt x="210" y="197"/>
                </a:cubicBezTo>
                <a:cubicBezTo>
                  <a:pt x="209" y="198"/>
                  <a:pt x="208" y="199"/>
                  <a:pt x="206" y="200"/>
                </a:cubicBezTo>
                <a:cubicBezTo>
                  <a:pt x="204" y="202"/>
                  <a:pt x="201" y="203"/>
                  <a:pt x="201" y="206"/>
                </a:cubicBezTo>
                <a:cubicBezTo>
                  <a:pt x="201" y="208"/>
                  <a:pt x="203" y="208"/>
                  <a:pt x="203" y="210"/>
                </a:cubicBezTo>
                <a:cubicBezTo>
                  <a:pt x="203" y="213"/>
                  <a:pt x="201" y="215"/>
                  <a:pt x="198" y="218"/>
                </a:cubicBezTo>
                <a:cubicBezTo>
                  <a:pt x="195" y="222"/>
                  <a:pt x="194" y="225"/>
                  <a:pt x="190" y="227"/>
                </a:cubicBezTo>
                <a:cubicBezTo>
                  <a:pt x="187" y="230"/>
                  <a:pt x="184" y="230"/>
                  <a:pt x="182" y="234"/>
                </a:cubicBezTo>
                <a:cubicBezTo>
                  <a:pt x="180" y="238"/>
                  <a:pt x="180" y="241"/>
                  <a:pt x="178" y="244"/>
                </a:cubicBezTo>
                <a:cubicBezTo>
                  <a:pt x="175" y="249"/>
                  <a:pt x="175" y="252"/>
                  <a:pt x="171" y="255"/>
                </a:cubicBezTo>
                <a:cubicBezTo>
                  <a:pt x="168" y="257"/>
                  <a:pt x="166" y="258"/>
                  <a:pt x="163" y="261"/>
                </a:cubicBezTo>
                <a:cubicBezTo>
                  <a:pt x="161" y="264"/>
                  <a:pt x="157" y="263"/>
                  <a:pt x="155" y="266"/>
                </a:cubicBezTo>
                <a:cubicBezTo>
                  <a:pt x="152" y="268"/>
                  <a:pt x="152" y="271"/>
                  <a:pt x="151" y="274"/>
                </a:cubicBezTo>
                <a:cubicBezTo>
                  <a:pt x="150" y="275"/>
                  <a:pt x="149" y="275"/>
                  <a:pt x="149" y="275"/>
                </a:cubicBezTo>
                <a:cubicBezTo>
                  <a:pt x="149" y="275"/>
                  <a:pt x="149" y="275"/>
                  <a:pt x="149" y="275"/>
                </a:cubicBezTo>
                <a:cubicBezTo>
                  <a:pt x="147" y="271"/>
                  <a:pt x="146" y="267"/>
                  <a:pt x="143" y="263"/>
                </a:cubicBezTo>
                <a:cubicBezTo>
                  <a:pt x="141" y="261"/>
                  <a:pt x="139" y="261"/>
                  <a:pt x="137" y="259"/>
                </a:cubicBezTo>
                <a:cubicBezTo>
                  <a:pt x="133" y="258"/>
                  <a:pt x="131" y="257"/>
                  <a:pt x="127" y="257"/>
                </a:cubicBezTo>
                <a:cubicBezTo>
                  <a:pt x="121" y="257"/>
                  <a:pt x="118" y="255"/>
                  <a:pt x="112" y="254"/>
                </a:cubicBezTo>
                <a:cubicBezTo>
                  <a:pt x="110" y="253"/>
                  <a:pt x="107" y="254"/>
                  <a:pt x="106" y="251"/>
                </a:cubicBezTo>
                <a:cubicBezTo>
                  <a:pt x="106" y="250"/>
                  <a:pt x="107" y="249"/>
                  <a:pt x="107" y="247"/>
                </a:cubicBezTo>
                <a:cubicBezTo>
                  <a:pt x="107" y="246"/>
                  <a:pt x="107" y="245"/>
                  <a:pt x="106" y="243"/>
                </a:cubicBezTo>
                <a:cubicBezTo>
                  <a:pt x="96" y="246"/>
                  <a:pt x="91" y="251"/>
                  <a:pt x="85" y="259"/>
                </a:cubicBezTo>
                <a:cubicBezTo>
                  <a:pt x="83" y="257"/>
                  <a:pt x="83" y="257"/>
                  <a:pt x="83" y="257"/>
                </a:cubicBezTo>
                <a:cubicBezTo>
                  <a:pt x="84" y="251"/>
                  <a:pt x="85" y="247"/>
                  <a:pt x="88" y="241"/>
                </a:cubicBezTo>
                <a:cubicBezTo>
                  <a:pt x="89" y="238"/>
                  <a:pt x="91" y="235"/>
                  <a:pt x="91" y="231"/>
                </a:cubicBezTo>
                <a:cubicBezTo>
                  <a:pt x="87" y="232"/>
                  <a:pt x="86" y="235"/>
                  <a:pt x="82" y="237"/>
                </a:cubicBezTo>
                <a:cubicBezTo>
                  <a:pt x="78" y="240"/>
                  <a:pt x="75" y="242"/>
                  <a:pt x="70" y="244"/>
                </a:cubicBezTo>
                <a:cubicBezTo>
                  <a:pt x="69" y="245"/>
                  <a:pt x="68" y="247"/>
                  <a:pt x="66" y="248"/>
                </a:cubicBezTo>
                <a:cubicBezTo>
                  <a:pt x="62" y="250"/>
                  <a:pt x="60" y="252"/>
                  <a:pt x="55" y="252"/>
                </a:cubicBezTo>
                <a:cubicBezTo>
                  <a:pt x="55" y="252"/>
                  <a:pt x="55" y="252"/>
                  <a:pt x="55" y="252"/>
                </a:cubicBezTo>
                <a:cubicBezTo>
                  <a:pt x="51" y="245"/>
                  <a:pt x="53" y="240"/>
                  <a:pt x="51" y="232"/>
                </a:cubicBezTo>
                <a:cubicBezTo>
                  <a:pt x="49" y="226"/>
                  <a:pt x="48" y="223"/>
                  <a:pt x="45" y="218"/>
                </a:cubicBezTo>
                <a:cubicBezTo>
                  <a:pt x="43" y="215"/>
                  <a:pt x="42" y="213"/>
                  <a:pt x="42" y="210"/>
                </a:cubicBezTo>
                <a:cubicBezTo>
                  <a:pt x="42" y="198"/>
                  <a:pt x="42" y="198"/>
                  <a:pt x="42" y="198"/>
                </a:cubicBezTo>
                <a:cubicBezTo>
                  <a:pt x="42" y="196"/>
                  <a:pt x="43" y="195"/>
                  <a:pt x="43" y="194"/>
                </a:cubicBezTo>
                <a:cubicBezTo>
                  <a:pt x="44" y="191"/>
                  <a:pt x="44" y="189"/>
                  <a:pt x="44" y="186"/>
                </a:cubicBezTo>
                <a:cubicBezTo>
                  <a:pt x="44" y="184"/>
                  <a:pt x="43" y="183"/>
                  <a:pt x="42" y="182"/>
                </a:cubicBezTo>
                <a:cubicBezTo>
                  <a:pt x="41" y="180"/>
                  <a:pt x="39" y="178"/>
                  <a:pt x="37" y="177"/>
                </a:cubicBezTo>
                <a:cubicBezTo>
                  <a:pt x="35" y="177"/>
                  <a:pt x="34" y="178"/>
                  <a:pt x="33" y="177"/>
                </a:cubicBezTo>
                <a:cubicBezTo>
                  <a:pt x="30" y="177"/>
                  <a:pt x="28" y="176"/>
                  <a:pt x="25" y="175"/>
                </a:cubicBezTo>
                <a:cubicBezTo>
                  <a:pt x="22" y="174"/>
                  <a:pt x="21" y="170"/>
                  <a:pt x="20" y="167"/>
                </a:cubicBezTo>
                <a:cubicBezTo>
                  <a:pt x="20" y="167"/>
                  <a:pt x="20" y="167"/>
                  <a:pt x="20" y="167"/>
                </a:cubicBezTo>
                <a:cubicBezTo>
                  <a:pt x="24" y="160"/>
                  <a:pt x="25" y="155"/>
                  <a:pt x="30" y="149"/>
                </a:cubicBezTo>
                <a:cubicBezTo>
                  <a:pt x="32" y="145"/>
                  <a:pt x="36" y="144"/>
                  <a:pt x="40" y="142"/>
                </a:cubicBezTo>
                <a:cubicBezTo>
                  <a:pt x="41" y="142"/>
                  <a:pt x="42" y="141"/>
                  <a:pt x="44" y="140"/>
                </a:cubicBezTo>
                <a:cubicBezTo>
                  <a:pt x="46" y="140"/>
                  <a:pt x="49" y="140"/>
                  <a:pt x="49" y="137"/>
                </a:cubicBezTo>
                <a:cubicBezTo>
                  <a:pt x="49" y="135"/>
                  <a:pt x="47" y="134"/>
                  <a:pt x="47" y="131"/>
                </a:cubicBezTo>
                <a:cubicBezTo>
                  <a:pt x="46" y="127"/>
                  <a:pt x="45" y="125"/>
                  <a:pt x="43" y="121"/>
                </a:cubicBezTo>
                <a:cubicBezTo>
                  <a:pt x="41" y="118"/>
                  <a:pt x="42" y="116"/>
                  <a:pt x="41" y="112"/>
                </a:cubicBezTo>
                <a:cubicBezTo>
                  <a:pt x="40" y="109"/>
                  <a:pt x="39" y="107"/>
                  <a:pt x="37" y="104"/>
                </a:cubicBezTo>
                <a:cubicBezTo>
                  <a:pt x="35" y="105"/>
                  <a:pt x="33" y="106"/>
                  <a:pt x="31" y="107"/>
                </a:cubicBezTo>
                <a:cubicBezTo>
                  <a:pt x="29" y="108"/>
                  <a:pt x="29" y="110"/>
                  <a:pt x="26" y="110"/>
                </a:cubicBezTo>
                <a:cubicBezTo>
                  <a:pt x="22" y="110"/>
                  <a:pt x="21" y="107"/>
                  <a:pt x="18" y="104"/>
                </a:cubicBezTo>
                <a:cubicBezTo>
                  <a:pt x="16" y="103"/>
                  <a:pt x="16" y="102"/>
                  <a:pt x="14" y="100"/>
                </a:cubicBezTo>
                <a:cubicBezTo>
                  <a:pt x="12" y="99"/>
                  <a:pt x="10" y="98"/>
                  <a:pt x="9" y="95"/>
                </a:cubicBezTo>
                <a:cubicBezTo>
                  <a:pt x="9" y="94"/>
                  <a:pt x="10" y="93"/>
                  <a:pt x="9" y="91"/>
                </a:cubicBezTo>
                <a:cubicBezTo>
                  <a:pt x="9" y="89"/>
                  <a:pt x="9" y="88"/>
                  <a:pt x="7" y="85"/>
                </a:cubicBezTo>
                <a:cubicBezTo>
                  <a:pt x="6" y="83"/>
                  <a:pt x="4" y="83"/>
                  <a:pt x="2" y="81"/>
                </a:cubicBezTo>
                <a:cubicBezTo>
                  <a:pt x="1" y="81"/>
                  <a:pt x="2" y="80"/>
                  <a:pt x="1" y="79"/>
                </a:cubicBezTo>
                <a:cubicBezTo>
                  <a:pt x="1" y="78"/>
                  <a:pt x="0" y="78"/>
                  <a:pt x="0" y="76"/>
                </a:cubicBezTo>
                <a:cubicBezTo>
                  <a:pt x="0" y="75"/>
                  <a:pt x="1" y="75"/>
                  <a:pt x="1" y="73"/>
                </a:cubicBezTo>
                <a:cubicBezTo>
                  <a:pt x="3" y="74"/>
                  <a:pt x="4" y="74"/>
                  <a:pt x="6" y="74"/>
                </a:cubicBezTo>
                <a:cubicBezTo>
                  <a:pt x="12" y="74"/>
                  <a:pt x="14" y="68"/>
                  <a:pt x="15" y="62"/>
                </a:cubicBezTo>
                <a:cubicBezTo>
                  <a:pt x="15" y="58"/>
                  <a:pt x="16" y="56"/>
                  <a:pt x="18" y="52"/>
                </a:cubicBezTo>
                <a:cubicBezTo>
                  <a:pt x="19" y="48"/>
                  <a:pt x="21" y="46"/>
                  <a:pt x="23" y="42"/>
                </a:cubicBezTo>
                <a:cubicBezTo>
                  <a:pt x="24" y="40"/>
                  <a:pt x="25" y="40"/>
                  <a:pt x="26" y="38"/>
                </a:cubicBezTo>
                <a:cubicBezTo>
                  <a:pt x="27" y="36"/>
                  <a:pt x="27" y="34"/>
                  <a:pt x="27" y="32"/>
                </a:cubicBezTo>
                <a:cubicBezTo>
                  <a:pt x="28" y="30"/>
                  <a:pt x="29" y="28"/>
                  <a:pt x="29" y="26"/>
                </a:cubicBezTo>
                <a:cubicBezTo>
                  <a:pt x="29" y="24"/>
                  <a:pt x="29" y="24"/>
                  <a:pt x="29" y="22"/>
                </a:cubicBezTo>
                <a:cubicBezTo>
                  <a:pt x="32" y="22"/>
                  <a:pt x="33" y="22"/>
                  <a:pt x="36" y="21"/>
                </a:cubicBezTo>
                <a:cubicBezTo>
                  <a:pt x="37" y="21"/>
                  <a:pt x="38" y="20"/>
                  <a:pt x="40" y="20"/>
                </a:cubicBezTo>
                <a:cubicBezTo>
                  <a:pt x="41" y="20"/>
                  <a:pt x="41" y="21"/>
                  <a:pt x="42" y="21"/>
                </a:cubicBezTo>
                <a:cubicBezTo>
                  <a:pt x="46" y="22"/>
                  <a:pt x="48" y="25"/>
                  <a:pt x="50" y="28"/>
                </a:cubicBezTo>
                <a:cubicBezTo>
                  <a:pt x="52" y="30"/>
                  <a:pt x="53" y="32"/>
                  <a:pt x="53" y="34"/>
                </a:cubicBezTo>
                <a:cubicBezTo>
                  <a:pt x="54" y="37"/>
                  <a:pt x="55" y="40"/>
                  <a:pt x="58" y="40"/>
                </a:cubicBezTo>
                <a:cubicBezTo>
                  <a:pt x="62" y="40"/>
                  <a:pt x="64" y="38"/>
                  <a:pt x="67" y="35"/>
                </a:cubicBezTo>
                <a:cubicBezTo>
                  <a:pt x="73" y="30"/>
                  <a:pt x="73" y="30"/>
                  <a:pt x="73" y="30"/>
                </a:cubicBezTo>
                <a:cubicBezTo>
                  <a:pt x="75" y="28"/>
                  <a:pt x="77" y="28"/>
                  <a:pt x="77" y="25"/>
                </a:cubicBezTo>
                <a:cubicBezTo>
                  <a:pt x="77" y="21"/>
                  <a:pt x="73" y="19"/>
                  <a:pt x="73" y="14"/>
                </a:cubicBezTo>
                <a:cubicBezTo>
                  <a:pt x="73" y="10"/>
                  <a:pt x="73" y="8"/>
                  <a:pt x="73"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7409055" y="4220960"/>
            <a:ext cx="699079" cy="645717"/>
          </a:xfrm>
          <a:custGeom>
            <a:avLst/>
            <a:gdLst/>
            <a:ahLst/>
            <a:cxnLst>
              <a:cxn ang="0">
                <a:pos x="5" y="33"/>
              </a:cxn>
              <a:cxn ang="0">
                <a:pos x="7" y="13"/>
              </a:cxn>
              <a:cxn ang="0">
                <a:pos x="15" y="10"/>
              </a:cxn>
              <a:cxn ang="0">
                <a:pos x="26" y="14"/>
              </a:cxn>
              <a:cxn ang="0">
                <a:pos x="35" y="31"/>
              </a:cxn>
              <a:cxn ang="0">
                <a:pos x="43" y="32"/>
              </a:cxn>
              <a:cxn ang="0">
                <a:pos x="51" y="34"/>
              </a:cxn>
              <a:cxn ang="0">
                <a:pos x="59" y="34"/>
              </a:cxn>
              <a:cxn ang="0">
                <a:pos x="69" y="23"/>
              </a:cxn>
              <a:cxn ang="0">
                <a:pos x="79" y="26"/>
              </a:cxn>
              <a:cxn ang="0">
                <a:pos x="87" y="35"/>
              </a:cxn>
              <a:cxn ang="0">
                <a:pos x="91" y="29"/>
              </a:cxn>
              <a:cxn ang="0">
                <a:pos x="106" y="17"/>
              </a:cxn>
              <a:cxn ang="0">
                <a:pos x="123" y="0"/>
              </a:cxn>
              <a:cxn ang="0">
                <a:pos x="129" y="2"/>
              </a:cxn>
              <a:cxn ang="0">
                <a:pos x="129" y="3"/>
              </a:cxn>
              <a:cxn ang="0">
                <a:pos x="131" y="16"/>
              </a:cxn>
              <a:cxn ang="0">
                <a:pos x="153" y="23"/>
              </a:cxn>
              <a:cxn ang="0">
                <a:pos x="173" y="38"/>
              </a:cxn>
              <a:cxn ang="0">
                <a:pos x="180" y="54"/>
              </a:cxn>
              <a:cxn ang="0">
                <a:pos x="194" y="92"/>
              </a:cxn>
              <a:cxn ang="0">
                <a:pos x="199" y="105"/>
              </a:cxn>
              <a:cxn ang="0">
                <a:pos x="209" y="129"/>
              </a:cxn>
              <a:cxn ang="0">
                <a:pos x="224" y="145"/>
              </a:cxn>
              <a:cxn ang="0">
                <a:pos x="227" y="155"/>
              </a:cxn>
              <a:cxn ang="0">
                <a:pos x="231" y="159"/>
              </a:cxn>
              <a:cxn ang="0">
                <a:pos x="251" y="181"/>
              </a:cxn>
              <a:cxn ang="0">
                <a:pos x="232" y="179"/>
              </a:cxn>
              <a:cxn ang="0">
                <a:pos x="242" y="187"/>
              </a:cxn>
              <a:cxn ang="0">
                <a:pos x="237" y="188"/>
              </a:cxn>
              <a:cxn ang="0">
                <a:pos x="218" y="178"/>
              </a:cxn>
              <a:cxn ang="0">
                <a:pos x="226" y="196"/>
              </a:cxn>
              <a:cxn ang="0">
                <a:pos x="215" y="214"/>
              </a:cxn>
              <a:cxn ang="0">
                <a:pos x="211" y="222"/>
              </a:cxn>
              <a:cxn ang="0">
                <a:pos x="190" y="224"/>
              </a:cxn>
              <a:cxn ang="0">
                <a:pos x="159" y="224"/>
              </a:cxn>
              <a:cxn ang="0">
                <a:pos x="149" y="223"/>
              </a:cxn>
              <a:cxn ang="0">
                <a:pos x="138" y="213"/>
              </a:cxn>
              <a:cxn ang="0">
                <a:pos x="116" y="213"/>
              </a:cxn>
              <a:cxn ang="0">
                <a:pos x="112" y="194"/>
              </a:cxn>
              <a:cxn ang="0">
                <a:pos x="98" y="176"/>
              </a:cxn>
              <a:cxn ang="0">
                <a:pos x="96" y="165"/>
              </a:cxn>
              <a:cxn ang="0">
                <a:pos x="101" y="158"/>
              </a:cxn>
              <a:cxn ang="0">
                <a:pos x="100" y="143"/>
              </a:cxn>
              <a:cxn ang="0">
                <a:pos x="116" y="140"/>
              </a:cxn>
              <a:cxn ang="0">
                <a:pos x="129" y="137"/>
              </a:cxn>
              <a:cxn ang="0">
                <a:pos x="124" y="123"/>
              </a:cxn>
              <a:cxn ang="0">
                <a:pos x="110" y="120"/>
              </a:cxn>
              <a:cxn ang="0">
                <a:pos x="101" y="128"/>
              </a:cxn>
              <a:cxn ang="0">
                <a:pos x="89" y="130"/>
              </a:cxn>
              <a:cxn ang="0">
                <a:pos x="85" y="110"/>
              </a:cxn>
              <a:cxn ang="0">
                <a:pos x="76" y="85"/>
              </a:cxn>
              <a:cxn ang="0">
                <a:pos x="71" y="69"/>
              </a:cxn>
              <a:cxn ang="0">
                <a:pos x="49" y="55"/>
              </a:cxn>
              <a:cxn ang="0">
                <a:pos x="41" y="49"/>
              </a:cxn>
              <a:cxn ang="0">
                <a:pos x="8" y="38"/>
              </a:cxn>
            </a:cxnLst>
            <a:rect l="0" t="0" r="r" b="b"/>
            <a:pathLst>
              <a:path w="251" h="225">
                <a:moveTo>
                  <a:pt x="8" y="38"/>
                </a:moveTo>
                <a:cubicBezTo>
                  <a:pt x="8" y="36"/>
                  <a:pt x="6" y="35"/>
                  <a:pt x="5" y="33"/>
                </a:cubicBezTo>
                <a:cubicBezTo>
                  <a:pt x="2" y="28"/>
                  <a:pt x="0" y="25"/>
                  <a:pt x="0" y="18"/>
                </a:cubicBezTo>
                <a:cubicBezTo>
                  <a:pt x="0" y="15"/>
                  <a:pt x="4" y="14"/>
                  <a:pt x="7" y="13"/>
                </a:cubicBezTo>
                <a:cubicBezTo>
                  <a:pt x="9" y="12"/>
                  <a:pt x="10" y="11"/>
                  <a:pt x="11" y="11"/>
                </a:cubicBezTo>
                <a:cubicBezTo>
                  <a:pt x="13" y="11"/>
                  <a:pt x="14" y="11"/>
                  <a:pt x="15" y="10"/>
                </a:cubicBezTo>
                <a:cubicBezTo>
                  <a:pt x="18" y="10"/>
                  <a:pt x="19" y="9"/>
                  <a:pt x="21" y="9"/>
                </a:cubicBezTo>
                <a:cubicBezTo>
                  <a:pt x="24" y="9"/>
                  <a:pt x="25" y="12"/>
                  <a:pt x="26" y="14"/>
                </a:cubicBezTo>
                <a:cubicBezTo>
                  <a:pt x="28" y="18"/>
                  <a:pt x="29" y="21"/>
                  <a:pt x="31" y="26"/>
                </a:cubicBezTo>
                <a:cubicBezTo>
                  <a:pt x="32" y="28"/>
                  <a:pt x="33" y="30"/>
                  <a:pt x="35" y="31"/>
                </a:cubicBezTo>
                <a:cubicBezTo>
                  <a:pt x="37" y="32"/>
                  <a:pt x="38" y="31"/>
                  <a:pt x="41" y="31"/>
                </a:cubicBezTo>
                <a:cubicBezTo>
                  <a:pt x="41" y="31"/>
                  <a:pt x="42" y="31"/>
                  <a:pt x="43" y="32"/>
                </a:cubicBezTo>
                <a:cubicBezTo>
                  <a:pt x="44" y="32"/>
                  <a:pt x="45" y="32"/>
                  <a:pt x="47" y="32"/>
                </a:cubicBezTo>
                <a:cubicBezTo>
                  <a:pt x="48" y="33"/>
                  <a:pt x="50" y="33"/>
                  <a:pt x="51" y="34"/>
                </a:cubicBezTo>
                <a:cubicBezTo>
                  <a:pt x="53" y="35"/>
                  <a:pt x="53" y="37"/>
                  <a:pt x="55" y="37"/>
                </a:cubicBezTo>
                <a:cubicBezTo>
                  <a:pt x="57" y="37"/>
                  <a:pt x="58" y="35"/>
                  <a:pt x="59" y="34"/>
                </a:cubicBezTo>
                <a:cubicBezTo>
                  <a:pt x="61" y="33"/>
                  <a:pt x="64" y="33"/>
                  <a:pt x="65" y="31"/>
                </a:cubicBezTo>
                <a:cubicBezTo>
                  <a:pt x="67" y="28"/>
                  <a:pt x="66" y="23"/>
                  <a:pt x="69" y="23"/>
                </a:cubicBezTo>
                <a:cubicBezTo>
                  <a:pt x="71" y="23"/>
                  <a:pt x="73" y="24"/>
                  <a:pt x="75" y="25"/>
                </a:cubicBezTo>
                <a:cubicBezTo>
                  <a:pt x="76" y="25"/>
                  <a:pt x="78" y="25"/>
                  <a:pt x="79" y="26"/>
                </a:cubicBezTo>
                <a:cubicBezTo>
                  <a:pt x="79" y="26"/>
                  <a:pt x="79" y="27"/>
                  <a:pt x="79" y="28"/>
                </a:cubicBezTo>
                <a:cubicBezTo>
                  <a:pt x="80" y="32"/>
                  <a:pt x="83" y="35"/>
                  <a:pt x="87" y="35"/>
                </a:cubicBezTo>
                <a:cubicBezTo>
                  <a:pt x="89" y="35"/>
                  <a:pt x="89" y="35"/>
                  <a:pt x="90" y="34"/>
                </a:cubicBezTo>
                <a:cubicBezTo>
                  <a:pt x="92" y="33"/>
                  <a:pt x="91" y="31"/>
                  <a:pt x="91" y="29"/>
                </a:cubicBezTo>
                <a:cubicBezTo>
                  <a:pt x="92" y="27"/>
                  <a:pt x="93" y="25"/>
                  <a:pt x="95" y="23"/>
                </a:cubicBezTo>
                <a:cubicBezTo>
                  <a:pt x="98" y="19"/>
                  <a:pt x="103" y="20"/>
                  <a:pt x="106" y="17"/>
                </a:cubicBezTo>
                <a:cubicBezTo>
                  <a:pt x="110" y="15"/>
                  <a:pt x="112" y="12"/>
                  <a:pt x="114" y="8"/>
                </a:cubicBezTo>
                <a:cubicBezTo>
                  <a:pt x="116" y="4"/>
                  <a:pt x="118" y="0"/>
                  <a:pt x="123" y="0"/>
                </a:cubicBezTo>
                <a:cubicBezTo>
                  <a:pt x="125" y="0"/>
                  <a:pt x="126" y="2"/>
                  <a:pt x="128" y="2"/>
                </a:cubicBezTo>
                <a:cubicBezTo>
                  <a:pt x="129" y="2"/>
                  <a:pt x="129" y="2"/>
                  <a:pt x="129" y="2"/>
                </a:cubicBezTo>
                <a:cubicBezTo>
                  <a:pt x="129" y="2"/>
                  <a:pt x="129" y="2"/>
                  <a:pt x="129" y="2"/>
                </a:cubicBezTo>
                <a:cubicBezTo>
                  <a:pt x="129" y="2"/>
                  <a:pt x="129" y="3"/>
                  <a:pt x="129" y="3"/>
                </a:cubicBezTo>
                <a:cubicBezTo>
                  <a:pt x="129" y="7"/>
                  <a:pt x="131" y="9"/>
                  <a:pt x="132" y="12"/>
                </a:cubicBezTo>
                <a:cubicBezTo>
                  <a:pt x="131" y="16"/>
                  <a:pt x="131" y="16"/>
                  <a:pt x="131" y="16"/>
                </a:cubicBezTo>
                <a:cubicBezTo>
                  <a:pt x="136" y="19"/>
                  <a:pt x="139" y="18"/>
                  <a:pt x="143" y="18"/>
                </a:cubicBezTo>
                <a:cubicBezTo>
                  <a:pt x="147" y="19"/>
                  <a:pt x="150" y="21"/>
                  <a:pt x="153" y="23"/>
                </a:cubicBezTo>
                <a:cubicBezTo>
                  <a:pt x="156" y="24"/>
                  <a:pt x="158" y="25"/>
                  <a:pt x="161" y="26"/>
                </a:cubicBezTo>
                <a:cubicBezTo>
                  <a:pt x="167" y="29"/>
                  <a:pt x="170" y="33"/>
                  <a:pt x="173" y="38"/>
                </a:cubicBezTo>
                <a:cubicBezTo>
                  <a:pt x="174" y="41"/>
                  <a:pt x="176" y="43"/>
                  <a:pt x="177" y="46"/>
                </a:cubicBezTo>
                <a:cubicBezTo>
                  <a:pt x="178" y="50"/>
                  <a:pt x="179" y="52"/>
                  <a:pt x="180" y="54"/>
                </a:cubicBezTo>
                <a:cubicBezTo>
                  <a:pt x="183" y="60"/>
                  <a:pt x="186" y="62"/>
                  <a:pt x="189" y="68"/>
                </a:cubicBezTo>
                <a:cubicBezTo>
                  <a:pt x="193" y="77"/>
                  <a:pt x="193" y="83"/>
                  <a:pt x="194" y="92"/>
                </a:cubicBezTo>
                <a:cubicBezTo>
                  <a:pt x="195" y="94"/>
                  <a:pt x="196" y="95"/>
                  <a:pt x="197" y="97"/>
                </a:cubicBezTo>
                <a:cubicBezTo>
                  <a:pt x="198" y="100"/>
                  <a:pt x="198" y="102"/>
                  <a:pt x="199" y="105"/>
                </a:cubicBezTo>
                <a:cubicBezTo>
                  <a:pt x="200" y="109"/>
                  <a:pt x="201" y="111"/>
                  <a:pt x="202" y="114"/>
                </a:cubicBezTo>
                <a:cubicBezTo>
                  <a:pt x="204" y="120"/>
                  <a:pt x="204" y="125"/>
                  <a:pt x="209" y="129"/>
                </a:cubicBezTo>
                <a:cubicBezTo>
                  <a:pt x="214" y="132"/>
                  <a:pt x="217" y="135"/>
                  <a:pt x="220" y="139"/>
                </a:cubicBezTo>
                <a:cubicBezTo>
                  <a:pt x="222" y="141"/>
                  <a:pt x="223" y="143"/>
                  <a:pt x="224" y="145"/>
                </a:cubicBezTo>
                <a:cubicBezTo>
                  <a:pt x="226" y="147"/>
                  <a:pt x="228" y="148"/>
                  <a:pt x="228" y="151"/>
                </a:cubicBezTo>
                <a:cubicBezTo>
                  <a:pt x="228" y="153"/>
                  <a:pt x="227" y="153"/>
                  <a:pt x="227" y="155"/>
                </a:cubicBezTo>
                <a:cubicBezTo>
                  <a:pt x="227" y="156"/>
                  <a:pt x="228" y="156"/>
                  <a:pt x="229" y="157"/>
                </a:cubicBezTo>
                <a:cubicBezTo>
                  <a:pt x="230" y="158"/>
                  <a:pt x="230" y="158"/>
                  <a:pt x="231" y="159"/>
                </a:cubicBezTo>
                <a:cubicBezTo>
                  <a:pt x="236" y="162"/>
                  <a:pt x="240" y="163"/>
                  <a:pt x="243" y="167"/>
                </a:cubicBezTo>
                <a:cubicBezTo>
                  <a:pt x="247" y="172"/>
                  <a:pt x="248" y="176"/>
                  <a:pt x="251" y="181"/>
                </a:cubicBezTo>
                <a:cubicBezTo>
                  <a:pt x="237" y="178"/>
                  <a:pt x="237" y="178"/>
                  <a:pt x="237" y="178"/>
                </a:cubicBezTo>
                <a:cubicBezTo>
                  <a:pt x="235" y="179"/>
                  <a:pt x="234" y="179"/>
                  <a:pt x="232" y="179"/>
                </a:cubicBezTo>
                <a:cubicBezTo>
                  <a:pt x="232" y="181"/>
                  <a:pt x="232" y="181"/>
                  <a:pt x="232" y="181"/>
                </a:cubicBezTo>
                <a:cubicBezTo>
                  <a:pt x="235" y="184"/>
                  <a:pt x="239" y="184"/>
                  <a:pt x="242" y="187"/>
                </a:cubicBezTo>
                <a:cubicBezTo>
                  <a:pt x="244" y="189"/>
                  <a:pt x="244" y="191"/>
                  <a:pt x="246" y="193"/>
                </a:cubicBezTo>
                <a:cubicBezTo>
                  <a:pt x="249" y="199"/>
                  <a:pt x="238" y="189"/>
                  <a:pt x="237" y="188"/>
                </a:cubicBezTo>
                <a:cubicBezTo>
                  <a:pt x="235" y="187"/>
                  <a:pt x="235" y="185"/>
                  <a:pt x="233" y="184"/>
                </a:cubicBezTo>
                <a:cubicBezTo>
                  <a:pt x="227" y="182"/>
                  <a:pt x="223" y="181"/>
                  <a:pt x="218" y="178"/>
                </a:cubicBezTo>
                <a:cubicBezTo>
                  <a:pt x="219" y="185"/>
                  <a:pt x="219" y="191"/>
                  <a:pt x="224" y="195"/>
                </a:cubicBezTo>
                <a:cubicBezTo>
                  <a:pt x="225" y="195"/>
                  <a:pt x="225" y="196"/>
                  <a:pt x="226" y="196"/>
                </a:cubicBezTo>
                <a:cubicBezTo>
                  <a:pt x="226" y="196"/>
                  <a:pt x="226" y="196"/>
                  <a:pt x="226" y="196"/>
                </a:cubicBezTo>
                <a:cubicBezTo>
                  <a:pt x="221" y="203"/>
                  <a:pt x="219" y="208"/>
                  <a:pt x="215" y="214"/>
                </a:cubicBezTo>
                <a:cubicBezTo>
                  <a:pt x="214" y="217"/>
                  <a:pt x="213" y="220"/>
                  <a:pt x="211" y="222"/>
                </a:cubicBezTo>
                <a:cubicBezTo>
                  <a:pt x="211" y="222"/>
                  <a:pt x="211" y="222"/>
                  <a:pt x="211" y="222"/>
                </a:cubicBezTo>
                <a:cubicBezTo>
                  <a:pt x="205" y="221"/>
                  <a:pt x="201" y="222"/>
                  <a:pt x="195" y="223"/>
                </a:cubicBezTo>
                <a:cubicBezTo>
                  <a:pt x="193" y="224"/>
                  <a:pt x="192" y="224"/>
                  <a:pt x="190" y="224"/>
                </a:cubicBezTo>
                <a:cubicBezTo>
                  <a:pt x="180" y="224"/>
                  <a:pt x="175" y="223"/>
                  <a:pt x="166" y="223"/>
                </a:cubicBezTo>
                <a:cubicBezTo>
                  <a:pt x="163" y="223"/>
                  <a:pt x="161" y="223"/>
                  <a:pt x="159" y="224"/>
                </a:cubicBezTo>
                <a:cubicBezTo>
                  <a:pt x="157" y="224"/>
                  <a:pt x="156" y="225"/>
                  <a:pt x="155" y="225"/>
                </a:cubicBezTo>
                <a:cubicBezTo>
                  <a:pt x="152" y="225"/>
                  <a:pt x="151" y="224"/>
                  <a:pt x="149" y="223"/>
                </a:cubicBezTo>
                <a:cubicBezTo>
                  <a:pt x="149" y="223"/>
                  <a:pt x="149" y="223"/>
                  <a:pt x="149" y="223"/>
                </a:cubicBezTo>
                <a:cubicBezTo>
                  <a:pt x="147" y="217"/>
                  <a:pt x="143" y="216"/>
                  <a:pt x="138" y="213"/>
                </a:cubicBezTo>
                <a:cubicBezTo>
                  <a:pt x="135" y="213"/>
                  <a:pt x="134" y="211"/>
                  <a:pt x="131" y="211"/>
                </a:cubicBezTo>
                <a:cubicBezTo>
                  <a:pt x="125" y="211"/>
                  <a:pt x="122" y="213"/>
                  <a:pt x="116" y="213"/>
                </a:cubicBezTo>
                <a:cubicBezTo>
                  <a:pt x="113" y="213"/>
                  <a:pt x="108" y="212"/>
                  <a:pt x="108" y="208"/>
                </a:cubicBezTo>
                <a:cubicBezTo>
                  <a:pt x="108" y="202"/>
                  <a:pt x="112" y="200"/>
                  <a:pt x="112" y="194"/>
                </a:cubicBezTo>
                <a:cubicBezTo>
                  <a:pt x="112" y="190"/>
                  <a:pt x="108" y="189"/>
                  <a:pt x="105" y="186"/>
                </a:cubicBezTo>
                <a:cubicBezTo>
                  <a:pt x="102" y="183"/>
                  <a:pt x="101" y="180"/>
                  <a:pt x="98" y="176"/>
                </a:cubicBezTo>
                <a:cubicBezTo>
                  <a:pt x="96" y="174"/>
                  <a:pt x="93" y="174"/>
                  <a:pt x="93" y="171"/>
                </a:cubicBezTo>
                <a:cubicBezTo>
                  <a:pt x="93" y="168"/>
                  <a:pt x="94" y="166"/>
                  <a:pt x="96" y="165"/>
                </a:cubicBezTo>
                <a:cubicBezTo>
                  <a:pt x="97" y="164"/>
                  <a:pt x="98" y="165"/>
                  <a:pt x="98" y="164"/>
                </a:cubicBezTo>
                <a:cubicBezTo>
                  <a:pt x="100" y="162"/>
                  <a:pt x="100" y="160"/>
                  <a:pt x="101" y="158"/>
                </a:cubicBezTo>
                <a:cubicBezTo>
                  <a:pt x="102" y="156"/>
                  <a:pt x="103" y="154"/>
                  <a:pt x="103" y="152"/>
                </a:cubicBezTo>
                <a:cubicBezTo>
                  <a:pt x="103" y="148"/>
                  <a:pt x="100" y="147"/>
                  <a:pt x="100" y="143"/>
                </a:cubicBezTo>
                <a:cubicBezTo>
                  <a:pt x="100" y="140"/>
                  <a:pt x="102" y="137"/>
                  <a:pt x="105" y="137"/>
                </a:cubicBezTo>
                <a:cubicBezTo>
                  <a:pt x="110" y="137"/>
                  <a:pt x="112" y="140"/>
                  <a:pt x="116" y="140"/>
                </a:cubicBezTo>
                <a:cubicBezTo>
                  <a:pt x="118" y="140"/>
                  <a:pt x="119" y="138"/>
                  <a:pt x="121" y="138"/>
                </a:cubicBezTo>
                <a:cubicBezTo>
                  <a:pt x="124" y="137"/>
                  <a:pt x="126" y="137"/>
                  <a:pt x="129" y="137"/>
                </a:cubicBezTo>
                <a:cubicBezTo>
                  <a:pt x="129" y="133"/>
                  <a:pt x="129" y="133"/>
                  <a:pt x="129" y="133"/>
                </a:cubicBezTo>
                <a:cubicBezTo>
                  <a:pt x="129" y="128"/>
                  <a:pt x="126" y="127"/>
                  <a:pt x="124" y="123"/>
                </a:cubicBezTo>
                <a:cubicBezTo>
                  <a:pt x="121" y="119"/>
                  <a:pt x="119" y="115"/>
                  <a:pt x="115" y="115"/>
                </a:cubicBezTo>
                <a:cubicBezTo>
                  <a:pt x="112" y="115"/>
                  <a:pt x="111" y="118"/>
                  <a:pt x="110" y="120"/>
                </a:cubicBezTo>
                <a:cubicBezTo>
                  <a:pt x="109" y="122"/>
                  <a:pt x="108" y="123"/>
                  <a:pt x="107" y="124"/>
                </a:cubicBezTo>
                <a:cubicBezTo>
                  <a:pt x="105" y="126"/>
                  <a:pt x="103" y="127"/>
                  <a:pt x="101" y="128"/>
                </a:cubicBezTo>
                <a:cubicBezTo>
                  <a:pt x="98" y="129"/>
                  <a:pt x="97" y="131"/>
                  <a:pt x="94" y="131"/>
                </a:cubicBezTo>
                <a:cubicBezTo>
                  <a:pt x="92" y="131"/>
                  <a:pt x="90" y="131"/>
                  <a:pt x="89" y="130"/>
                </a:cubicBezTo>
                <a:cubicBezTo>
                  <a:pt x="87" y="128"/>
                  <a:pt x="88" y="126"/>
                  <a:pt x="87" y="124"/>
                </a:cubicBezTo>
                <a:cubicBezTo>
                  <a:pt x="86" y="119"/>
                  <a:pt x="86" y="115"/>
                  <a:pt x="85" y="110"/>
                </a:cubicBezTo>
                <a:cubicBezTo>
                  <a:pt x="83" y="105"/>
                  <a:pt x="78" y="104"/>
                  <a:pt x="77" y="99"/>
                </a:cubicBezTo>
                <a:cubicBezTo>
                  <a:pt x="76" y="94"/>
                  <a:pt x="76" y="90"/>
                  <a:pt x="76" y="85"/>
                </a:cubicBezTo>
                <a:cubicBezTo>
                  <a:pt x="75" y="81"/>
                  <a:pt x="74" y="79"/>
                  <a:pt x="73" y="75"/>
                </a:cubicBezTo>
                <a:cubicBezTo>
                  <a:pt x="72" y="73"/>
                  <a:pt x="73" y="71"/>
                  <a:pt x="71" y="69"/>
                </a:cubicBezTo>
                <a:cubicBezTo>
                  <a:pt x="68" y="66"/>
                  <a:pt x="65" y="67"/>
                  <a:pt x="61" y="65"/>
                </a:cubicBezTo>
                <a:cubicBezTo>
                  <a:pt x="55" y="63"/>
                  <a:pt x="53" y="59"/>
                  <a:pt x="49" y="55"/>
                </a:cubicBezTo>
                <a:cubicBezTo>
                  <a:pt x="47" y="54"/>
                  <a:pt x="47" y="52"/>
                  <a:pt x="45" y="51"/>
                </a:cubicBezTo>
                <a:cubicBezTo>
                  <a:pt x="44" y="51"/>
                  <a:pt x="43" y="50"/>
                  <a:pt x="41" y="49"/>
                </a:cubicBezTo>
                <a:cubicBezTo>
                  <a:pt x="40" y="49"/>
                  <a:pt x="39" y="47"/>
                  <a:pt x="39" y="46"/>
                </a:cubicBezTo>
                <a:cubicBezTo>
                  <a:pt x="27" y="44"/>
                  <a:pt x="20" y="42"/>
                  <a:pt x="8" y="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7620992" y="4853697"/>
            <a:ext cx="509284" cy="577575"/>
          </a:xfrm>
          <a:custGeom>
            <a:avLst/>
            <a:gdLst/>
            <a:ahLst/>
            <a:cxnLst>
              <a:cxn ang="0">
                <a:pos x="79" y="4"/>
              </a:cxn>
              <a:cxn ang="0">
                <a:pos x="90" y="2"/>
              </a:cxn>
              <a:cxn ang="0">
                <a:pos x="119" y="2"/>
              </a:cxn>
              <a:cxn ang="0">
                <a:pos x="135" y="1"/>
              </a:cxn>
              <a:cxn ang="0">
                <a:pos x="147" y="19"/>
              </a:cxn>
              <a:cxn ang="0">
                <a:pos x="140" y="25"/>
              </a:cxn>
              <a:cxn ang="0">
                <a:pos x="134" y="34"/>
              </a:cxn>
              <a:cxn ang="0">
                <a:pos x="114" y="43"/>
              </a:cxn>
              <a:cxn ang="0">
                <a:pos x="126" y="50"/>
              </a:cxn>
              <a:cxn ang="0">
                <a:pos x="148" y="43"/>
              </a:cxn>
              <a:cxn ang="0">
                <a:pos x="159" y="49"/>
              </a:cxn>
              <a:cxn ang="0">
                <a:pos x="176" y="62"/>
              </a:cxn>
              <a:cxn ang="0">
                <a:pos x="169" y="76"/>
              </a:cxn>
              <a:cxn ang="0">
                <a:pos x="164" y="83"/>
              </a:cxn>
              <a:cxn ang="0">
                <a:pos x="163" y="87"/>
              </a:cxn>
              <a:cxn ang="0">
                <a:pos x="183" y="79"/>
              </a:cxn>
              <a:cxn ang="0">
                <a:pos x="179" y="94"/>
              </a:cxn>
              <a:cxn ang="0">
                <a:pos x="179" y="104"/>
              </a:cxn>
              <a:cxn ang="0">
                <a:pos x="164" y="99"/>
              </a:cxn>
              <a:cxn ang="0">
                <a:pos x="166" y="111"/>
              </a:cxn>
              <a:cxn ang="0">
                <a:pos x="160" y="122"/>
              </a:cxn>
              <a:cxn ang="0">
                <a:pos x="153" y="151"/>
              </a:cxn>
              <a:cxn ang="0">
                <a:pos x="131" y="163"/>
              </a:cxn>
              <a:cxn ang="0">
                <a:pos x="125" y="174"/>
              </a:cxn>
              <a:cxn ang="0">
                <a:pos x="120" y="183"/>
              </a:cxn>
              <a:cxn ang="0">
                <a:pos x="115" y="190"/>
              </a:cxn>
              <a:cxn ang="0">
                <a:pos x="110" y="202"/>
              </a:cxn>
              <a:cxn ang="0">
                <a:pos x="86" y="198"/>
              </a:cxn>
              <a:cxn ang="0">
                <a:pos x="74" y="186"/>
              </a:cxn>
              <a:cxn ang="0">
                <a:pos x="57" y="192"/>
              </a:cxn>
              <a:cxn ang="0">
                <a:pos x="43" y="196"/>
              </a:cxn>
              <a:cxn ang="0">
                <a:pos x="38" y="185"/>
              </a:cxn>
              <a:cxn ang="0">
                <a:pos x="35" y="173"/>
              </a:cxn>
              <a:cxn ang="0">
                <a:pos x="33" y="153"/>
              </a:cxn>
              <a:cxn ang="0">
                <a:pos x="16" y="154"/>
              </a:cxn>
              <a:cxn ang="0">
                <a:pos x="16" y="151"/>
              </a:cxn>
              <a:cxn ang="0">
                <a:pos x="13" y="115"/>
              </a:cxn>
              <a:cxn ang="0">
                <a:pos x="4" y="105"/>
              </a:cxn>
              <a:cxn ang="0">
                <a:pos x="5" y="96"/>
              </a:cxn>
              <a:cxn ang="0">
                <a:pos x="7" y="92"/>
              </a:cxn>
              <a:cxn ang="0">
                <a:pos x="13" y="83"/>
              </a:cxn>
              <a:cxn ang="0">
                <a:pos x="29" y="72"/>
              </a:cxn>
              <a:cxn ang="0">
                <a:pos x="40" y="51"/>
              </a:cxn>
              <a:cxn ang="0">
                <a:pos x="56" y="35"/>
              </a:cxn>
              <a:cxn ang="0">
                <a:pos x="59" y="23"/>
              </a:cxn>
              <a:cxn ang="0">
                <a:pos x="68" y="14"/>
              </a:cxn>
            </a:cxnLst>
            <a:rect l="0" t="0" r="r" b="b"/>
            <a:pathLst>
              <a:path w="183" h="202">
                <a:moveTo>
                  <a:pt x="73" y="2"/>
                </a:moveTo>
                <a:cubicBezTo>
                  <a:pt x="75" y="3"/>
                  <a:pt x="76" y="4"/>
                  <a:pt x="79" y="4"/>
                </a:cubicBezTo>
                <a:cubicBezTo>
                  <a:pt x="80" y="4"/>
                  <a:pt x="81" y="3"/>
                  <a:pt x="83" y="3"/>
                </a:cubicBezTo>
                <a:cubicBezTo>
                  <a:pt x="85" y="2"/>
                  <a:pt x="87" y="2"/>
                  <a:pt x="90" y="2"/>
                </a:cubicBezTo>
                <a:cubicBezTo>
                  <a:pt x="99" y="2"/>
                  <a:pt x="104" y="3"/>
                  <a:pt x="114" y="3"/>
                </a:cubicBezTo>
                <a:cubicBezTo>
                  <a:pt x="116" y="3"/>
                  <a:pt x="117" y="3"/>
                  <a:pt x="119" y="2"/>
                </a:cubicBezTo>
                <a:cubicBezTo>
                  <a:pt x="125" y="1"/>
                  <a:pt x="129" y="0"/>
                  <a:pt x="135" y="1"/>
                </a:cubicBezTo>
                <a:cubicBezTo>
                  <a:pt x="135" y="1"/>
                  <a:pt x="135" y="1"/>
                  <a:pt x="135" y="1"/>
                </a:cubicBezTo>
                <a:cubicBezTo>
                  <a:pt x="138" y="6"/>
                  <a:pt x="138" y="8"/>
                  <a:pt x="141" y="12"/>
                </a:cubicBezTo>
                <a:cubicBezTo>
                  <a:pt x="143" y="15"/>
                  <a:pt x="145" y="16"/>
                  <a:pt x="147" y="19"/>
                </a:cubicBezTo>
                <a:cubicBezTo>
                  <a:pt x="147" y="19"/>
                  <a:pt x="147" y="19"/>
                  <a:pt x="147" y="19"/>
                </a:cubicBezTo>
                <a:cubicBezTo>
                  <a:pt x="145" y="21"/>
                  <a:pt x="142" y="23"/>
                  <a:pt x="140" y="25"/>
                </a:cubicBezTo>
                <a:cubicBezTo>
                  <a:pt x="139" y="27"/>
                  <a:pt x="138" y="29"/>
                  <a:pt x="136" y="31"/>
                </a:cubicBezTo>
                <a:cubicBezTo>
                  <a:pt x="136" y="33"/>
                  <a:pt x="135" y="34"/>
                  <a:pt x="134" y="34"/>
                </a:cubicBezTo>
                <a:cubicBezTo>
                  <a:pt x="130" y="36"/>
                  <a:pt x="128" y="35"/>
                  <a:pt x="124" y="35"/>
                </a:cubicBezTo>
                <a:cubicBezTo>
                  <a:pt x="116" y="36"/>
                  <a:pt x="92" y="43"/>
                  <a:pt x="114" y="43"/>
                </a:cubicBezTo>
                <a:cubicBezTo>
                  <a:pt x="116" y="43"/>
                  <a:pt x="118" y="43"/>
                  <a:pt x="119" y="44"/>
                </a:cubicBezTo>
                <a:cubicBezTo>
                  <a:pt x="121" y="47"/>
                  <a:pt x="122" y="50"/>
                  <a:pt x="126" y="50"/>
                </a:cubicBezTo>
                <a:cubicBezTo>
                  <a:pt x="128" y="50"/>
                  <a:pt x="129" y="49"/>
                  <a:pt x="131" y="48"/>
                </a:cubicBezTo>
                <a:cubicBezTo>
                  <a:pt x="137" y="46"/>
                  <a:pt x="141" y="43"/>
                  <a:pt x="148" y="43"/>
                </a:cubicBezTo>
                <a:cubicBezTo>
                  <a:pt x="151" y="43"/>
                  <a:pt x="151" y="46"/>
                  <a:pt x="153" y="47"/>
                </a:cubicBezTo>
                <a:cubicBezTo>
                  <a:pt x="155" y="48"/>
                  <a:pt x="157" y="48"/>
                  <a:pt x="159" y="49"/>
                </a:cubicBezTo>
                <a:cubicBezTo>
                  <a:pt x="162" y="51"/>
                  <a:pt x="164" y="52"/>
                  <a:pt x="167" y="54"/>
                </a:cubicBezTo>
                <a:cubicBezTo>
                  <a:pt x="170" y="57"/>
                  <a:pt x="172" y="59"/>
                  <a:pt x="176" y="62"/>
                </a:cubicBezTo>
                <a:cubicBezTo>
                  <a:pt x="178" y="64"/>
                  <a:pt x="180" y="65"/>
                  <a:pt x="182" y="67"/>
                </a:cubicBezTo>
                <a:cubicBezTo>
                  <a:pt x="176" y="69"/>
                  <a:pt x="173" y="71"/>
                  <a:pt x="169" y="76"/>
                </a:cubicBezTo>
                <a:cubicBezTo>
                  <a:pt x="168" y="79"/>
                  <a:pt x="168" y="81"/>
                  <a:pt x="166" y="82"/>
                </a:cubicBezTo>
                <a:cubicBezTo>
                  <a:pt x="166" y="83"/>
                  <a:pt x="165" y="83"/>
                  <a:pt x="164" y="83"/>
                </a:cubicBezTo>
                <a:cubicBezTo>
                  <a:pt x="163" y="84"/>
                  <a:pt x="162" y="85"/>
                  <a:pt x="161" y="87"/>
                </a:cubicBezTo>
                <a:cubicBezTo>
                  <a:pt x="163" y="87"/>
                  <a:pt x="163" y="87"/>
                  <a:pt x="163" y="87"/>
                </a:cubicBezTo>
                <a:cubicBezTo>
                  <a:pt x="168" y="85"/>
                  <a:pt x="170" y="82"/>
                  <a:pt x="175" y="81"/>
                </a:cubicBezTo>
                <a:cubicBezTo>
                  <a:pt x="178" y="80"/>
                  <a:pt x="180" y="80"/>
                  <a:pt x="183" y="79"/>
                </a:cubicBezTo>
                <a:cubicBezTo>
                  <a:pt x="180" y="84"/>
                  <a:pt x="178" y="87"/>
                  <a:pt x="178" y="92"/>
                </a:cubicBezTo>
                <a:cubicBezTo>
                  <a:pt x="178" y="93"/>
                  <a:pt x="179" y="93"/>
                  <a:pt x="179" y="94"/>
                </a:cubicBezTo>
                <a:cubicBezTo>
                  <a:pt x="180" y="96"/>
                  <a:pt x="181" y="98"/>
                  <a:pt x="181" y="100"/>
                </a:cubicBezTo>
                <a:cubicBezTo>
                  <a:pt x="181" y="102"/>
                  <a:pt x="180" y="103"/>
                  <a:pt x="179" y="104"/>
                </a:cubicBezTo>
                <a:cubicBezTo>
                  <a:pt x="174" y="101"/>
                  <a:pt x="172" y="96"/>
                  <a:pt x="165" y="95"/>
                </a:cubicBezTo>
                <a:cubicBezTo>
                  <a:pt x="164" y="99"/>
                  <a:pt x="164" y="99"/>
                  <a:pt x="164" y="99"/>
                </a:cubicBezTo>
                <a:cubicBezTo>
                  <a:pt x="164" y="110"/>
                  <a:pt x="164" y="110"/>
                  <a:pt x="164" y="110"/>
                </a:cubicBezTo>
                <a:cubicBezTo>
                  <a:pt x="164" y="110"/>
                  <a:pt x="166" y="111"/>
                  <a:pt x="166" y="111"/>
                </a:cubicBezTo>
                <a:cubicBezTo>
                  <a:pt x="166" y="113"/>
                  <a:pt x="167" y="114"/>
                  <a:pt x="167" y="116"/>
                </a:cubicBezTo>
                <a:cubicBezTo>
                  <a:pt x="167" y="120"/>
                  <a:pt x="163" y="121"/>
                  <a:pt x="160" y="122"/>
                </a:cubicBezTo>
                <a:cubicBezTo>
                  <a:pt x="160" y="125"/>
                  <a:pt x="160" y="127"/>
                  <a:pt x="160" y="130"/>
                </a:cubicBezTo>
                <a:cubicBezTo>
                  <a:pt x="158" y="138"/>
                  <a:pt x="159" y="146"/>
                  <a:pt x="153" y="151"/>
                </a:cubicBezTo>
                <a:cubicBezTo>
                  <a:pt x="150" y="154"/>
                  <a:pt x="148" y="154"/>
                  <a:pt x="145" y="155"/>
                </a:cubicBezTo>
                <a:cubicBezTo>
                  <a:pt x="139" y="158"/>
                  <a:pt x="135" y="158"/>
                  <a:pt x="131" y="163"/>
                </a:cubicBezTo>
                <a:cubicBezTo>
                  <a:pt x="130" y="166"/>
                  <a:pt x="129" y="168"/>
                  <a:pt x="128" y="170"/>
                </a:cubicBezTo>
                <a:cubicBezTo>
                  <a:pt x="128" y="172"/>
                  <a:pt x="127" y="174"/>
                  <a:pt x="125" y="174"/>
                </a:cubicBezTo>
                <a:cubicBezTo>
                  <a:pt x="123" y="175"/>
                  <a:pt x="122" y="174"/>
                  <a:pt x="120" y="174"/>
                </a:cubicBezTo>
                <a:cubicBezTo>
                  <a:pt x="120" y="178"/>
                  <a:pt x="122" y="180"/>
                  <a:pt x="120" y="183"/>
                </a:cubicBezTo>
                <a:cubicBezTo>
                  <a:pt x="120" y="184"/>
                  <a:pt x="118" y="185"/>
                  <a:pt x="117" y="186"/>
                </a:cubicBezTo>
                <a:cubicBezTo>
                  <a:pt x="116" y="187"/>
                  <a:pt x="116" y="188"/>
                  <a:pt x="115" y="190"/>
                </a:cubicBezTo>
                <a:cubicBezTo>
                  <a:pt x="114" y="195"/>
                  <a:pt x="113" y="199"/>
                  <a:pt x="110" y="202"/>
                </a:cubicBezTo>
                <a:cubicBezTo>
                  <a:pt x="110" y="202"/>
                  <a:pt x="110" y="202"/>
                  <a:pt x="110" y="202"/>
                </a:cubicBezTo>
                <a:cubicBezTo>
                  <a:pt x="104" y="199"/>
                  <a:pt x="102" y="197"/>
                  <a:pt x="95" y="196"/>
                </a:cubicBezTo>
                <a:cubicBezTo>
                  <a:pt x="86" y="198"/>
                  <a:pt x="86" y="198"/>
                  <a:pt x="86" y="198"/>
                </a:cubicBezTo>
                <a:cubicBezTo>
                  <a:pt x="82" y="197"/>
                  <a:pt x="80" y="197"/>
                  <a:pt x="76" y="197"/>
                </a:cubicBezTo>
                <a:cubicBezTo>
                  <a:pt x="76" y="193"/>
                  <a:pt x="76" y="190"/>
                  <a:pt x="74" y="186"/>
                </a:cubicBezTo>
                <a:cubicBezTo>
                  <a:pt x="73" y="185"/>
                  <a:pt x="72" y="183"/>
                  <a:pt x="70" y="183"/>
                </a:cubicBezTo>
                <a:cubicBezTo>
                  <a:pt x="64" y="183"/>
                  <a:pt x="63" y="189"/>
                  <a:pt x="57" y="192"/>
                </a:cubicBezTo>
                <a:cubicBezTo>
                  <a:pt x="55" y="193"/>
                  <a:pt x="52" y="193"/>
                  <a:pt x="49" y="194"/>
                </a:cubicBezTo>
                <a:cubicBezTo>
                  <a:pt x="47" y="195"/>
                  <a:pt x="46" y="196"/>
                  <a:pt x="43" y="196"/>
                </a:cubicBezTo>
                <a:cubicBezTo>
                  <a:pt x="42" y="196"/>
                  <a:pt x="42" y="194"/>
                  <a:pt x="41" y="193"/>
                </a:cubicBezTo>
                <a:cubicBezTo>
                  <a:pt x="40" y="190"/>
                  <a:pt x="39" y="188"/>
                  <a:pt x="38" y="185"/>
                </a:cubicBezTo>
                <a:cubicBezTo>
                  <a:pt x="37" y="182"/>
                  <a:pt x="38" y="180"/>
                  <a:pt x="37" y="177"/>
                </a:cubicBezTo>
                <a:cubicBezTo>
                  <a:pt x="37" y="175"/>
                  <a:pt x="36" y="175"/>
                  <a:pt x="35" y="173"/>
                </a:cubicBezTo>
                <a:cubicBezTo>
                  <a:pt x="34" y="169"/>
                  <a:pt x="34" y="166"/>
                  <a:pt x="33" y="161"/>
                </a:cubicBezTo>
                <a:cubicBezTo>
                  <a:pt x="33" y="158"/>
                  <a:pt x="34" y="156"/>
                  <a:pt x="33" y="153"/>
                </a:cubicBezTo>
                <a:cubicBezTo>
                  <a:pt x="33" y="151"/>
                  <a:pt x="32" y="149"/>
                  <a:pt x="31" y="149"/>
                </a:cubicBezTo>
                <a:cubicBezTo>
                  <a:pt x="25" y="149"/>
                  <a:pt x="22" y="154"/>
                  <a:pt x="16" y="154"/>
                </a:cubicBezTo>
                <a:cubicBezTo>
                  <a:pt x="16" y="154"/>
                  <a:pt x="16" y="154"/>
                  <a:pt x="16" y="154"/>
                </a:cubicBezTo>
                <a:cubicBezTo>
                  <a:pt x="16" y="153"/>
                  <a:pt x="16" y="153"/>
                  <a:pt x="16" y="151"/>
                </a:cubicBezTo>
                <a:cubicBezTo>
                  <a:pt x="16" y="142"/>
                  <a:pt x="18" y="136"/>
                  <a:pt x="18" y="126"/>
                </a:cubicBezTo>
                <a:cubicBezTo>
                  <a:pt x="18" y="122"/>
                  <a:pt x="16" y="118"/>
                  <a:pt x="13" y="115"/>
                </a:cubicBezTo>
                <a:cubicBezTo>
                  <a:pt x="11" y="113"/>
                  <a:pt x="10" y="111"/>
                  <a:pt x="8" y="109"/>
                </a:cubicBezTo>
                <a:cubicBezTo>
                  <a:pt x="6" y="108"/>
                  <a:pt x="5" y="107"/>
                  <a:pt x="4" y="105"/>
                </a:cubicBezTo>
                <a:cubicBezTo>
                  <a:pt x="2" y="104"/>
                  <a:pt x="0" y="104"/>
                  <a:pt x="0" y="102"/>
                </a:cubicBezTo>
                <a:cubicBezTo>
                  <a:pt x="0" y="99"/>
                  <a:pt x="3" y="98"/>
                  <a:pt x="5" y="96"/>
                </a:cubicBezTo>
                <a:cubicBezTo>
                  <a:pt x="6" y="95"/>
                  <a:pt x="6" y="94"/>
                  <a:pt x="7" y="92"/>
                </a:cubicBezTo>
                <a:cubicBezTo>
                  <a:pt x="7" y="92"/>
                  <a:pt x="7" y="92"/>
                  <a:pt x="7" y="92"/>
                </a:cubicBezTo>
                <a:cubicBezTo>
                  <a:pt x="7" y="92"/>
                  <a:pt x="8" y="92"/>
                  <a:pt x="9" y="91"/>
                </a:cubicBezTo>
                <a:cubicBezTo>
                  <a:pt x="10" y="88"/>
                  <a:pt x="10" y="85"/>
                  <a:pt x="13" y="83"/>
                </a:cubicBezTo>
                <a:cubicBezTo>
                  <a:pt x="15" y="80"/>
                  <a:pt x="19" y="81"/>
                  <a:pt x="21" y="78"/>
                </a:cubicBezTo>
                <a:cubicBezTo>
                  <a:pt x="24" y="75"/>
                  <a:pt x="26" y="74"/>
                  <a:pt x="29" y="72"/>
                </a:cubicBezTo>
                <a:cubicBezTo>
                  <a:pt x="33" y="69"/>
                  <a:pt x="33" y="66"/>
                  <a:pt x="36" y="61"/>
                </a:cubicBezTo>
                <a:cubicBezTo>
                  <a:pt x="38" y="58"/>
                  <a:pt x="38" y="55"/>
                  <a:pt x="40" y="51"/>
                </a:cubicBezTo>
                <a:cubicBezTo>
                  <a:pt x="42" y="47"/>
                  <a:pt x="45" y="47"/>
                  <a:pt x="48" y="44"/>
                </a:cubicBezTo>
                <a:cubicBezTo>
                  <a:pt x="52" y="42"/>
                  <a:pt x="53" y="39"/>
                  <a:pt x="56" y="35"/>
                </a:cubicBezTo>
                <a:cubicBezTo>
                  <a:pt x="59" y="32"/>
                  <a:pt x="61" y="30"/>
                  <a:pt x="61" y="27"/>
                </a:cubicBezTo>
                <a:cubicBezTo>
                  <a:pt x="61" y="25"/>
                  <a:pt x="59" y="25"/>
                  <a:pt x="59" y="23"/>
                </a:cubicBezTo>
                <a:cubicBezTo>
                  <a:pt x="59" y="20"/>
                  <a:pt x="62" y="19"/>
                  <a:pt x="64" y="17"/>
                </a:cubicBezTo>
                <a:cubicBezTo>
                  <a:pt x="66" y="16"/>
                  <a:pt x="67" y="15"/>
                  <a:pt x="68" y="14"/>
                </a:cubicBezTo>
                <a:cubicBezTo>
                  <a:pt x="71" y="11"/>
                  <a:pt x="72" y="6"/>
                  <a:pt x="73"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22"/>
          <p:cNvSpPr>
            <a:spLocks/>
          </p:cNvSpPr>
          <p:nvPr/>
        </p:nvSpPr>
        <p:spPr bwMode="auto">
          <a:xfrm>
            <a:off x="7054771" y="4989979"/>
            <a:ext cx="616835" cy="837159"/>
          </a:xfrm>
          <a:custGeom>
            <a:avLst/>
            <a:gdLst/>
            <a:ahLst/>
            <a:cxnLst>
              <a:cxn ang="0">
                <a:pos x="209" y="48"/>
              </a:cxn>
              <a:cxn ang="0">
                <a:pos x="208" y="57"/>
              </a:cxn>
              <a:cxn ang="0">
                <a:pos x="217" y="67"/>
              </a:cxn>
              <a:cxn ang="0">
                <a:pos x="220" y="103"/>
              </a:cxn>
              <a:cxn ang="0">
                <a:pos x="220" y="106"/>
              </a:cxn>
              <a:cxn ang="0">
                <a:pos x="209" y="116"/>
              </a:cxn>
              <a:cxn ang="0">
                <a:pos x="186" y="120"/>
              </a:cxn>
              <a:cxn ang="0">
                <a:pos x="175" y="124"/>
              </a:cxn>
              <a:cxn ang="0">
                <a:pos x="163" y="133"/>
              </a:cxn>
              <a:cxn ang="0">
                <a:pos x="156" y="158"/>
              </a:cxn>
              <a:cxn ang="0">
                <a:pos x="149" y="168"/>
              </a:cxn>
              <a:cxn ang="0">
                <a:pos x="138" y="173"/>
              </a:cxn>
              <a:cxn ang="0">
                <a:pos x="135" y="189"/>
              </a:cxn>
              <a:cxn ang="0">
                <a:pos x="130" y="197"/>
              </a:cxn>
              <a:cxn ang="0">
                <a:pos x="129" y="207"/>
              </a:cxn>
              <a:cxn ang="0">
                <a:pos x="118" y="220"/>
              </a:cxn>
              <a:cxn ang="0">
                <a:pos x="112" y="239"/>
              </a:cxn>
              <a:cxn ang="0">
                <a:pos x="105" y="257"/>
              </a:cxn>
              <a:cxn ang="0">
                <a:pos x="109" y="275"/>
              </a:cxn>
              <a:cxn ang="0">
                <a:pos x="102" y="284"/>
              </a:cxn>
              <a:cxn ang="0">
                <a:pos x="88" y="286"/>
              </a:cxn>
              <a:cxn ang="0">
                <a:pos x="77" y="279"/>
              </a:cxn>
              <a:cxn ang="0">
                <a:pos x="64" y="285"/>
              </a:cxn>
              <a:cxn ang="0">
                <a:pos x="36" y="293"/>
              </a:cxn>
              <a:cxn ang="0">
                <a:pos x="36" y="282"/>
              </a:cxn>
              <a:cxn ang="0">
                <a:pos x="45" y="262"/>
              </a:cxn>
              <a:cxn ang="0">
                <a:pos x="48" y="251"/>
              </a:cxn>
              <a:cxn ang="0">
                <a:pos x="36" y="251"/>
              </a:cxn>
              <a:cxn ang="0">
                <a:pos x="17" y="248"/>
              </a:cxn>
              <a:cxn ang="0">
                <a:pos x="14" y="236"/>
              </a:cxn>
              <a:cxn ang="0">
                <a:pos x="23" y="210"/>
              </a:cxn>
              <a:cxn ang="0">
                <a:pos x="10" y="170"/>
              </a:cxn>
              <a:cxn ang="0">
                <a:pos x="2" y="142"/>
              </a:cxn>
              <a:cxn ang="0">
                <a:pos x="14" y="112"/>
              </a:cxn>
              <a:cxn ang="0">
                <a:pos x="28" y="96"/>
              </a:cxn>
              <a:cxn ang="0">
                <a:pos x="29" y="80"/>
              </a:cxn>
              <a:cxn ang="0">
                <a:pos x="24" y="70"/>
              </a:cxn>
              <a:cxn ang="0">
                <a:pos x="21" y="58"/>
              </a:cxn>
              <a:cxn ang="0">
                <a:pos x="27" y="50"/>
              </a:cxn>
              <a:cxn ang="0">
                <a:pos x="59" y="40"/>
              </a:cxn>
              <a:cxn ang="0">
                <a:pos x="72" y="30"/>
              </a:cxn>
              <a:cxn ang="0">
                <a:pos x="84" y="21"/>
              </a:cxn>
              <a:cxn ang="0">
                <a:pos x="107" y="25"/>
              </a:cxn>
              <a:cxn ang="0">
                <a:pos x="117" y="21"/>
              </a:cxn>
              <a:cxn ang="0">
                <a:pos x="132" y="13"/>
              </a:cxn>
              <a:cxn ang="0">
                <a:pos x="153" y="0"/>
              </a:cxn>
              <a:cxn ang="0">
                <a:pos x="145" y="26"/>
              </a:cxn>
              <a:cxn ang="0">
                <a:pos x="168" y="12"/>
              </a:cxn>
              <a:cxn ang="0">
                <a:pos x="168" y="20"/>
              </a:cxn>
              <a:cxn ang="0">
                <a:pos x="189" y="26"/>
              </a:cxn>
              <a:cxn ang="0">
                <a:pos x="205" y="32"/>
              </a:cxn>
            </a:cxnLst>
            <a:rect l="0" t="0" r="r" b="b"/>
            <a:pathLst>
              <a:path w="222" h="293">
                <a:moveTo>
                  <a:pt x="211" y="44"/>
                </a:moveTo>
                <a:cubicBezTo>
                  <a:pt x="210" y="46"/>
                  <a:pt x="210" y="47"/>
                  <a:pt x="209" y="48"/>
                </a:cubicBezTo>
                <a:cubicBezTo>
                  <a:pt x="207" y="50"/>
                  <a:pt x="204" y="51"/>
                  <a:pt x="204" y="54"/>
                </a:cubicBezTo>
                <a:cubicBezTo>
                  <a:pt x="204" y="56"/>
                  <a:pt x="206" y="56"/>
                  <a:pt x="208" y="57"/>
                </a:cubicBezTo>
                <a:cubicBezTo>
                  <a:pt x="209" y="59"/>
                  <a:pt x="210" y="60"/>
                  <a:pt x="212" y="61"/>
                </a:cubicBezTo>
                <a:cubicBezTo>
                  <a:pt x="214" y="63"/>
                  <a:pt x="215" y="65"/>
                  <a:pt x="217" y="67"/>
                </a:cubicBezTo>
                <a:cubicBezTo>
                  <a:pt x="220" y="70"/>
                  <a:pt x="222" y="74"/>
                  <a:pt x="222" y="78"/>
                </a:cubicBezTo>
                <a:cubicBezTo>
                  <a:pt x="222" y="88"/>
                  <a:pt x="220" y="94"/>
                  <a:pt x="220" y="103"/>
                </a:cubicBezTo>
                <a:cubicBezTo>
                  <a:pt x="220" y="105"/>
                  <a:pt x="220" y="105"/>
                  <a:pt x="220" y="106"/>
                </a:cubicBezTo>
                <a:cubicBezTo>
                  <a:pt x="220" y="106"/>
                  <a:pt x="220" y="106"/>
                  <a:pt x="220" y="106"/>
                </a:cubicBezTo>
                <a:cubicBezTo>
                  <a:pt x="218" y="109"/>
                  <a:pt x="217" y="109"/>
                  <a:pt x="215" y="111"/>
                </a:cubicBezTo>
                <a:cubicBezTo>
                  <a:pt x="213" y="113"/>
                  <a:pt x="212" y="115"/>
                  <a:pt x="209" y="116"/>
                </a:cubicBezTo>
                <a:cubicBezTo>
                  <a:pt x="205" y="117"/>
                  <a:pt x="203" y="117"/>
                  <a:pt x="199" y="118"/>
                </a:cubicBezTo>
                <a:cubicBezTo>
                  <a:pt x="194" y="119"/>
                  <a:pt x="191" y="120"/>
                  <a:pt x="186" y="120"/>
                </a:cubicBezTo>
                <a:cubicBezTo>
                  <a:pt x="184" y="120"/>
                  <a:pt x="183" y="119"/>
                  <a:pt x="181" y="119"/>
                </a:cubicBezTo>
                <a:cubicBezTo>
                  <a:pt x="178" y="119"/>
                  <a:pt x="177" y="122"/>
                  <a:pt x="175" y="124"/>
                </a:cubicBezTo>
                <a:cubicBezTo>
                  <a:pt x="173" y="125"/>
                  <a:pt x="172" y="126"/>
                  <a:pt x="171" y="127"/>
                </a:cubicBezTo>
                <a:cubicBezTo>
                  <a:pt x="168" y="130"/>
                  <a:pt x="167" y="132"/>
                  <a:pt x="163" y="133"/>
                </a:cubicBezTo>
                <a:cubicBezTo>
                  <a:pt x="161" y="133"/>
                  <a:pt x="160" y="133"/>
                  <a:pt x="158" y="133"/>
                </a:cubicBezTo>
                <a:cubicBezTo>
                  <a:pt x="157" y="143"/>
                  <a:pt x="159" y="149"/>
                  <a:pt x="156" y="158"/>
                </a:cubicBezTo>
                <a:cubicBezTo>
                  <a:pt x="156" y="160"/>
                  <a:pt x="155" y="160"/>
                  <a:pt x="154" y="162"/>
                </a:cubicBezTo>
                <a:cubicBezTo>
                  <a:pt x="153" y="165"/>
                  <a:pt x="152" y="168"/>
                  <a:pt x="149" y="168"/>
                </a:cubicBezTo>
                <a:cubicBezTo>
                  <a:pt x="146" y="169"/>
                  <a:pt x="143" y="167"/>
                  <a:pt x="141" y="169"/>
                </a:cubicBezTo>
                <a:cubicBezTo>
                  <a:pt x="139" y="170"/>
                  <a:pt x="139" y="172"/>
                  <a:pt x="138" y="173"/>
                </a:cubicBezTo>
                <a:cubicBezTo>
                  <a:pt x="137" y="175"/>
                  <a:pt x="135" y="176"/>
                  <a:pt x="135" y="179"/>
                </a:cubicBezTo>
                <a:cubicBezTo>
                  <a:pt x="135" y="189"/>
                  <a:pt x="135" y="189"/>
                  <a:pt x="135" y="189"/>
                </a:cubicBezTo>
                <a:cubicBezTo>
                  <a:pt x="135" y="191"/>
                  <a:pt x="134" y="193"/>
                  <a:pt x="132" y="195"/>
                </a:cubicBezTo>
                <a:cubicBezTo>
                  <a:pt x="132" y="196"/>
                  <a:pt x="130" y="196"/>
                  <a:pt x="130" y="197"/>
                </a:cubicBezTo>
                <a:cubicBezTo>
                  <a:pt x="130" y="199"/>
                  <a:pt x="131" y="201"/>
                  <a:pt x="130" y="203"/>
                </a:cubicBezTo>
                <a:cubicBezTo>
                  <a:pt x="130" y="205"/>
                  <a:pt x="129" y="206"/>
                  <a:pt x="129" y="207"/>
                </a:cubicBezTo>
                <a:cubicBezTo>
                  <a:pt x="128" y="210"/>
                  <a:pt x="128" y="213"/>
                  <a:pt x="127" y="215"/>
                </a:cubicBezTo>
                <a:cubicBezTo>
                  <a:pt x="125" y="219"/>
                  <a:pt x="121" y="218"/>
                  <a:pt x="118" y="220"/>
                </a:cubicBezTo>
                <a:cubicBezTo>
                  <a:pt x="115" y="222"/>
                  <a:pt x="116" y="225"/>
                  <a:pt x="115" y="228"/>
                </a:cubicBezTo>
                <a:cubicBezTo>
                  <a:pt x="114" y="233"/>
                  <a:pt x="113" y="235"/>
                  <a:pt x="112" y="239"/>
                </a:cubicBezTo>
                <a:cubicBezTo>
                  <a:pt x="112" y="243"/>
                  <a:pt x="111" y="245"/>
                  <a:pt x="110" y="248"/>
                </a:cubicBezTo>
                <a:cubicBezTo>
                  <a:pt x="108" y="252"/>
                  <a:pt x="108" y="254"/>
                  <a:pt x="105" y="257"/>
                </a:cubicBezTo>
                <a:cubicBezTo>
                  <a:pt x="105" y="258"/>
                  <a:pt x="103" y="258"/>
                  <a:pt x="103" y="259"/>
                </a:cubicBezTo>
                <a:cubicBezTo>
                  <a:pt x="103" y="266"/>
                  <a:pt x="106" y="269"/>
                  <a:pt x="109" y="275"/>
                </a:cubicBezTo>
                <a:cubicBezTo>
                  <a:pt x="109" y="275"/>
                  <a:pt x="109" y="275"/>
                  <a:pt x="109" y="275"/>
                </a:cubicBezTo>
                <a:cubicBezTo>
                  <a:pt x="105" y="277"/>
                  <a:pt x="104" y="280"/>
                  <a:pt x="102" y="284"/>
                </a:cubicBezTo>
                <a:cubicBezTo>
                  <a:pt x="101" y="287"/>
                  <a:pt x="101" y="290"/>
                  <a:pt x="98" y="290"/>
                </a:cubicBezTo>
                <a:cubicBezTo>
                  <a:pt x="94" y="290"/>
                  <a:pt x="91" y="288"/>
                  <a:pt x="88" y="286"/>
                </a:cubicBezTo>
                <a:cubicBezTo>
                  <a:pt x="86" y="285"/>
                  <a:pt x="84" y="284"/>
                  <a:pt x="82" y="282"/>
                </a:cubicBezTo>
                <a:cubicBezTo>
                  <a:pt x="80" y="281"/>
                  <a:pt x="79" y="279"/>
                  <a:pt x="77" y="279"/>
                </a:cubicBezTo>
                <a:cubicBezTo>
                  <a:pt x="72" y="279"/>
                  <a:pt x="70" y="282"/>
                  <a:pt x="66" y="284"/>
                </a:cubicBezTo>
                <a:cubicBezTo>
                  <a:pt x="65" y="285"/>
                  <a:pt x="64" y="285"/>
                  <a:pt x="64" y="285"/>
                </a:cubicBezTo>
                <a:cubicBezTo>
                  <a:pt x="56" y="288"/>
                  <a:pt x="52" y="290"/>
                  <a:pt x="44" y="291"/>
                </a:cubicBezTo>
                <a:cubicBezTo>
                  <a:pt x="41" y="292"/>
                  <a:pt x="39" y="293"/>
                  <a:pt x="36" y="293"/>
                </a:cubicBezTo>
                <a:cubicBezTo>
                  <a:pt x="34" y="293"/>
                  <a:pt x="33" y="291"/>
                  <a:pt x="33" y="289"/>
                </a:cubicBezTo>
                <a:cubicBezTo>
                  <a:pt x="33" y="287"/>
                  <a:pt x="35" y="285"/>
                  <a:pt x="36" y="282"/>
                </a:cubicBezTo>
                <a:cubicBezTo>
                  <a:pt x="37" y="280"/>
                  <a:pt x="37" y="277"/>
                  <a:pt x="38" y="274"/>
                </a:cubicBezTo>
                <a:cubicBezTo>
                  <a:pt x="39" y="269"/>
                  <a:pt x="42" y="267"/>
                  <a:pt x="45" y="262"/>
                </a:cubicBezTo>
                <a:cubicBezTo>
                  <a:pt x="47" y="260"/>
                  <a:pt x="50" y="259"/>
                  <a:pt x="50" y="256"/>
                </a:cubicBezTo>
                <a:cubicBezTo>
                  <a:pt x="50" y="254"/>
                  <a:pt x="49" y="253"/>
                  <a:pt x="48" y="251"/>
                </a:cubicBezTo>
                <a:cubicBezTo>
                  <a:pt x="47" y="249"/>
                  <a:pt x="48" y="247"/>
                  <a:pt x="46" y="247"/>
                </a:cubicBezTo>
                <a:cubicBezTo>
                  <a:pt x="42" y="247"/>
                  <a:pt x="40" y="250"/>
                  <a:pt x="36" y="251"/>
                </a:cubicBezTo>
                <a:cubicBezTo>
                  <a:pt x="32" y="252"/>
                  <a:pt x="30" y="252"/>
                  <a:pt x="26" y="252"/>
                </a:cubicBezTo>
                <a:cubicBezTo>
                  <a:pt x="23" y="252"/>
                  <a:pt x="20" y="250"/>
                  <a:pt x="17" y="248"/>
                </a:cubicBezTo>
                <a:cubicBezTo>
                  <a:pt x="17" y="248"/>
                  <a:pt x="17" y="248"/>
                  <a:pt x="17" y="248"/>
                </a:cubicBezTo>
                <a:cubicBezTo>
                  <a:pt x="16" y="243"/>
                  <a:pt x="14" y="241"/>
                  <a:pt x="14" y="236"/>
                </a:cubicBezTo>
                <a:cubicBezTo>
                  <a:pt x="14" y="228"/>
                  <a:pt x="18" y="223"/>
                  <a:pt x="21" y="216"/>
                </a:cubicBezTo>
                <a:cubicBezTo>
                  <a:pt x="22" y="214"/>
                  <a:pt x="23" y="212"/>
                  <a:pt x="23" y="210"/>
                </a:cubicBezTo>
                <a:cubicBezTo>
                  <a:pt x="23" y="200"/>
                  <a:pt x="23" y="200"/>
                  <a:pt x="23" y="200"/>
                </a:cubicBezTo>
                <a:cubicBezTo>
                  <a:pt x="23" y="187"/>
                  <a:pt x="10" y="183"/>
                  <a:pt x="10" y="170"/>
                </a:cubicBezTo>
                <a:cubicBezTo>
                  <a:pt x="10" y="160"/>
                  <a:pt x="10" y="160"/>
                  <a:pt x="10" y="160"/>
                </a:cubicBezTo>
                <a:cubicBezTo>
                  <a:pt x="10" y="152"/>
                  <a:pt x="5" y="149"/>
                  <a:pt x="2" y="142"/>
                </a:cubicBezTo>
                <a:cubicBezTo>
                  <a:pt x="0" y="138"/>
                  <a:pt x="0" y="135"/>
                  <a:pt x="0" y="130"/>
                </a:cubicBezTo>
                <a:cubicBezTo>
                  <a:pt x="0" y="121"/>
                  <a:pt x="8" y="119"/>
                  <a:pt x="14" y="112"/>
                </a:cubicBezTo>
                <a:cubicBezTo>
                  <a:pt x="17" y="108"/>
                  <a:pt x="20" y="107"/>
                  <a:pt x="23" y="103"/>
                </a:cubicBezTo>
                <a:cubicBezTo>
                  <a:pt x="25" y="101"/>
                  <a:pt x="26" y="98"/>
                  <a:pt x="28" y="96"/>
                </a:cubicBezTo>
                <a:cubicBezTo>
                  <a:pt x="30" y="95"/>
                  <a:pt x="32" y="96"/>
                  <a:pt x="32" y="94"/>
                </a:cubicBezTo>
                <a:cubicBezTo>
                  <a:pt x="32" y="88"/>
                  <a:pt x="31" y="85"/>
                  <a:pt x="29" y="80"/>
                </a:cubicBezTo>
                <a:cubicBezTo>
                  <a:pt x="28" y="78"/>
                  <a:pt x="27" y="78"/>
                  <a:pt x="26" y="76"/>
                </a:cubicBezTo>
                <a:cubicBezTo>
                  <a:pt x="25" y="74"/>
                  <a:pt x="25" y="72"/>
                  <a:pt x="24" y="70"/>
                </a:cubicBezTo>
                <a:cubicBezTo>
                  <a:pt x="23" y="67"/>
                  <a:pt x="21" y="65"/>
                  <a:pt x="21" y="61"/>
                </a:cubicBezTo>
                <a:cubicBezTo>
                  <a:pt x="21" y="60"/>
                  <a:pt x="21" y="59"/>
                  <a:pt x="21" y="58"/>
                </a:cubicBezTo>
                <a:cubicBezTo>
                  <a:pt x="21" y="58"/>
                  <a:pt x="21" y="58"/>
                  <a:pt x="21" y="58"/>
                </a:cubicBezTo>
                <a:cubicBezTo>
                  <a:pt x="24" y="55"/>
                  <a:pt x="24" y="52"/>
                  <a:pt x="27" y="50"/>
                </a:cubicBezTo>
                <a:cubicBezTo>
                  <a:pt x="31" y="48"/>
                  <a:pt x="34" y="47"/>
                  <a:pt x="39" y="46"/>
                </a:cubicBezTo>
                <a:cubicBezTo>
                  <a:pt x="47" y="45"/>
                  <a:pt x="51" y="43"/>
                  <a:pt x="59" y="40"/>
                </a:cubicBezTo>
                <a:cubicBezTo>
                  <a:pt x="64" y="38"/>
                  <a:pt x="67" y="36"/>
                  <a:pt x="71" y="32"/>
                </a:cubicBezTo>
                <a:cubicBezTo>
                  <a:pt x="71" y="32"/>
                  <a:pt x="71" y="31"/>
                  <a:pt x="72" y="30"/>
                </a:cubicBezTo>
                <a:cubicBezTo>
                  <a:pt x="74" y="29"/>
                  <a:pt x="76" y="31"/>
                  <a:pt x="78" y="30"/>
                </a:cubicBezTo>
                <a:cubicBezTo>
                  <a:pt x="82" y="29"/>
                  <a:pt x="81" y="25"/>
                  <a:pt x="84" y="21"/>
                </a:cubicBezTo>
                <a:cubicBezTo>
                  <a:pt x="86" y="19"/>
                  <a:pt x="88" y="18"/>
                  <a:pt x="92" y="18"/>
                </a:cubicBezTo>
                <a:cubicBezTo>
                  <a:pt x="98" y="18"/>
                  <a:pt x="100" y="25"/>
                  <a:pt x="107" y="25"/>
                </a:cubicBezTo>
                <a:cubicBezTo>
                  <a:pt x="111" y="25"/>
                  <a:pt x="113" y="24"/>
                  <a:pt x="117" y="21"/>
                </a:cubicBezTo>
                <a:cubicBezTo>
                  <a:pt x="117" y="21"/>
                  <a:pt x="117" y="21"/>
                  <a:pt x="117" y="21"/>
                </a:cubicBezTo>
                <a:cubicBezTo>
                  <a:pt x="122" y="21"/>
                  <a:pt x="124" y="19"/>
                  <a:pt x="128" y="17"/>
                </a:cubicBezTo>
                <a:cubicBezTo>
                  <a:pt x="130" y="16"/>
                  <a:pt x="131" y="14"/>
                  <a:pt x="132" y="13"/>
                </a:cubicBezTo>
                <a:cubicBezTo>
                  <a:pt x="137" y="11"/>
                  <a:pt x="140" y="9"/>
                  <a:pt x="144" y="6"/>
                </a:cubicBezTo>
                <a:cubicBezTo>
                  <a:pt x="148" y="4"/>
                  <a:pt x="149" y="1"/>
                  <a:pt x="153" y="0"/>
                </a:cubicBezTo>
                <a:cubicBezTo>
                  <a:pt x="153" y="4"/>
                  <a:pt x="151" y="7"/>
                  <a:pt x="150" y="10"/>
                </a:cubicBezTo>
                <a:cubicBezTo>
                  <a:pt x="147" y="16"/>
                  <a:pt x="146" y="20"/>
                  <a:pt x="145" y="26"/>
                </a:cubicBezTo>
                <a:cubicBezTo>
                  <a:pt x="147" y="28"/>
                  <a:pt x="147" y="28"/>
                  <a:pt x="147" y="28"/>
                </a:cubicBezTo>
                <a:cubicBezTo>
                  <a:pt x="153" y="20"/>
                  <a:pt x="158" y="15"/>
                  <a:pt x="168" y="12"/>
                </a:cubicBezTo>
                <a:cubicBezTo>
                  <a:pt x="169" y="14"/>
                  <a:pt x="169" y="15"/>
                  <a:pt x="169" y="16"/>
                </a:cubicBezTo>
                <a:cubicBezTo>
                  <a:pt x="169" y="18"/>
                  <a:pt x="168" y="19"/>
                  <a:pt x="168" y="20"/>
                </a:cubicBezTo>
                <a:cubicBezTo>
                  <a:pt x="169" y="23"/>
                  <a:pt x="172" y="22"/>
                  <a:pt x="174" y="23"/>
                </a:cubicBezTo>
                <a:cubicBezTo>
                  <a:pt x="180" y="24"/>
                  <a:pt x="183" y="26"/>
                  <a:pt x="189" y="26"/>
                </a:cubicBezTo>
                <a:cubicBezTo>
                  <a:pt x="193" y="26"/>
                  <a:pt x="195" y="27"/>
                  <a:pt x="199" y="28"/>
                </a:cubicBezTo>
                <a:cubicBezTo>
                  <a:pt x="201" y="30"/>
                  <a:pt x="203" y="30"/>
                  <a:pt x="205" y="32"/>
                </a:cubicBezTo>
                <a:cubicBezTo>
                  <a:pt x="208" y="36"/>
                  <a:pt x="209" y="40"/>
                  <a:pt x="211" y="4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23"/>
          <p:cNvSpPr>
            <a:spLocks/>
          </p:cNvSpPr>
          <p:nvPr/>
        </p:nvSpPr>
        <p:spPr bwMode="auto">
          <a:xfrm>
            <a:off x="5972940" y="4678478"/>
            <a:ext cx="629488" cy="613269"/>
          </a:xfrm>
          <a:custGeom>
            <a:avLst/>
            <a:gdLst/>
            <a:ahLst/>
            <a:cxnLst>
              <a:cxn ang="0">
                <a:pos x="163" y="6"/>
              </a:cxn>
              <a:cxn ang="0">
                <a:pos x="183" y="20"/>
              </a:cxn>
              <a:cxn ang="0">
                <a:pos x="188" y="23"/>
              </a:cxn>
              <a:cxn ang="0">
                <a:pos x="201" y="27"/>
              </a:cxn>
              <a:cxn ang="0">
                <a:pos x="213" y="35"/>
              </a:cxn>
              <a:cxn ang="0">
                <a:pos x="226" y="42"/>
              </a:cxn>
              <a:cxn ang="0">
                <a:pos x="220" y="59"/>
              </a:cxn>
              <a:cxn ang="0">
                <a:pos x="198" y="83"/>
              </a:cxn>
              <a:cxn ang="0">
                <a:pos x="170" y="87"/>
              </a:cxn>
              <a:cxn ang="0">
                <a:pos x="150" y="95"/>
              </a:cxn>
              <a:cxn ang="0">
                <a:pos x="154" y="114"/>
              </a:cxn>
              <a:cxn ang="0">
                <a:pos x="157" y="134"/>
              </a:cxn>
              <a:cxn ang="0">
                <a:pos x="172" y="156"/>
              </a:cxn>
              <a:cxn ang="0">
                <a:pos x="179" y="161"/>
              </a:cxn>
              <a:cxn ang="0">
                <a:pos x="188" y="163"/>
              </a:cxn>
              <a:cxn ang="0">
                <a:pos x="189" y="189"/>
              </a:cxn>
              <a:cxn ang="0">
                <a:pos x="191" y="199"/>
              </a:cxn>
              <a:cxn ang="0">
                <a:pos x="173" y="214"/>
              </a:cxn>
              <a:cxn ang="0">
                <a:pos x="154" y="194"/>
              </a:cxn>
              <a:cxn ang="0">
                <a:pos x="128" y="188"/>
              </a:cxn>
              <a:cxn ang="0">
                <a:pos x="93" y="186"/>
              </a:cxn>
              <a:cxn ang="0">
                <a:pos x="59" y="190"/>
              </a:cxn>
              <a:cxn ang="0">
                <a:pos x="45" y="175"/>
              </a:cxn>
              <a:cxn ang="0">
                <a:pos x="22" y="161"/>
              </a:cxn>
              <a:cxn ang="0">
                <a:pos x="5" y="148"/>
              </a:cxn>
              <a:cxn ang="0">
                <a:pos x="13" y="129"/>
              </a:cxn>
              <a:cxn ang="0">
                <a:pos x="24" y="121"/>
              </a:cxn>
              <a:cxn ang="0">
                <a:pos x="22" y="104"/>
              </a:cxn>
              <a:cxn ang="0">
                <a:pos x="51" y="105"/>
              </a:cxn>
              <a:cxn ang="0">
                <a:pos x="63" y="105"/>
              </a:cxn>
              <a:cxn ang="0">
                <a:pos x="80" y="114"/>
              </a:cxn>
              <a:cxn ang="0">
                <a:pos x="93" y="104"/>
              </a:cxn>
              <a:cxn ang="0">
                <a:pos x="103" y="81"/>
              </a:cxn>
              <a:cxn ang="0">
                <a:pos x="106" y="73"/>
              </a:cxn>
              <a:cxn ang="0">
                <a:pos x="119" y="74"/>
              </a:cxn>
              <a:cxn ang="0">
                <a:pos x="131" y="48"/>
              </a:cxn>
              <a:cxn ang="0">
                <a:pos x="152" y="26"/>
              </a:cxn>
              <a:cxn ang="0">
                <a:pos x="145" y="10"/>
              </a:cxn>
            </a:cxnLst>
            <a:rect l="0" t="0" r="r" b="b"/>
            <a:pathLst>
              <a:path w="226" h="214">
                <a:moveTo>
                  <a:pt x="148" y="0"/>
                </a:moveTo>
                <a:cubicBezTo>
                  <a:pt x="154" y="0"/>
                  <a:pt x="158" y="3"/>
                  <a:pt x="163" y="6"/>
                </a:cubicBezTo>
                <a:cubicBezTo>
                  <a:pt x="168" y="10"/>
                  <a:pt x="172" y="11"/>
                  <a:pt x="177" y="15"/>
                </a:cubicBezTo>
                <a:cubicBezTo>
                  <a:pt x="180" y="17"/>
                  <a:pt x="181" y="18"/>
                  <a:pt x="183" y="20"/>
                </a:cubicBezTo>
                <a:cubicBezTo>
                  <a:pt x="183" y="21"/>
                  <a:pt x="183" y="21"/>
                  <a:pt x="184" y="22"/>
                </a:cubicBezTo>
                <a:cubicBezTo>
                  <a:pt x="185" y="23"/>
                  <a:pt x="186" y="23"/>
                  <a:pt x="188" y="23"/>
                </a:cubicBezTo>
                <a:cubicBezTo>
                  <a:pt x="193" y="25"/>
                  <a:pt x="196" y="27"/>
                  <a:pt x="201" y="27"/>
                </a:cubicBezTo>
                <a:cubicBezTo>
                  <a:pt x="201" y="27"/>
                  <a:pt x="201" y="27"/>
                  <a:pt x="201" y="27"/>
                </a:cubicBezTo>
                <a:cubicBezTo>
                  <a:pt x="202" y="27"/>
                  <a:pt x="203" y="27"/>
                  <a:pt x="203" y="27"/>
                </a:cubicBezTo>
                <a:cubicBezTo>
                  <a:pt x="207" y="30"/>
                  <a:pt x="209" y="33"/>
                  <a:pt x="213" y="35"/>
                </a:cubicBezTo>
                <a:cubicBezTo>
                  <a:pt x="216" y="36"/>
                  <a:pt x="218" y="37"/>
                  <a:pt x="221" y="38"/>
                </a:cubicBezTo>
                <a:cubicBezTo>
                  <a:pt x="223" y="39"/>
                  <a:pt x="226" y="40"/>
                  <a:pt x="226" y="42"/>
                </a:cubicBezTo>
                <a:cubicBezTo>
                  <a:pt x="226" y="44"/>
                  <a:pt x="225" y="46"/>
                  <a:pt x="225" y="48"/>
                </a:cubicBezTo>
                <a:cubicBezTo>
                  <a:pt x="224" y="52"/>
                  <a:pt x="223" y="55"/>
                  <a:pt x="220" y="59"/>
                </a:cubicBezTo>
                <a:cubicBezTo>
                  <a:pt x="218" y="64"/>
                  <a:pt x="217" y="68"/>
                  <a:pt x="213" y="71"/>
                </a:cubicBezTo>
                <a:cubicBezTo>
                  <a:pt x="208" y="77"/>
                  <a:pt x="205" y="80"/>
                  <a:pt x="198" y="83"/>
                </a:cubicBezTo>
                <a:cubicBezTo>
                  <a:pt x="193" y="85"/>
                  <a:pt x="190" y="87"/>
                  <a:pt x="184" y="87"/>
                </a:cubicBezTo>
                <a:cubicBezTo>
                  <a:pt x="170" y="87"/>
                  <a:pt x="170" y="87"/>
                  <a:pt x="170" y="87"/>
                </a:cubicBezTo>
                <a:cubicBezTo>
                  <a:pt x="162" y="87"/>
                  <a:pt x="158" y="90"/>
                  <a:pt x="150" y="91"/>
                </a:cubicBezTo>
                <a:cubicBezTo>
                  <a:pt x="150" y="95"/>
                  <a:pt x="150" y="95"/>
                  <a:pt x="150" y="95"/>
                </a:cubicBezTo>
                <a:cubicBezTo>
                  <a:pt x="150" y="98"/>
                  <a:pt x="152" y="100"/>
                  <a:pt x="153" y="103"/>
                </a:cubicBezTo>
                <a:cubicBezTo>
                  <a:pt x="154" y="108"/>
                  <a:pt x="154" y="110"/>
                  <a:pt x="154" y="114"/>
                </a:cubicBezTo>
                <a:cubicBezTo>
                  <a:pt x="154" y="118"/>
                  <a:pt x="151" y="120"/>
                  <a:pt x="151" y="124"/>
                </a:cubicBezTo>
                <a:cubicBezTo>
                  <a:pt x="151" y="128"/>
                  <a:pt x="154" y="130"/>
                  <a:pt x="157" y="134"/>
                </a:cubicBezTo>
                <a:cubicBezTo>
                  <a:pt x="161" y="139"/>
                  <a:pt x="164" y="142"/>
                  <a:pt x="167" y="148"/>
                </a:cubicBezTo>
                <a:cubicBezTo>
                  <a:pt x="169" y="151"/>
                  <a:pt x="169" y="154"/>
                  <a:pt x="172" y="156"/>
                </a:cubicBezTo>
                <a:cubicBezTo>
                  <a:pt x="174" y="158"/>
                  <a:pt x="176" y="158"/>
                  <a:pt x="178" y="159"/>
                </a:cubicBezTo>
                <a:cubicBezTo>
                  <a:pt x="179" y="160"/>
                  <a:pt x="179" y="161"/>
                  <a:pt x="179" y="161"/>
                </a:cubicBezTo>
                <a:cubicBezTo>
                  <a:pt x="182" y="163"/>
                  <a:pt x="185" y="163"/>
                  <a:pt x="188" y="163"/>
                </a:cubicBezTo>
                <a:cubicBezTo>
                  <a:pt x="188" y="163"/>
                  <a:pt x="188" y="163"/>
                  <a:pt x="188" y="163"/>
                </a:cubicBezTo>
                <a:cubicBezTo>
                  <a:pt x="187" y="169"/>
                  <a:pt x="188" y="172"/>
                  <a:pt x="188" y="178"/>
                </a:cubicBezTo>
                <a:cubicBezTo>
                  <a:pt x="188" y="182"/>
                  <a:pt x="189" y="185"/>
                  <a:pt x="189" y="189"/>
                </a:cubicBezTo>
                <a:cubicBezTo>
                  <a:pt x="190" y="193"/>
                  <a:pt x="190" y="195"/>
                  <a:pt x="191" y="199"/>
                </a:cubicBezTo>
                <a:cubicBezTo>
                  <a:pt x="191" y="199"/>
                  <a:pt x="191" y="199"/>
                  <a:pt x="191" y="199"/>
                </a:cubicBezTo>
                <a:cubicBezTo>
                  <a:pt x="187" y="202"/>
                  <a:pt x="185" y="204"/>
                  <a:pt x="182" y="207"/>
                </a:cubicBezTo>
                <a:cubicBezTo>
                  <a:pt x="179" y="211"/>
                  <a:pt x="177" y="214"/>
                  <a:pt x="173" y="214"/>
                </a:cubicBezTo>
                <a:cubicBezTo>
                  <a:pt x="166" y="214"/>
                  <a:pt x="161" y="211"/>
                  <a:pt x="158" y="204"/>
                </a:cubicBezTo>
                <a:cubicBezTo>
                  <a:pt x="157" y="201"/>
                  <a:pt x="156" y="198"/>
                  <a:pt x="154" y="194"/>
                </a:cubicBezTo>
                <a:cubicBezTo>
                  <a:pt x="153" y="191"/>
                  <a:pt x="150" y="188"/>
                  <a:pt x="147" y="188"/>
                </a:cubicBezTo>
                <a:cubicBezTo>
                  <a:pt x="128" y="188"/>
                  <a:pt x="128" y="188"/>
                  <a:pt x="128" y="188"/>
                </a:cubicBezTo>
                <a:cubicBezTo>
                  <a:pt x="122" y="188"/>
                  <a:pt x="119" y="181"/>
                  <a:pt x="112" y="181"/>
                </a:cubicBezTo>
                <a:cubicBezTo>
                  <a:pt x="104" y="181"/>
                  <a:pt x="101" y="186"/>
                  <a:pt x="93" y="186"/>
                </a:cubicBezTo>
                <a:cubicBezTo>
                  <a:pt x="87" y="186"/>
                  <a:pt x="85" y="182"/>
                  <a:pt x="80" y="182"/>
                </a:cubicBezTo>
                <a:cubicBezTo>
                  <a:pt x="72" y="182"/>
                  <a:pt x="66" y="188"/>
                  <a:pt x="59" y="190"/>
                </a:cubicBezTo>
                <a:cubicBezTo>
                  <a:pt x="59" y="190"/>
                  <a:pt x="59" y="190"/>
                  <a:pt x="59" y="190"/>
                </a:cubicBezTo>
                <a:cubicBezTo>
                  <a:pt x="56" y="182"/>
                  <a:pt x="52" y="178"/>
                  <a:pt x="45" y="175"/>
                </a:cubicBezTo>
                <a:cubicBezTo>
                  <a:pt x="38" y="174"/>
                  <a:pt x="32" y="177"/>
                  <a:pt x="27" y="172"/>
                </a:cubicBezTo>
                <a:cubicBezTo>
                  <a:pt x="24" y="169"/>
                  <a:pt x="25" y="164"/>
                  <a:pt x="22" y="161"/>
                </a:cubicBezTo>
                <a:cubicBezTo>
                  <a:pt x="19" y="159"/>
                  <a:pt x="16" y="160"/>
                  <a:pt x="13" y="158"/>
                </a:cubicBezTo>
                <a:cubicBezTo>
                  <a:pt x="9" y="155"/>
                  <a:pt x="8" y="153"/>
                  <a:pt x="5" y="148"/>
                </a:cubicBezTo>
                <a:cubicBezTo>
                  <a:pt x="3" y="145"/>
                  <a:pt x="2" y="143"/>
                  <a:pt x="0" y="140"/>
                </a:cubicBezTo>
                <a:cubicBezTo>
                  <a:pt x="5" y="136"/>
                  <a:pt x="7" y="133"/>
                  <a:pt x="13" y="129"/>
                </a:cubicBezTo>
                <a:cubicBezTo>
                  <a:pt x="15" y="128"/>
                  <a:pt x="17" y="127"/>
                  <a:pt x="19" y="126"/>
                </a:cubicBezTo>
                <a:cubicBezTo>
                  <a:pt x="21" y="125"/>
                  <a:pt x="24" y="124"/>
                  <a:pt x="24" y="121"/>
                </a:cubicBezTo>
                <a:cubicBezTo>
                  <a:pt x="24" y="116"/>
                  <a:pt x="18" y="114"/>
                  <a:pt x="18" y="108"/>
                </a:cubicBezTo>
                <a:cubicBezTo>
                  <a:pt x="18" y="106"/>
                  <a:pt x="21" y="106"/>
                  <a:pt x="22" y="104"/>
                </a:cubicBezTo>
                <a:cubicBezTo>
                  <a:pt x="24" y="101"/>
                  <a:pt x="25" y="99"/>
                  <a:pt x="26" y="96"/>
                </a:cubicBezTo>
                <a:cubicBezTo>
                  <a:pt x="36" y="98"/>
                  <a:pt x="41" y="105"/>
                  <a:pt x="51" y="105"/>
                </a:cubicBezTo>
                <a:cubicBezTo>
                  <a:pt x="55" y="105"/>
                  <a:pt x="57" y="101"/>
                  <a:pt x="60" y="101"/>
                </a:cubicBezTo>
                <a:cubicBezTo>
                  <a:pt x="62" y="101"/>
                  <a:pt x="62" y="104"/>
                  <a:pt x="63" y="105"/>
                </a:cubicBezTo>
                <a:cubicBezTo>
                  <a:pt x="65" y="108"/>
                  <a:pt x="67" y="110"/>
                  <a:pt x="70" y="111"/>
                </a:cubicBezTo>
                <a:cubicBezTo>
                  <a:pt x="74" y="112"/>
                  <a:pt x="76" y="114"/>
                  <a:pt x="80" y="114"/>
                </a:cubicBezTo>
                <a:cubicBezTo>
                  <a:pt x="83" y="114"/>
                  <a:pt x="84" y="114"/>
                  <a:pt x="86" y="113"/>
                </a:cubicBezTo>
                <a:cubicBezTo>
                  <a:pt x="90" y="111"/>
                  <a:pt x="91" y="108"/>
                  <a:pt x="93" y="104"/>
                </a:cubicBezTo>
                <a:cubicBezTo>
                  <a:pt x="95" y="100"/>
                  <a:pt x="97" y="98"/>
                  <a:pt x="99" y="94"/>
                </a:cubicBezTo>
                <a:cubicBezTo>
                  <a:pt x="101" y="89"/>
                  <a:pt x="102" y="86"/>
                  <a:pt x="103" y="81"/>
                </a:cubicBezTo>
                <a:cubicBezTo>
                  <a:pt x="104" y="79"/>
                  <a:pt x="104" y="77"/>
                  <a:pt x="105" y="75"/>
                </a:cubicBezTo>
                <a:cubicBezTo>
                  <a:pt x="106" y="74"/>
                  <a:pt x="105" y="73"/>
                  <a:pt x="106" y="73"/>
                </a:cubicBezTo>
                <a:cubicBezTo>
                  <a:pt x="107" y="72"/>
                  <a:pt x="108" y="73"/>
                  <a:pt x="109" y="72"/>
                </a:cubicBezTo>
                <a:cubicBezTo>
                  <a:pt x="119" y="74"/>
                  <a:pt x="119" y="74"/>
                  <a:pt x="119" y="74"/>
                </a:cubicBezTo>
                <a:cubicBezTo>
                  <a:pt x="124" y="73"/>
                  <a:pt x="126" y="68"/>
                  <a:pt x="127" y="62"/>
                </a:cubicBezTo>
                <a:cubicBezTo>
                  <a:pt x="129" y="57"/>
                  <a:pt x="129" y="54"/>
                  <a:pt x="131" y="48"/>
                </a:cubicBezTo>
                <a:cubicBezTo>
                  <a:pt x="134" y="42"/>
                  <a:pt x="139" y="40"/>
                  <a:pt x="144" y="36"/>
                </a:cubicBezTo>
                <a:cubicBezTo>
                  <a:pt x="147" y="33"/>
                  <a:pt x="152" y="31"/>
                  <a:pt x="152" y="26"/>
                </a:cubicBezTo>
                <a:cubicBezTo>
                  <a:pt x="152" y="20"/>
                  <a:pt x="143" y="20"/>
                  <a:pt x="143" y="14"/>
                </a:cubicBezTo>
                <a:cubicBezTo>
                  <a:pt x="143" y="12"/>
                  <a:pt x="144" y="11"/>
                  <a:pt x="145" y="10"/>
                </a:cubicBezTo>
                <a:cubicBezTo>
                  <a:pt x="147" y="6"/>
                  <a:pt x="148" y="4"/>
                  <a:pt x="148"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24"/>
          <p:cNvSpPr>
            <a:spLocks/>
          </p:cNvSpPr>
          <p:nvPr/>
        </p:nvSpPr>
        <p:spPr bwMode="auto">
          <a:xfrm>
            <a:off x="6453754" y="5012692"/>
            <a:ext cx="689589" cy="798221"/>
          </a:xfrm>
          <a:custGeom>
            <a:avLst/>
            <a:gdLst/>
            <a:ahLst/>
            <a:cxnLst>
              <a:cxn ang="0">
                <a:pos x="237" y="53"/>
              </a:cxn>
              <a:cxn ang="0">
                <a:pos x="242" y="68"/>
              </a:cxn>
              <a:cxn ang="0">
                <a:pos x="248" y="86"/>
              </a:cxn>
              <a:cxn ang="0">
                <a:pos x="239" y="95"/>
              </a:cxn>
              <a:cxn ang="0">
                <a:pos x="216" y="122"/>
              </a:cxn>
              <a:cxn ang="0">
                <a:pos x="226" y="152"/>
              </a:cxn>
              <a:cxn ang="0">
                <a:pos x="239" y="192"/>
              </a:cxn>
              <a:cxn ang="0">
                <a:pos x="237" y="208"/>
              </a:cxn>
              <a:cxn ang="0">
                <a:pos x="233" y="240"/>
              </a:cxn>
              <a:cxn ang="0">
                <a:pos x="213" y="245"/>
              </a:cxn>
              <a:cxn ang="0">
                <a:pos x="189" y="246"/>
              </a:cxn>
              <a:cxn ang="0">
                <a:pos x="185" y="254"/>
              </a:cxn>
              <a:cxn ang="0">
                <a:pos x="180" y="270"/>
              </a:cxn>
              <a:cxn ang="0">
                <a:pos x="171" y="262"/>
              </a:cxn>
              <a:cxn ang="0">
                <a:pos x="159" y="256"/>
              </a:cxn>
              <a:cxn ang="0">
                <a:pos x="149" y="257"/>
              </a:cxn>
              <a:cxn ang="0">
                <a:pos x="146" y="265"/>
              </a:cxn>
              <a:cxn ang="0">
                <a:pos x="138" y="279"/>
              </a:cxn>
              <a:cxn ang="0">
                <a:pos x="116" y="265"/>
              </a:cxn>
              <a:cxn ang="0">
                <a:pos x="96" y="265"/>
              </a:cxn>
              <a:cxn ang="0">
                <a:pos x="102" y="244"/>
              </a:cxn>
              <a:cxn ang="0">
                <a:pos x="108" y="228"/>
              </a:cxn>
              <a:cxn ang="0">
                <a:pos x="109" y="216"/>
              </a:cxn>
              <a:cxn ang="0">
                <a:pos x="107" y="199"/>
              </a:cxn>
              <a:cxn ang="0">
                <a:pos x="78" y="193"/>
              </a:cxn>
              <a:cxn ang="0">
                <a:pos x="68" y="205"/>
              </a:cxn>
              <a:cxn ang="0">
                <a:pos x="51" y="208"/>
              </a:cxn>
              <a:cxn ang="0">
                <a:pos x="41" y="211"/>
              </a:cxn>
              <a:cxn ang="0">
                <a:pos x="30" y="215"/>
              </a:cxn>
              <a:cxn ang="0">
                <a:pos x="23" y="207"/>
              </a:cxn>
              <a:cxn ang="0">
                <a:pos x="21" y="196"/>
              </a:cxn>
              <a:cxn ang="0">
                <a:pos x="20" y="181"/>
              </a:cxn>
              <a:cxn ang="0">
                <a:pos x="16" y="159"/>
              </a:cxn>
              <a:cxn ang="0">
                <a:pos x="10" y="151"/>
              </a:cxn>
              <a:cxn ang="0">
                <a:pos x="0" y="153"/>
              </a:cxn>
              <a:cxn ang="0">
                <a:pos x="20" y="129"/>
              </a:cxn>
              <a:cxn ang="0">
                <a:pos x="20" y="118"/>
              </a:cxn>
              <a:cxn ang="0">
                <a:pos x="17" y="98"/>
              </a:cxn>
              <a:cxn ang="0">
                <a:pos x="19" y="82"/>
              </a:cxn>
              <a:cxn ang="0">
                <a:pos x="16" y="61"/>
              </a:cxn>
              <a:cxn ang="0">
                <a:pos x="16" y="46"/>
              </a:cxn>
              <a:cxn ang="0">
                <a:pos x="27" y="23"/>
              </a:cxn>
              <a:cxn ang="0">
                <a:pos x="43" y="12"/>
              </a:cxn>
              <a:cxn ang="0">
                <a:pos x="69" y="18"/>
              </a:cxn>
              <a:cxn ang="0">
                <a:pos x="74" y="11"/>
              </a:cxn>
              <a:cxn ang="0">
                <a:pos x="87" y="0"/>
              </a:cxn>
              <a:cxn ang="0">
                <a:pos x="122" y="6"/>
              </a:cxn>
              <a:cxn ang="0">
                <a:pos x="138" y="15"/>
              </a:cxn>
              <a:cxn ang="0">
                <a:pos x="154" y="25"/>
              </a:cxn>
              <a:cxn ang="0">
                <a:pos x="178" y="18"/>
              </a:cxn>
              <a:cxn ang="0">
                <a:pos x="192" y="14"/>
              </a:cxn>
              <a:cxn ang="0">
                <a:pos x="205" y="28"/>
              </a:cxn>
              <a:cxn ang="0">
                <a:pos x="214" y="48"/>
              </a:cxn>
              <a:cxn ang="0">
                <a:pos x="237" y="50"/>
              </a:cxn>
            </a:cxnLst>
            <a:rect l="0" t="0" r="r" b="b"/>
            <a:pathLst>
              <a:path w="248" h="279">
                <a:moveTo>
                  <a:pt x="237" y="50"/>
                </a:moveTo>
                <a:cubicBezTo>
                  <a:pt x="237" y="51"/>
                  <a:pt x="237" y="52"/>
                  <a:pt x="237" y="53"/>
                </a:cubicBezTo>
                <a:cubicBezTo>
                  <a:pt x="237" y="57"/>
                  <a:pt x="239" y="59"/>
                  <a:pt x="240" y="62"/>
                </a:cubicBezTo>
                <a:cubicBezTo>
                  <a:pt x="241" y="64"/>
                  <a:pt x="241" y="66"/>
                  <a:pt x="242" y="68"/>
                </a:cubicBezTo>
                <a:cubicBezTo>
                  <a:pt x="243" y="70"/>
                  <a:pt x="244" y="70"/>
                  <a:pt x="245" y="72"/>
                </a:cubicBezTo>
                <a:cubicBezTo>
                  <a:pt x="247" y="77"/>
                  <a:pt x="248" y="80"/>
                  <a:pt x="248" y="86"/>
                </a:cubicBezTo>
                <a:cubicBezTo>
                  <a:pt x="248" y="88"/>
                  <a:pt x="246" y="87"/>
                  <a:pt x="244" y="88"/>
                </a:cubicBezTo>
                <a:cubicBezTo>
                  <a:pt x="242" y="90"/>
                  <a:pt x="241" y="93"/>
                  <a:pt x="239" y="95"/>
                </a:cubicBezTo>
                <a:cubicBezTo>
                  <a:pt x="236" y="99"/>
                  <a:pt x="233" y="100"/>
                  <a:pt x="230" y="104"/>
                </a:cubicBezTo>
                <a:cubicBezTo>
                  <a:pt x="224" y="111"/>
                  <a:pt x="216" y="113"/>
                  <a:pt x="216" y="122"/>
                </a:cubicBezTo>
                <a:cubicBezTo>
                  <a:pt x="216" y="127"/>
                  <a:pt x="216" y="130"/>
                  <a:pt x="218" y="134"/>
                </a:cubicBezTo>
                <a:cubicBezTo>
                  <a:pt x="221" y="141"/>
                  <a:pt x="226" y="144"/>
                  <a:pt x="226" y="152"/>
                </a:cubicBezTo>
                <a:cubicBezTo>
                  <a:pt x="226" y="162"/>
                  <a:pt x="226" y="162"/>
                  <a:pt x="226" y="162"/>
                </a:cubicBezTo>
                <a:cubicBezTo>
                  <a:pt x="226" y="175"/>
                  <a:pt x="239" y="179"/>
                  <a:pt x="239" y="192"/>
                </a:cubicBezTo>
                <a:cubicBezTo>
                  <a:pt x="239" y="202"/>
                  <a:pt x="239" y="202"/>
                  <a:pt x="239" y="202"/>
                </a:cubicBezTo>
                <a:cubicBezTo>
                  <a:pt x="239" y="204"/>
                  <a:pt x="238" y="206"/>
                  <a:pt x="237" y="208"/>
                </a:cubicBezTo>
                <a:cubicBezTo>
                  <a:pt x="234" y="215"/>
                  <a:pt x="230" y="220"/>
                  <a:pt x="230" y="228"/>
                </a:cubicBezTo>
                <a:cubicBezTo>
                  <a:pt x="230" y="233"/>
                  <a:pt x="232" y="235"/>
                  <a:pt x="233" y="240"/>
                </a:cubicBezTo>
                <a:cubicBezTo>
                  <a:pt x="233" y="240"/>
                  <a:pt x="233" y="240"/>
                  <a:pt x="233" y="240"/>
                </a:cubicBezTo>
                <a:cubicBezTo>
                  <a:pt x="227" y="244"/>
                  <a:pt x="220" y="245"/>
                  <a:pt x="213" y="245"/>
                </a:cubicBezTo>
                <a:cubicBezTo>
                  <a:pt x="207" y="245"/>
                  <a:pt x="204" y="242"/>
                  <a:pt x="198" y="242"/>
                </a:cubicBezTo>
                <a:cubicBezTo>
                  <a:pt x="194" y="242"/>
                  <a:pt x="192" y="244"/>
                  <a:pt x="189" y="246"/>
                </a:cubicBezTo>
                <a:cubicBezTo>
                  <a:pt x="187" y="248"/>
                  <a:pt x="185" y="248"/>
                  <a:pt x="185" y="249"/>
                </a:cubicBezTo>
                <a:cubicBezTo>
                  <a:pt x="185" y="251"/>
                  <a:pt x="185" y="252"/>
                  <a:pt x="185" y="254"/>
                </a:cubicBezTo>
                <a:cubicBezTo>
                  <a:pt x="185" y="270"/>
                  <a:pt x="185" y="270"/>
                  <a:pt x="185" y="270"/>
                </a:cubicBezTo>
                <a:cubicBezTo>
                  <a:pt x="183" y="270"/>
                  <a:pt x="182" y="270"/>
                  <a:pt x="180" y="270"/>
                </a:cubicBezTo>
                <a:cubicBezTo>
                  <a:pt x="179" y="270"/>
                  <a:pt x="178" y="269"/>
                  <a:pt x="176" y="268"/>
                </a:cubicBezTo>
                <a:cubicBezTo>
                  <a:pt x="174" y="266"/>
                  <a:pt x="173" y="264"/>
                  <a:pt x="171" y="262"/>
                </a:cubicBezTo>
                <a:cubicBezTo>
                  <a:pt x="169" y="260"/>
                  <a:pt x="168" y="257"/>
                  <a:pt x="165" y="256"/>
                </a:cubicBezTo>
                <a:cubicBezTo>
                  <a:pt x="163" y="256"/>
                  <a:pt x="162" y="256"/>
                  <a:pt x="159" y="256"/>
                </a:cubicBezTo>
                <a:cubicBezTo>
                  <a:pt x="156" y="256"/>
                  <a:pt x="154" y="256"/>
                  <a:pt x="151" y="257"/>
                </a:cubicBezTo>
                <a:cubicBezTo>
                  <a:pt x="151" y="257"/>
                  <a:pt x="150" y="257"/>
                  <a:pt x="149" y="257"/>
                </a:cubicBezTo>
                <a:cubicBezTo>
                  <a:pt x="149" y="257"/>
                  <a:pt x="149" y="258"/>
                  <a:pt x="149" y="259"/>
                </a:cubicBezTo>
                <a:cubicBezTo>
                  <a:pt x="148" y="261"/>
                  <a:pt x="147" y="263"/>
                  <a:pt x="146" y="265"/>
                </a:cubicBezTo>
                <a:cubicBezTo>
                  <a:pt x="146" y="269"/>
                  <a:pt x="146" y="272"/>
                  <a:pt x="144" y="275"/>
                </a:cubicBezTo>
                <a:cubicBezTo>
                  <a:pt x="143" y="278"/>
                  <a:pt x="141" y="278"/>
                  <a:pt x="138" y="279"/>
                </a:cubicBezTo>
                <a:cubicBezTo>
                  <a:pt x="138" y="279"/>
                  <a:pt x="138" y="279"/>
                  <a:pt x="138" y="279"/>
                </a:cubicBezTo>
                <a:cubicBezTo>
                  <a:pt x="128" y="276"/>
                  <a:pt x="125" y="270"/>
                  <a:pt x="116" y="265"/>
                </a:cubicBezTo>
                <a:cubicBezTo>
                  <a:pt x="113" y="263"/>
                  <a:pt x="112" y="261"/>
                  <a:pt x="108" y="261"/>
                </a:cubicBezTo>
                <a:cubicBezTo>
                  <a:pt x="103" y="261"/>
                  <a:pt x="101" y="263"/>
                  <a:pt x="96" y="265"/>
                </a:cubicBezTo>
                <a:cubicBezTo>
                  <a:pt x="94" y="264"/>
                  <a:pt x="94" y="264"/>
                  <a:pt x="94" y="264"/>
                </a:cubicBezTo>
                <a:cubicBezTo>
                  <a:pt x="96" y="256"/>
                  <a:pt x="98" y="252"/>
                  <a:pt x="102" y="244"/>
                </a:cubicBezTo>
                <a:cubicBezTo>
                  <a:pt x="104" y="241"/>
                  <a:pt x="105" y="238"/>
                  <a:pt x="106" y="234"/>
                </a:cubicBezTo>
                <a:cubicBezTo>
                  <a:pt x="107" y="232"/>
                  <a:pt x="107" y="230"/>
                  <a:pt x="108" y="228"/>
                </a:cubicBezTo>
                <a:cubicBezTo>
                  <a:pt x="109" y="225"/>
                  <a:pt x="112" y="224"/>
                  <a:pt x="112" y="221"/>
                </a:cubicBezTo>
                <a:cubicBezTo>
                  <a:pt x="112" y="219"/>
                  <a:pt x="110" y="218"/>
                  <a:pt x="109" y="216"/>
                </a:cubicBezTo>
                <a:cubicBezTo>
                  <a:pt x="108" y="215"/>
                  <a:pt x="108" y="213"/>
                  <a:pt x="108" y="210"/>
                </a:cubicBezTo>
                <a:cubicBezTo>
                  <a:pt x="107" y="206"/>
                  <a:pt x="107" y="203"/>
                  <a:pt x="107" y="199"/>
                </a:cubicBezTo>
                <a:cubicBezTo>
                  <a:pt x="97" y="199"/>
                  <a:pt x="93" y="192"/>
                  <a:pt x="83" y="192"/>
                </a:cubicBezTo>
                <a:cubicBezTo>
                  <a:pt x="81" y="192"/>
                  <a:pt x="80" y="192"/>
                  <a:pt x="78" y="193"/>
                </a:cubicBezTo>
                <a:cubicBezTo>
                  <a:pt x="76" y="195"/>
                  <a:pt x="76" y="198"/>
                  <a:pt x="75" y="200"/>
                </a:cubicBezTo>
                <a:cubicBezTo>
                  <a:pt x="73" y="203"/>
                  <a:pt x="71" y="203"/>
                  <a:pt x="68" y="205"/>
                </a:cubicBezTo>
                <a:cubicBezTo>
                  <a:pt x="65" y="208"/>
                  <a:pt x="63" y="210"/>
                  <a:pt x="59" y="210"/>
                </a:cubicBezTo>
                <a:cubicBezTo>
                  <a:pt x="56" y="210"/>
                  <a:pt x="54" y="209"/>
                  <a:pt x="51" y="208"/>
                </a:cubicBezTo>
                <a:cubicBezTo>
                  <a:pt x="50" y="208"/>
                  <a:pt x="50" y="206"/>
                  <a:pt x="49" y="206"/>
                </a:cubicBezTo>
                <a:cubicBezTo>
                  <a:pt x="46" y="206"/>
                  <a:pt x="44" y="209"/>
                  <a:pt x="41" y="211"/>
                </a:cubicBezTo>
                <a:cubicBezTo>
                  <a:pt x="39" y="213"/>
                  <a:pt x="38" y="215"/>
                  <a:pt x="35" y="215"/>
                </a:cubicBezTo>
                <a:cubicBezTo>
                  <a:pt x="30" y="215"/>
                  <a:pt x="30" y="215"/>
                  <a:pt x="30" y="215"/>
                </a:cubicBezTo>
                <a:cubicBezTo>
                  <a:pt x="29" y="212"/>
                  <a:pt x="29" y="210"/>
                  <a:pt x="30" y="207"/>
                </a:cubicBezTo>
                <a:cubicBezTo>
                  <a:pt x="23" y="207"/>
                  <a:pt x="23" y="207"/>
                  <a:pt x="23" y="207"/>
                </a:cubicBezTo>
                <a:cubicBezTo>
                  <a:pt x="23" y="207"/>
                  <a:pt x="23" y="207"/>
                  <a:pt x="23" y="207"/>
                </a:cubicBezTo>
                <a:cubicBezTo>
                  <a:pt x="24" y="203"/>
                  <a:pt x="23" y="199"/>
                  <a:pt x="21" y="196"/>
                </a:cubicBezTo>
                <a:cubicBezTo>
                  <a:pt x="20" y="195"/>
                  <a:pt x="18" y="194"/>
                  <a:pt x="18" y="192"/>
                </a:cubicBezTo>
                <a:cubicBezTo>
                  <a:pt x="18" y="188"/>
                  <a:pt x="20" y="186"/>
                  <a:pt x="20" y="181"/>
                </a:cubicBezTo>
                <a:cubicBezTo>
                  <a:pt x="20" y="175"/>
                  <a:pt x="20" y="171"/>
                  <a:pt x="18" y="165"/>
                </a:cubicBezTo>
                <a:cubicBezTo>
                  <a:pt x="17" y="163"/>
                  <a:pt x="16" y="161"/>
                  <a:pt x="16" y="159"/>
                </a:cubicBezTo>
                <a:cubicBezTo>
                  <a:pt x="16" y="157"/>
                  <a:pt x="18" y="155"/>
                  <a:pt x="16" y="153"/>
                </a:cubicBezTo>
                <a:cubicBezTo>
                  <a:pt x="15" y="151"/>
                  <a:pt x="13" y="151"/>
                  <a:pt x="10" y="151"/>
                </a:cubicBezTo>
                <a:cubicBezTo>
                  <a:pt x="6" y="151"/>
                  <a:pt x="4" y="155"/>
                  <a:pt x="0" y="155"/>
                </a:cubicBezTo>
                <a:cubicBezTo>
                  <a:pt x="0" y="153"/>
                  <a:pt x="0" y="153"/>
                  <a:pt x="0" y="153"/>
                </a:cubicBezTo>
                <a:cubicBezTo>
                  <a:pt x="3" y="147"/>
                  <a:pt x="6" y="144"/>
                  <a:pt x="10" y="139"/>
                </a:cubicBezTo>
                <a:cubicBezTo>
                  <a:pt x="13" y="135"/>
                  <a:pt x="16" y="133"/>
                  <a:pt x="20" y="129"/>
                </a:cubicBezTo>
                <a:cubicBezTo>
                  <a:pt x="22" y="128"/>
                  <a:pt x="24" y="127"/>
                  <a:pt x="24" y="125"/>
                </a:cubicBezTo>
                <a:cubicBezTo>
                  <a:pt x="24" y="122"/>
                  <a:pt x="22" y="121"/>
                  <a:pt x="20" y="118"/>
                </a:cubicBezTo>
                <a:cubicBezTo>
                  <a:pt x="18" y="114"/>
                  <a:pt x="17" y="112"/>
                  <a:pt x="17" y="108"/>
                </a:cubicBezTo>
                <a:cubicBezTo>
                  <a:pt x="17" y="98"/>
                  <a:pt x="17" y="98"/>
                  <a:pt x="17" y="98"/>
                </a:cubicBezTo>
                <a:cubicBezTo>
                  <a:pt x="17" y="92"/>
                  <a:pt x="19" y="88"/>
                  <a:pt x="19" y="82"/>
                </a:cubicBezTo>
                <a:cubicBezTo>
                  <a:pt x="19" y="82"/>
                  <a:pt x="19" y="82"/>
                  <a:pt x="19" y="82"/>
                </a:cubicBezTo>
                <a:cubicBezTo>
                  <a:pt x="18" y="78"/>
                  <a:pt x="18" y="76"/>
                  <a:pt x="17" y="72"/>
                </a:cubicBezTo>
                <a:cubicBezTo>
                  <a:pt x="17" y="68"/>
                  <a:pt x="16" y="65"/>
                  <a:pt x="16" y="61"/>
                </a:cubicBezTo>
                <a:cubicBezTo>
                  <a:pt x="16" y="55"/>
                  <a:pt x="15" y="52"/>
                  <a:pt x="16" y="46"/>
                </a:cubicBezTo>
                <a:cubicBezTo>
                  <a:pt x="16" y="46"/>
                  <a:pt x="16" y="46"/>
                  <a:pt x="16" y="46"/>
                </a:cubicBezTo>
                <a:cubicBezTo>
                  <a:pt x="18" y="43"/>
                  <a:pt x="19" y="39"/>
                  <a:pt x="21" y="34"/>
                </a:cubicBezTo>
                <a:cubicBezTo>
                  <a:pt x="23" y="30"/>
                  <a:pt x="23" y="26"/>
                  <a:pt x="27" y="23"/>
                </a:cubicBezTo>
                <a:cubicBezTo>
                  <a:pt x="30" y="22"/>
                  <a:pt x="32" y="22"/>
                  <a:pt x="34" y="20"/>
                </a:cubicBezTo>
                <a:cubicBezTo>
                  <a:pt x="38" y="18"/>
                  <a:pt x="39" y="14"/>
                  <a:pt x="43" y="12"/>
                </a:cubicBezTo>
                <a:cubicBezTo>
                  <a:pt x="44" y="12"/>
                  <a:pt x="45" y="12"/>
                  <a:pt x="45" y="11"/>
                </a:cubicBezTo>
                <a:cubicBezTo>
                  <a:pt x="69" y="18"/>
                  <a:pt x="69" y="18"/>
                  <a:pt x="69" y="18"/>
                </a:cubicBezTo>
                <a:cubicBezTo>
                  <a:pt x="70" y="18"/>
                  <a:pt x="71" y="18"/>
                  <a:pt x="72" y="17"/>
                </a:cubicBezTo>
                <a:cubicBezTo>
                  <a:pt x="73" y="15"/>
                  <a:pt x="73" y="14"/>
                  <a:pt x="74" y="11"/>
                </a:cubicBezTo>
                <a:cubicBezTo>
                  <a:pt x="75" y="9"/>
                  <a:pt x="75" y="7"/>
                  <a:pt x="76" y="5"/>
                </a:cubicBezTo>
                <a:cubicBezTo>
                  <a:pt x="78" y="1"/>
                  <a:pt x="83" y="0"/>
                  <a:pt x="87" y="0"/>
                </a:cubicBezTo>
                <a:cubicBezTo>
                  <a:pt x="95" y="0"/>
                  <a:pt x="98" y="5"/>
                  <a:pt x="105" y="6"/>
                </a:cubicBezTo>
                <a:cubicBezTo>
                  <a:pt x="112" y="7"/>
                  <a:pt x="116" y="5"/>
                  <a:pt x="122" y="6"/>
                </a:cubicBezTo>
                <a:cubicBezTo>
                  <a:pt x="127" y="7"/>
                  <a:pt x="130" y="10"/>
                  <a:pt x="134" y="12"/>
                </a:cubicBezTo>
                <a:cubicBezTo>
                  <a:pt x="136" y="13"/>
                  <a:pt x="137" y="14"/>
                  <a:pt x="138" y="15"/>
                </a:cubicBezTo>
                <a:cubicBezTo>
                  <a:pt x="141" y="17"/>
                  <a:pt x="141" y="19"/>
                  <a:pt x="143" y="21"/>
                </a:cubicBezTo>
                <a:cubicBezTo>
                  <a:pt x="147" y="24"/>
                  <a:pt x="150" y="25"/>
                  <a:pt x="154" y="25"/>
                </a:cubicBezTo>
                <a:cubicBezTo>
                  <a:pt x="159" y="25"/>
                  <a:pt x="161" y="24"/>
                  <a:pt x="166" y="22"/>
                </a:cubicBezTo>
                <a:cubicBezTo>
                  <a:pt x="171" y="21"/>
                  <a:pt x="173" y="20"/>
                  <a:pt x="178" y="18"/>
                </a:cubicBezTo>
                <a:cubicBezTo>
                  <a:pt x="181" y="17"/>
                  <a:pt x="183" y="16"/>
                  <a:pt x="186" y="15"/>
                </a:cubicBezTo>
                <a:cubicBezTo>
                  <a:pt x="188" y="14"/>
                  <a:pt x="190" y="15"/>
                  <a:pt x="192" y="14"/>
                </a:cubicBezTo>
                <a:cubicBezTo>
                  <a:pt x="197" y="14"/>
                  <a:pt x="199" y="12"/>
                  <a:pt x="204" y="11"/>
                </a:cubicBezTo>
                <a:cubicBezTo>
                  <a:pt x="205" y="18"/>
                  <a:pt x="203" y="22"/>
                  <a:pt x="205" y="28"/>
                </a:cubicBezTo>
                <a:cubicBezTo>
                  <a:pt x="206" y="34"/>
                  <a:pt x="208" y="37"/>
                  <a:pt x="211" y="42"/>
                </a:cubicBezTo>
                <a:cubicBezTo>
                  <a:pt x="212" y="44"/>
                  <a:pt x="212" y="46"/>
                  <a:pt x="214" y="48"/>
                </a:cubicBezTo>
                <a:cubicBezTo>
                  <a:pt x="215" y="48"/>
                  <a:pt x="216" y="48"/>
                  <a:pt x="216" y="48"/>
                </a:cubicBezTo>
                <a:cubicBezTo>
                  <a:pt x="224" y="52"/>
                  <a:pt x="229" y="49"/>
                  <a:pt x="237" y="5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25"/>
          <p:cNvSpPr>
            <a:spLocks/>
          </p:cNvSpPr>
          <p:nvPr/>
        </p:nvSpPr>
        <p:spPr bwMode="auto">
          <a:xfrm>
            <a:off x="5773654" y="5197646"/>
            <a:ext cx="749691" cy="613269"/>
          </a:xfrm>
          <a:custGeom>
            <a:avLst/>
            <a:gdLst/>
            <a:ahLst/>
            <a:cxnLst>
              <a:cxn ang="0">
                <a:pos x="152" y="1"/>
              </a:cxn>
              <a:cxn ang="0">
                <a:pos x="184" y="0"/>
              </a:cxn>
              <a:cxn ang="0">
                <a:pos x="219" y="7"/>
              </a:cxn>
              <a:cxn ang="0">
                <a:pos x="230" y="23"/>
              </a:cxn>
              <a:cxn ang="0">
                <a:pos x="254" y="26"/>
              </a:cxn>
              <a:cxn ang="0">
                <a:pos x="263" y="18"/>
              </a:cxn>
              <a:cxn ang="0">
                <a:pos x="261" y="44"/>
              </a:cxn>
              <a:cxn ang="0">
                <a:pos x="268" y="61"/>
              </a:cxn>
              <a:cxn ang="0">
                <a:pos x="254" y="75"/>
              </a:cxn>
              <a:cxn ang="0">
                <a:pos x="244" y="91"/>
              </a:cxn>
              <a:cxn ang="0">
                <a:pos x="260" y="89"/>
              </a:cxn>
              <a:cxn ang="0">
                <a:pos x="262" y="101"/>
              </a:cxn>
              <a:cxn ang="0">
                <a:pos x="262" y="128"/>
              </a:cxn>
              <a:cxn ang="0">
                <a:pos x="267" y="143"/>
              </a:cxn>
              <a:cxn ang="0">
                <a:pos x="270" y="148"/>
              </a:cxn>
              <a:cxn ang="0">
                <a:pos x="263" y="156"/>
              </a:cxn>
              <a:cxn ang="0">
                <a:pos x="252" y="167"/>
              </a:cxn>
              <a:cxn ang="0">
                <a:pos x="243" y="170"/>
              </a:cxn>
              <a:cxn ang="0">
                <a:pos x="233" y="168"/>
              </a:cxn>
              <a:cxn ang="0">
                <a:pos x="227" y="181"/>
              </a:cxn>
              <a:cxn ang="0">
                <a:pos x="207" y="185"/>
              </a:cxn>
              <a:cxn ang="0">
                <a:pos x="195" y="192"/>
              </a:cxn>
              <a:cxn ang="0">
                <a:pos x="179" y="184"/>
              </a:cxn>
              <a:cxn ang="0">
                <a:pos x="167" y="171"/>
              </a:cxn>
              <a:cxn ang="0">
                <a:pos x="151" y="181"/>
              </a:cxn>
              <a:cxn ang="0">
                <a:pos x="140" y="189"/>
              </a:cxn>
              <a:cxn ang="0">
                <a:pos x="127" y="198"/>
              </a:cxn>
              <a:cxn ang="0">
                <a:pos x="119" y="202"/>
              </a:cxn>
              <a:cxn ang="0">
                <a:pos x="115" y="213"/>
              </a:cxn>
              <a:cxn ang="0">
                <a:pos x="101" y="212"/>
              </a:cxn>
              <a:cxn ang="0">
                <a:pos x="84" y="203"/>
              </a:cxn>
              <a:cxn ang="0">
                <a:pos x="68" y="206"/>
              </a:cxn>
              <a:cxn ang="0">
                <a:pos x="47" y="215"/>
              </a:cxn>
              <a:cxn ang="0">
                <a:pos x="38" y="211"/>
              </a:cxn>
              <a:cxn ang="0">
                <a:pos x="44" y="198"/>
              </a:cxn>
              <a:cxn ang="0">
                <a:pos x="47" y="188"/>
              </a:cxn>
              <a:cxn ang="0">
                <a:pos x="39" y="171"/>
              </a:cxn>
              <a:cxn ang="0">
                <a:pos x="29" y="162"/>
              </a:cxn>
              <a:cxn ang="0">
                <a:pos x="36" y="139"/>
              </a:cxn>
              <a:cxn ang="0">
                <a:pos x="42" y="128"/>
              </a:cxn>
              <a:cxn ang="0">
                <a:pos x="41" y="115"/>
              </a:cxn>
              <a:cxn ang="0">
                <a:pos x="9" y="116"/>
              </a:cxn>
              <a:cxn ang="0">
                <a:pos x="2" y="92"/>
              </a:cxn>
              <a:cxn ang="0">
                <a:pos x="7" y="79"/>
              </a:cxn>
              <a:cxn ang="0">
                <a:pos x="15" y="70"/>
              </a:cxn>
              <a:cxn ang="0">
                <a:pos x="27" y="79"/>
              </a:cxn>
              <a:cxn ang="0">
                <a:pos x="40" y="72"/>
              </a:cxn>
              <a:cxn ang="0">
                <a:pos x="44" y="78"/>
              </a:cxn>
              <a:cxn ang="0">
                <a:pos x="62" y="76"/>
              </a:cxn>
              <a:cxn ang="0">
                <a:pos x="77" y="68"/>
              </a:cxn>
              <a:cxn ang="0">
                <a:pos x="86" y="67"/>
              </a:cxn>
              <a:cxn ang="0">
                <a:pos x="95" y="59"/>
              </a:cxn>
              <a:cxn ang="0">
                <a:pos x="119" y="53"/>
              </a:cxn>
              <a:cxn ang="0">
                <a:pos x="123" y="44"/>
              </a:cxn>
              <a:cxn ang="0">
                <a:pos x="106" y="36"/>
              </a:cxn>
              <a:cxn ang="0">
                <a:pos x="94" y="20"/>
              </a:cxn>
              <a:cxn ang="0">
                <a:pos x="95" y="13"/>
              </a:cxn>
              <a:cxn ang="0">
                <a:pos x="103" y="10"/>
              </a:cxn>
              <a:cxn ang="0">
                <a:pos x="131" y="9"/>
              </a:cxn>
            </a:cxnLst>
            <a:rect l="0" t="0" r="r" b="b"/>
            <a:pathLst>
              <a:path w="270" h="215">
                <a:moveTo>
                  <a:pt x="131" y="9"/>
                </a:moveTo>
                <a:cubicBezTo>
                  <a:pt x="138" y="7"/>
                  <a:pt x="144" y="1"/>
                  <a:pt x="152" y="1"/>
                </a:cubicBezTo>
                <a:cubicBezTo>
                  <a:pt x="157" y="1"/>
                  <a:pt x="159" y="5"/>
                  <a:pt x="165" y="5"/>
                </a:cubicBezTo>
                <a:cubicBezTo>
                  <a:pt x="173" y="5"/>
                  <a:pt x="176" y="0"/>
                  <a:pt x="184" y="0"/>
                </a:cubicBezTo>
                <a:cubicBezTo>
                  <a:pt x="191" y="0"/>
                  <a:pt x="194" y="7"/>
                  <a:pt x="200" y="7"/>
                </a:cubicBezTo>
                <a:cubicBezTo>
                  <a:pt x="219" y="7"/>
                  <a:pt x="219" y="7"/>
                  <a:pt x="219" y="7"/>
                </a:cubicBezTo>
                <a:cubicBezTo>
                  <a:pt x="222" y="7"/>
                  <a:pt x="225" y="10"/>
                  <a:pt x="226" y="13"/>
                </a:cubicBezTo>
                <a:cubicBezTo>
                  <a:pt x="228" y="17"/>
                  <a:pt x="229" y="20"/>
                  <a:pt x="230" y="23"/>
                </a:cubicBezTo>
                <a:cubicBezTo>
                  <a:pt x="233" y="30"/>
                  <a:pt x="238" y="33"/>
                  <a:pt x="245" y="33"/>
                </a:cubicBezTo>
                <a:cubicBezTo>
                  <a:pt x="249" y="33"/>
                  <a:pt x="251" y="30"/>
                  <a:pt x="254" y="26"/>
                </a:cubicBezTo>
                <a:cubicBezTo>
                  <a:pt x="257" y="23"/>
                  <a:pt x="259" y="21"/>
                  <a:pt x="263" y="18"/>
                </a:cubicBezTo>
                <a:cubicBezTo>
                  <a:pt x="263" y="18"/>
                  <a:pt x="263" y="18"/>
                  <a:pt x="263" y="18"/>
                </a:cubicBezTo>
                <a:cubicBezTo>
                  <a:pt x="263" y="24"/>
                  <a:pt x="261" y="28"/>
                  <a:pt x="261" y="34"/>
                </a:cubicBezTo>
                <a:cubicBezTo>
                  <a:pt x="261" y="44"/>
                  <a:pt x="261" y="44"/>
                  <a:pt x="261" y="44"/>
                </a:cubicBezTo>
                <a:cubicBezTo>
                  <a:pt x="261" y="48"/>
                  <a:pt x="262" y="50"/>
                  <a:pt x="264" y="54"/>
                </a:cubicBezTo>
                <a:cubicBezTo>
                  <a:pt x="266" y="57"/>
                  <a:pt x="268" y="58"/>
                  <a:pt x="268" y="61"/>
                </a:cubicBezTo>
                <a:cubicBezTo>
                  <a:pt x="268" y="63"/>
                  <a:pt x="266" y="64"/>
                  <a:pt x="264" y="65"/>
                </a:cubicBezTo>
                <a:cubicBezTo>
                  <a:pt x="260" y="69"/>
                  <a:pt x="257" y="71"/>
                  <a:pt x="254" y="75"/>
                </a:cubicBezTo>
                <a:cubicBezTo>
                  <a:pt x="250" y="80"/>
                  <a:pt x="247" y="83"/>
                  <a:pt x="244" y="89"/>
                </a:cubicBezTo>
                <a:cubicBezTo>
                  <a:pt x="244" y="91"/>
                  <a:pt x="244" y="91"/>
                  <a:pt x="244" y="91"/>
                </a:cubicBezTo>
                <a:cubicBezTo>
                  <a:pt x="248" y="91"/>
                  <a:pt x="250" y="87"/>
                  <a:pt x="254" y="87"/>
                </a:cubicBezTo>
                <a:cubicBezTo>
                  <a:pt x="257" y="87"/>
                  <a:pt x="259" y="87"/>
                  <a:pt x="260" y="89"/>
                </a:cubicBezTo>
                <a:cubicBezTo>
                  <a:pt x="262" y="91"/>
                  <a:pt x="260" y="93"/>
                  <a:pt x="260" y="95"/>
                </a:cubicBezTo>
                <a:cubicBezTo>
                  <a:pt x="260" y="97"/>
                  <a:pt x="261" y="99"/>
                  <a:pt x="262" y="101"/>
                </a:cubicBezTo>
                <a:cubicBezTo>
                  <a:pt x="264" y="107"/>
                  <a:pt x="264" y="111"/>
                  <a:pt x="264" y="117"/>
                </a:cubicBezTo>
                <a:cubicBezTo>
                  <a:pt x="264" y="122"/>
                  <a:pt x="262" y="124"/>
                  <a:pt x="262" y="128"/>
                </a:cubicBezTo>
                <a:cubicBezTo>
                  <a:pt x="262" y="130"/>
                  <a:pt x="264" y="131"/>
                  <a:pt x="265" y="132"/>
                </a:cubicBezTo>
                <a:cubicBezTo>
                  <a:pt x="267" y="135"/>
                  <a:pt x="268" y="139"/>
                  <a:pt x="267" y="143"/>
                </a:cubicBezTo>
                <a:cubicBezTo>
                  <a:pt x="267" y="143"/>
                  <a:pt x="267" y="143"/>
                  <a:pt x="267" y="143"/>
                </a:cubicBezTo>
                <a:cubicBezTo>
                  <a:pt x="270" y="148"/>
                  <a:pt x="270" y="148"/>
                  <a:pt x="270" y="148"/>
                </a:cubicBezTo>
                <a:cubicBezTo>
                  <a:pt x="270" y="150"/>
                  <a:pt x="270" y="151"/>
                  <a:pt x="269" y="152"/>
                </a:cubicBezTo>
                <a:cubicBezTo>
                  <a:pt x="268" y="155"/>
                  <a:pt x="266" y="155"/>
                  <a:pt x="263" y="156"/>
                </a:cubicBezTo>
                <a:cubicBezTo>
                  <a:pt x="261" y="158"/>
                  <a:pt x="260" y="159"/>
                  <a:pt x="258" y="161"/>
                </a:cubicBezTo>
                <a:cubicBezTo>
                  <a:pt x="256" y="164"/>
                  <a:pt x="254" y="165"/>
                  <a:pt x="252" y="167"/>
                </a:cubicBezTo>
                <a:cubicBezTo>
                  <a:pt x="252" y="167"/>
                  <a:pt x="252" y="169"/>
                  <a:pt x="251" y="169"/>
                </a:cubicBezTo>
                <a:cubicBezTo>
                  <a:pt x="248" y="170"/>
                  <a:pt x="246" y="170"/>
                  <a:pt x="243" y="170"/>
                </a:cubicBezTo>
                <a:cubicBezTo>
                  <a:pt x="241" y="170"/>
                  <a:pt x="240" y="170"/>
                  <a:pt x="239" y="170"/>
                </a:cubicBezTo>
                <a:cubicBezTo>
                  <a:pt x="236" y="170"/>
                  <a:pt x="235" y="168"/>
                  <a:pt x="233" y="168"/>
                </a:cubicBezTo>
                <a:cubicBezTo>
                  <a:pt x="231" y="168"/>
                  <a:pt x="230" y="170"/>
                  <a:pt x="229" y="171"/>
                </a:cubicBezTo>
                <a:cubicBezTo>
                  <a:pt x="227" y="174"/>
                  <a:pt x="227" y="177"/>
                  <a:pt x="227" y="181"/>
                </a:cubicBezTo>
                <a:cubicBezTo>
                  <a:pt x="221" y="180"/>
                  <a:pt x="219" y="177"/>
                  <a:pt x="213" y="173"/>
                </a:cubicBezTo>
                <a:cubicBezTo>
                  <a:pt x="210" y="177"/>
                  <a:pt x="210" y="181"/>
                  <a:pt x="207" y="185"/>
                </a:cubicBezTo>
                <a:cubicBezTo>
                  <a:pt x="206" y="187"/>
                  <a:pt x="204" y="188"/>
                  <a:pt x="201" y="189"/>
                </a:cubicBezTo>
                <a:cubicBezTo>
                  <a:pt x="199" y="190"/>
                  <a:pt x="198" y="192"/>
                  <a:pt x="195" y="192"/>
                </a:cubicBezTo>
                <a:cubicBezTo>
                  <a:pt x="191" y="192"/>
                  <a:pt x="189" y="188"/>
                  <a:pt x="185" y="186"/>
                </a:cubicBezTo>
                <a:cubicBezTo>
                  <a:pt x="183" y="185"/>
                  <a:pt x="182" y="185"/>
                  <a:pt x="179" y="184"/>
                </a:cubicBezTo>
                <a:cubicBezTo>
                  <a:pt x="174" y="183"/>
                  <a:pt x="173" y="178"/>
                  <a:pt x="170" y="174"/>
                </a:cubicBezTo>
                <a:cubicBezTo>
                  <a:pt x="169" y="173"/>
                  <a:pt x="168" y="171"/>
                  <a:pt x="167" y="171"/>
                </a:cubicBezTo>
                <a:cubicBezTo>
                  <a:pt x="164" y="171"/>
                  <a:pt x="163" y="173"/>
                  <a:pt x="161" y="174"/>
                </a:cubicBezTo>
                <a:cubicBezTo>
                  <a:pt x="157" y="176"/>
                  <a:pt x="154" y="177"/>
                  <a:pt x="151" y="181"/>
                </a:cubicBezTo>
                <a:cubicBezTo>
                  <a:pt x="150" y="184"/>
                  <a:pt x="150" y="186"/>
                  <a:pt x="148" y="187"/>
                </a:cubicBezTo>
                <a:cubicBezTo>
                  <a:pt x="146" y="189"/>
                  <a:pt x="143" y="188"/>
                  <a:pt x="140" y="189"/>
                </a:cubicBezTo>
                <a:cubicBezTo>
                  <a:pt x="139" y="190"/>
                  <a:pt x="138" y="192"/>
                  <a:pt x="137" y="192"/>
                </a:cubicBezTo>
                <a:cubicBezTo>
                  <a:pt x="133" y="195"/>
                  <a:pt x="131" y="197"/>
                  <a:pt x="127" y="198"/>
                </a:cubicBezTo>
                <a:cubicBezTo>
                  <a:pt x="125" y="199"/>
                  <a:pt x="123" y="200"/>
                  <a:pt x="121" y="201"/>
                </a:cubicBezTo>
                <a:cubicBezTo>
                  <a:pt x="120" y="201"/>
                  <a:pt x="119" y="201"/>
                  <a:pt x="119" y="202"/>
                </a:cubicBezTo>
                <a:cubicBezTo>
                  <a:pt x="117" y="204"/>
                  <a:pt x="120" y="207"/>
                  <a:pt x="118" y="210"/>
                </a:cubicBezTo>
                <a:cubicBezTo>
                  <a:pt x="118" y="211"/>
                  <a:pt x="116" y="212"/>
                  <a:pt x="115" y="213"/>
                </a:cubicBezTo>
                <a:cubicBezTo>
                  <a:pt x="113" y="214"/>
                  <a:pt x="113" y="215"/>
                  <a:pt x="111" y="215"/>
                </a:cubicBezTo>
                <a:cubicBezTo>
                  <a:pt x="107" y="215"/>
                  <a:pt x="105" y="213"/>
                  <a:pt x="101" y="212"/>
                </a:cubicBezTo>
                <a:cubicBezTo>
                  <a:pt x="96" y="210"/>
                  <a:pt x="93" y="211"/>
                  <a:pt x="89" y="208"/>
                </a:cubicBezTo>
                <a:cubicBezTo>
                  <a:pt x="87" y="207"/>
                  <a:pt x="86" y="204"/>
                  <a:pt x="84" y="203"/>
                </a:cubicBezTo>
                <a:cubicBezTo>
                  <a:pt x="82" y="201"/>
                  <a:pt x="79" y="201"/>
                  <a:pt x="75" y="201"/>
                </a:cubicBezTo>
                <a:cubicBezTo>
                  <a:pt x="72" y="201"/>
                  <a:pt x="71" y="204"/>
                  <a:pt x="68" y="206"/>
                </a:cubicBezTo>
                <a:cubicBezTo>
                  <a:pt x="64" y="208"/>
                  <a:pt x="61" y="209"/>
                  <a:pt x="56" y="211"/>
                </a:cubicBezTo>
                <a:cubicBezTo>
                  <a:pt x="53" y="212"/>
                  <a:pt x="51" y="215"/>
                  <a:pt x="47" y="215"/>
                </a:cubicBezTo>
                <a:cubicBezTo>
                  <a:pt x="46" y="215"/>
                  <a:pt x="45" y="214"/>
                  <a:pt x="44" y="213"/>
                </a:cubicBezTo>
                <a:cubicBezTo>
                  <a:pt x="42" y="212"/>
                  <a:pt x="41" y="212"/>
                  <a:pt x="38" y="211"/>
                </a:cubicBezTo>
                <a:cubicBezTo>
                  <a:pt x="38" y="212"/>
                  <a:pt x="38" y="212"/>
                  <a:pt x="38" y="212"/>
                </a:cubicBezTo>
                <a:cubicBezTo>
                  <a:pt x="40" y="206"/>
                  <a:pt x="41" y="203"/>
                  <a:pt x="44" y="198"/>
                </a:cubicBezTo>
                <a:cubicBezTo>
                  <a:pt x="45" y="197"/>
                  <a:pt x="46" y="198"/>
                  <a:pt x="46" y="197"/>
                </a:cubicBezTo>
                <a:cubicBezTo>
                  <a:pt x="48" y="194"/>
                  <a:pt x="47" y="191"/>
                  <a:pt x="47" y="188"/>
                </a:cubicBezTo>
                <a:cubicBezTo>
                  <a:pt x="47" y="183"/>
                  <a:pt x="45" y="180"/>
                  <a:pt x="43" y="175"/>
                </a:cubicBezTo>
                <a:cubicBezTo>
                  <a:pt x="42" y="173"/>
                  <a:pt x="40" y="173"/>
                  <a:pt x="39" y="171"/>
                </a:cubicBezTo>
                <a:cubicBezTo>
                  <a:pt x="37" y="170"/>
                  <a:pt x="36" y="168"/>
                  <a:pt x="34" y="166"/>
                </a:cubicBezTo>
                <a:cubicBezTo>
                  <a:pt x="32" y="165"/>
                  <a:pt x="29" y="165"/>
                  <a:pt x="29" y="162"/>
                </a:cubicBezTo>
                <a:cubicBezTo>
                  <a:pt x="29" y="155"/>
                  <a:pt x="37" y="152"/>
                  <a:pt x="37" y="144"/>
                </a:cubicBezTo>
                <a:cubicBezTo>
                  <a:pt x="37" y="142"/>
                  <a:pt x="36" y="141"/>
                  <a:pt x="36" y="139"/>
                </a:cubicBezTo>
                <a:cubicBezTo>
                  <a:pt x="36" y="137"/>
                  <a:pt x="37" y="135"/>
                  <a:pt x="39" y="132"/>
                </a:cubicBezTo>
                <a:cubicBezTo>
                  <a:pt x="40" y="131"/>
                  <a:pt x="40" y="129"/>
                  <a:pt x="42" y="128"/>
                </a:cubicBezTo>
                <a:cubicBezTo>
                  <a:pt x="43" y="127"/>
                  <a:pt x="46" y="127"/>
                  <a:pt x="46" y="125"/>
                </a:cubicBezTo>
                <a:cubicBezTo>
                  <a:pt x="46" y="121"/>
                  <a:pt x="43" y="119"/>
                  <a:pt x="41" y="115"/>
                </a:cubicBezTo>
                <a:cubicBezTo>
                  <a:pt x="39" y="113"/>
                  <a:pt x="38" y="111"/>
                  <a:pt x="35" y="110"/>
                </a:cubicBezTo>
                <a:cubicBezTo>
                  <a:pt x="9" y="116"/>
                  <a:pt x="9" y="116"/>
                  <a:pt x="9" y="116"/>
                </a:cubicBezTo>
                <a:cubicBezTo>
                  <a:pt x="5" y="112"/>
                  <a:pt x="3" y="108"/>
                  <a:pt x="2" y="102"/>
                </a:cubicBezTo>
                <a:cubicBezTo>
                  <a:pt x="2" y="99"/>
                  <a:pt x="3" y="96"/>
                  <a:pt x="2" y="92"/>
                </a:cubicBezTo>
                <a:cubicBezTo>
                  <a:pt x="1" y="90"/>
                  <a:pt x="0" y="90"/>
                  <a:pt x="0" y="87"/>
                </a:cubicBezTo>
                <a:cubicBezTo>
                  <a:pt x="0" y="83"/>
                  <a:pt x="4" y="82"/>
                  <a:pt x="7" y="79"/>
                </a:cubicBezTo>
                <a:cubicBezTo>
                  <a:pt x="9" y="78"/>
                  <a:pt x="10" y="77"/>
                  <a:pt x="11" y="75"/>
                </a:cubicBezTo>
                <a:cubicBezTo>
                  <a:pt x="13" y="73"/>
                  <a:pt x="13" y="70"/>
                  <a:pt x="15" y="70"/>
                </a:cubicBezTo>
                <a:cubicBezTo>
                  <a:pt x="19" y="70"/>
                  <a:pt x="19" y="75"/>
                  <a:pt x="21" y="77"/>
                </a:cubicBezTo>
                <a:cubicBezTo>
                  <a:pt x="23" y="79"/>
                  <a:pt x="25" y="79"/>
                  <a:pt x="27" y="79"/>
                </a:cubicBezTo>
                <a:cubicBezTo>
                  <a:pt x="32" y="79"/>
                  <a:pt x="34" y="77"/>
                  <a:pt x="37" y="74"/>
                </a:cubicBezTo>
                <a:cubicBezTo>
                  <a:pt x="38" y="74"/>
                  <a:pt x="39" y="72"/>
                  <a:pt x="40" y="72"/>
                </a:cubicBezTo>
                <a:cubicBezTo>
                  <a:pt x="41" y="72"/>
                  <a:pt x="42" y="72"/>
                  <a:pt x="43" y="72"/>
                </a:cubicBezTo>
                <a:cubicBezTo>
                  <a:pt x="43" y="75"/>
                  <a:pt x="43" y="76"/>
                  <a:pt x="44" y="78"/>
                </a:cubicBezTo>
                <a:cubicBezTo>
                  <a:pt x="56" y="78"/>
                  <a:pt x="56" y="78"/>
                  <a:pt x="56" y="78"/>
                </a:cubicBezTo>
                <a:cubicBezTo>
                  <a:pt x="58" y="78"/>
                  <a:pt x="59" y="77"/>
                  <a:pt x="62" y="76"/>
                </a:cubicBezTo>
                <a:cubicBezTo>
                  <a:pt x="66" y="76"/>
                  <a:pt x="69" y="75"/>
                  <a:pt x="72" y="72"/>
                </a:cubicBezTo>
                <a:cubicBezTo>
                  <a:pt x="74" y="71"/>
                  <a:pt x="75" y="69"/>
                  <a:pt x="77" y="68"/>
                </a:cubicBezTo>
                <a:cubicBezTo>
                  <a:pt x="79" y="67"/>
                  <a:pt x="81" y="68"/>
                  <a:pt x="83" y="67"/>
                </a:cubicBezTo>
                <a:cubicBezTo>
                  <a:pt x="85" y="67"/>
                  <a:pt x="84" y="68"/>
                  <a:pt x="86" y="67"/>
                </a:cubicBezTo>
                <a:cubicBezTo>
                  <a:pt x="86" y="67"/>
                  <a:pt x="86" y="67"/>
                  <a:pt x="86" y="67"/>
                </a:cubicBezTo>
                <a:cubicBezTo>
                  <a:pt x="89" y="65"/>
                  <a:pt x="91" y="60"/>
                  <a:pt x="95" y="59"/>
                </a:cubicBezTo>
                <a:cubicBezTo>
                  <a:pt x="99" y="58"/>
                  <a:pt x="102" y="58"/>
                  <a:pt x="107" y="57"/>
                </a:cubicBezTo>
                <a:cubicBezTo>
                  <a:pt x="112" y="57"/>
                  <a:pt x="115" y="56"/>
                  <a:pt x="119" y="53"/>
                </a:cubicBezTo>
                <a:cubicBezTo>
                  <a:pt x="122" y="52"/>
                  <a:pt x="125" y="50"/>
                  <a:pt x="125" y="47"/>
                </a:cubicBezTo>
                <a:cubicBezTo>
                  <a:pt x="125" y="45"/>
                  <a:pt x="124" y="45"/>
                  <a:pt x="123" y="44"/>
                </a:cubicBezTo>
                <a:cubicBezTo>
                  <a:pt x="121" y="43"/>
                  <a:pt x="119" y="42"/>
                  <a:pt x="117" y="41"/>
                </a:cubicBezTo>
                <a:cubicBezTo>
                  <a:pt x="113" y="39"/>
                  <a:pt x="110" y="38"/>
                  <a:pt x="106" y="36"/>
                </a:cubicBezTo>
                <a:cubicBezTo>
                  <a:pt x="102" y="35"/>
                  <a:pt x="101" y="33"/>
                  <a:pt x="98" y="30"/>
                </a:cubicBezTo>
                <a:cubicBezTo>
                  <a:pt x="96" y="27"/>
                  <a:pt x="94" y="24"/>
                  <a:pt x="94" y="20"/>
                </a:cubicBezTo>
                <a:cubicBezTo>
                  <a:pt x="94" y="18"/>
                  <a:pt x="94" y="17"/>
                  <a:pt x="95" y="15"/>
                </a:cubicBezTo>
                <a:cubicBezTo>
                  <a:pt x="95" y="14"/>
                  <a:pt x="95" y="13"/>
                  <a:pt x="95" y="13"/>
                </a:cubicBezTo>
                <a:cubicBezTo>
                  <a:pt x="96" y="12"/>
                  <a:pt x="98" y="12"/>
                  <a:pt x="99" y="11"/>
                </a:cubicBezTo>
                <a:cubicBezTo>
                  <a:pt x="101" y="11"/>
                  <a:pt x="102" y="10"/>
                  <a:pt x="103" y="10"/>
                </a:cubicBezTo>
                <a:cubicBezTo>
                  <a:pt x="109" y="10"/>
                  <a:pt x="112" y="14"/>
                  <a:pt x="117" y="14"/>
                </a:cubicBezTo>
                <a:cubicBezTo>
                  <a:pt x="123" y="14"/>
                  <a:pt x="125" y="11"/>
                  <a:pt x="131"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26"/>
          <p:cNvSpPr>
            <a:spLocks/>
          </p:cNvSpPr>
          <p:nvPr/>
        </p:nvSpPr>
        <p:spPr bwMode="auto">
          <a:xfrm>
            <a:off x="5871716" y="3507103"/>
            <a:ext cx="408060" cy="691144"/>
          </a:xfrm>
          <a:custGeom>
            <a:avLst/>
            <a:gdLst/>
            <a:ahLst/>
            <a:cxnLst>
              <a:cxn ang="0">
                <a:pos x="0" y="113"/>
              </a:cxn>
              <a:cxn ang="0">
                <a:pos x="6" y="121"/>
              </a:cxn>
              <a:cxn ang="0">
                <a:pos x="11" y="126"/>
              </a:cxn>
              <a:cxn ang="0">
                <a:pos x="24" y="130"/>
              </a:cxn>
              <a:cxn ang="0">
                <a:pos x="37" y="140"/>
              </a:cxn>
              <a:cxn ang="0">
                <a:pos x="43" y="150"/>
              </a:cxn>
              <a:cxn ang="0">
                <a:pos x="39" y="157"/>
              </a:cxn>
              <a:cxn ang="0">
                <a:pos x="42" y="160"/>
              </a:cxn>
              <a:cxn ang="0">
                <a:pos x="46" y="172"/>
              </a:cxn>
              <a:cxn ang="0">
                <a:pos x="47" y="186"/>
              </a:cxn>
              <a:cxn ang="0">
                <a:pos x="42" y="203"/>
              </a:cxn>
              <a:cxn ang="0">
                <a:pos x="46" y="210"/>
              </a:cxn>
              <a:cxn ang="0">
                <a:pos x="52" y="218"/>
              </a:cxn>
              <a:cxn ang="0">
                <a:pos x="63" y="228"/>
              </a:cxn>
              <a:cxn ang="0">
                <a:pos x="76" y="237"/>
              </a:cxn>
              <a:cxn ang="0">
                <a:pos x="80" y="240"/>
              </a:cxn>
              <a:cxn ang="0">
                <a:pos x="88" y="237"/>
              </a:cxn>
              <a:cxn ang="0">
                <a:pos x="90" y="223"/>
              </a:cxn>
              <a:cxn ang="0">
                <a:pos x="92" y="219"/>
              </a:cxn>
              <a:cxn ang="0">
                <a:pos x="100" y="217"/>
              </a:cxn>
              <a:cxn ang="0">
                <a:pos x="108" y="205"/>
              </a:cxn>
              <a:cxn ang="0">
                <a:pos x="114" y="193"/>
              </a:cxn>
              <a:cxn ang="0">
                <a:pos x="107" y="186"/>
              </a:cxn>
              <a:cxn ang="0">
                <a:pos x="101" y="178"/>
              </a:cxn>
              <a:cxn ang="0">
                <a:pos x="94" y="170"/>
              </a:cxn>
              <a:cxn ang="0">
                <a:pos x="91" y="164"/>
              </a:cxn>
              <a:cxn ang="0">
                <a:pos x="96" y="158"/>
              </a:cxn>
              <a:cxn ang="0">
                <a:pos x="96" y="156"/>
              </a:cxn>
              <a:cxn ang="0">
                <a:pos x="99" y="148"/>
              </a:cxn>
              <a:cxn ang="0">
                <a:pos x="101" y="131"/>
              </a:cxn>
              <a:cxn ang="0">
                <a:pos x="129" y="131"/>
              </a:cxn>
              <a:cxn ang="0">
                <a:pos x="129" y="131"/>
              </a:cxn>
              <a:cxn ang="0">
                <a:pos x="133" y="121"/>
              </a:cxn>
              <a:cxn ang="0">
                <a:pos x="134" y="115"/>
              </a:cxn>
              <a:cxn ang="0">
                <a:pos x="137" y="109"/>
              </a:cxn>
              <a:cxn ang="0">
                <a:pos x="146" y="89"/>
              </a:cxn>
              <a:cxn ang="0">
                <a:pos x="146" y="89"/>
              </a:cxn>
              <a:cxn ang="0">
                <a:pos x="131" y="78"/>
              </a:cxn>
              <a:cxn ang="0">
                <a:pos x="126" y="74"/>
              </a:cxn>
              <a:cxn ang="0">
                <a:pos x="115" y="72"/>
              </a:cxn>
              <a:cxn ang="0">
                <a:pos x="105" y="69"/>
              </a:cxn>
              <a:cxn ang="0">
                <a:pos x="101" y="65"/>
              </a:cxn>
              <a:cxn ang="0">
                <a:pos x="105" y="52"/>
              </a:cxn>
              <a:cxn ang="0">
                <a:pos x="104" y="44"/>
              </a:cxn>
              <a:cxn ang="0">
                <a:pos x="110" y="30"/>
              </a:cxn>
              <a:cxn ang="0">
                <a:pos x="114" y="21"/>
              </a:cxn>
              <a:cxn ang="0">
                <a:pos x="111" y="16"/>
              </a:cxn>
              <a:cxn ang="0">
                <a:pos x="107" y="10"/>
              </a:cxn>
              <a:cxn ang="0">
                <a:pos x="103" y="0"/>
              </a:cxn>
              <a:cxn ang="0">
                <a:pos x="96" y="11"/>
              </a:cxn>
              <a:cxn ang="0">
                <a:pos x="88" y="16"/>
              </a:cxn>
              <a:cxn ang="0">
                <a:pos x="84" y="20"/>
              </a:cxn>
              <a:cxn ang="0">
                <a:pos x="75" y="31"/>
              </a:cxn>
              <a:cxn ang="0">
                <a:pos x="71" y="50"/>
              </a:cxn>
              <a:cxn ang="0">
                <a:pos x="64" y="69"/>
              </a:cxn>
              <a:cxn ang="0">
                <a:pos x="66" y="88"/>
              </a:cxn>
              <a:cxn ang="0">
                <a:pos x="62" y="103"/>
              </a:cxn>
              <a:cxn ang="0">
                <a:pos x="52" y="105"/>
              </a:cxn>
              <a:cxn ang="0">
                <a:pos x="46" y="106"/>
              </a:cxn>
              <a:cxn ang="0">
                <a:pos x="16" y="112"/>
              </a:cxn>
              <a:cxn ang="0">
                <a:pos x="11" y="113"/>
              </a:cxn>
              <a:cxn ang="0">
                <a:pos x="0" y="113"/>
              </a:cxn>
            </a:cxnLst>
            <a:rect l="0" t="0" r="r" b="b"/>
            <a:pathLst>
              <a:path w="146" h="241">
                <a:moveTo>
                  <a:pt x="0" y="113"/>
                </a:moveTo>
                <a:cubicBezTo>
                  <a:pt x="2" y="116"/>
                  <a:pt x="4" y="118"/>
                  <a:pt x="6" y="121"/>
                </a:cubicBezTo>
                <a:cubicBezTo>
                  <a:pt x="8" y="123"/>
                  <a:pt x="9" y="125"/>
                  <a:pt x="11" y="126"/>
                </a:cubicBezTo>
                <a:cubicBezTo>
                  <a:pt x="16" y="127"/>
                  <a:pt x="19" y="128"/>
                  <a:pt x="24" y="130"/>
                </a:cubicBezTo>
                <a:cubicBezTo>
                  <a:pt x="30" y="132"/>
                  <a:pt x="33" y="135"/>
                  <a:pt x="37" y="140"/>
                </a:cubicBezTo>
                <a:cubicBezTo>
                  <a:pt x="39" y="144"/>
                  <a:pt x="43" y="146"/>
                  <a:pt x="43" y="150"/>
                </a:cubicBezTo>
                <a:cubicBezTo>
                  <a:pt x="43" y="154"/>
                  <a:pt x="39" y="154"/>
                  <a:pt x="39" y="157"/>
                </a:cubicBezTo>
                <a:cubicBezTo>
                  <a:pt x="39" y="159"/>
                  <a:pt x="41" y="159"/>
                  <a:pt x="42" y="160"/>
                </a:cubicBezTo>
                <a:cubicBezTo>
                  <a:pt x="45" y="164"/>
                  <a:pt x="45" y="168"/>
                  <a:pt x="46" y="172"/>
                </a:cubicBezTo>
                <a:cubicBezTo>
                  <a:pt x="46" y="178"/>
                  <a:pt x="47" y="181"/>
                  <a:pt x="47" y="186"/>
                </a:cubicBezTo>
                <a:cubicBezTo>
                  <a:pt x="47" y="193"/>
                  <a:pt x="42" y="197"/>
                  <a:pt x="42" y="203"/>
                </a:cubicBezTo>
                <a:cubicBezTo>
                  <a:pt x="42" y="206"/>
                  <a:pt x="44" y="208"/>
                  <a:pt x="46" y="210"/>
                </a:cubicBezTo>
                <a:cubicBezTo>
                  <a:pt x="48" y="213"/>
                  <a:pt x="50" y="215"/>
                  <a:pt x="52" y="218"/>
                </a:cubicBezTo>
                <a:cubicBezTo>
                  <a:pt x="56" y="222"/>
                  <a:pt x="59" y="224"/>
                  <a:pt x="63" y="228"/>
                </a:cubicBezTo>
                <a:cubicBezTo>
                  <a:pt x="67" y="232"/>
                  <a:pt x="71" y="235"/>
                  <a:pt x="76" y="237"/>
                </a:cubicBezTo>
                <a:cubicBezTo>
                  <a:pt x="78" y="238"/>
                  <a:pt x="78" y="240"/>
                  <a:pt x="80" y="240"/>
                </a:cubicBezTo>
                <a:cubicBezTo>
                  <a:pt x="83" y="241"/>
                  <a:pt x="87" y="240"/>
                  <a:pt x="88" y="237"/>
                </a:cubicBezTo>
                <a:cubicBezTo>
                  <a:pt x="90" y="232"/>
                  <a:pt x="89" y="228"/>
                  <a:pt x="90" y="223"/>
                </a:cubicBezTo>
                <a:cubicBezTo>
                  <a:pt x="91" y="221"/>
                  <a:pt x="91" y="220"/>
                  <a:pt x="92" y="219"/>
                </a:cubicBezTo>
                <a:cubicBezTo>
                  <a:pt x="94" y="217"/>
                  <a:pt x="97" y="217"/>
                  <a:pt x="100" y="217"/>
                </a:cubicBezTo>
                <a:cubicBezTo>
                  <a:pt x="105" y="216"/>
                  <a:pt x="105" y="210"/>
                  <a:pt x="108" y="205"/>
                </a:cubicBezTo>
                <a:cubicBezTo>
                  <a:pt x="110" y="200"/>
                  <a:pt x="114" y="198"/>
                  <a:pt x="114" y="193"/>
                </a:cubicBezTo>
                <a:cubicBezTo>
                  <a:pt x="114" y="189"/>
                  <a:pt x="110" y="189"/>
                  <a:pt x="107" y="186"/>
                </a:cubicBezTo>
                <a:cubicBezTo>
                  <a:pt x="104" y="184"/>
                  <a:pt x="104" y="181"/>
                  <a:pt x="101" y="178"/>
                </a:cubicBezTo>
                <a:cubicBezTo>
                  <a:pt x="98" y="176"/>
                  <a:pt x="97" y="173"/>
                  <a:pt x="94" y="170"/>
                </a:cubicBezTo>
                <a:cubicBezTo>
                  <a:pt x="93" y="168"/>
                  <a:pt x="91" y="167"/>
                  <a:pt x="91" y="164"/>
                </a:cubicBezTo>
                <a:cubicBezTo>
                  <a:pt x="91" y="161"/>
                  <a:pt x="95" y="161"/>
                  <a:pt x="96" y="158"/>
                </a:cubicBezTo>
                <a:cubicBezTo>
                  <a:pt x="96" y="158"/>
                  <a:pt x="96" y="157"/>
                  <a:pt x="96" y="156"/>
                </a:cubicBezTo>
                <a:cubicBezTo>
                  <a:pt x="97" y="153"/>
                  <a:pt x="98" y="151"/>
                  <a:pt x="99" y="148"/>
                </a:cubicBezTo>
                <a:cubicBezTo>
                  <a:pt x="100" y="141"/>
                  <a:pt x="100" y="138"/>
                  <a:pt x="101" y="131"/>
                </a:cubicBezTo>
                <a:cubicBezTo>
                  <a:pt x="111" y="133"/>
                  <a:pt x="118" y="131"/>
                  <a:pt x="129" y="131"/>
                </a:cubicBezTo>
                <a:cubicBezTo>
                  <a:pt x="129" y="131"/>
                  <a:pt x="129" y="131"/>
                  <a:pt x="129" y="131"/>
                </a:cubicBezTo>
                <a:cubicBezTo>
                  <a:pt x="131" y="127"/>
                  <a:pt x="133" y="125"/>
                  <a:pt x="133" y="121"/>
                </a:cubicBezTo>
                <a:cubicBezTo>
                  <a:pt x="134" y="119"/>
                  <a:pt x="133" y="117"/>
                  <a:pt x="134" y="115"/>
                </a:cubicBezTo>
                <a:cubicBezTo>
                  <a:pt x="135" y="113"/>
                  <a:pt x="136" y="111"/>
                  <a:pt x="137" y="109"/>
                </a:cubicBezTo>
                <a:cubicBezTo>
                  <a:pt x="141" y="102"/>
                  <a:pt x="146" y="97"/>
                  <a:pt x="146" y="89"/>
                </a:cubicBezTo>
                <a:cubicBezTo>
                  <a:pt x="146" y="89"/>
                  <a:pt x="146" y="89"/>
                  <a:pt x="146" y="89"/>
                </a:cubicBezTo>
                <a:cubicBezTo>
                  <a:pt x="140" y="84"/>
                  <a:pt x="137" y="82"/>
                  <a:pt x="131" y="78"/>
                </a:cubicBezTo>
                <a:cubicBezTo>
                  <a:pt x="129" y="77"/>
                  <a:pt x="128" y="75"/>
                  <a:pt x="126" y="74"/>
                </a:cubicBezTo>
                <a:cubicBezTo>
                  <a:pt x="122" y="73"/>
                  <a:pt x="119" y="73"/>
                  <a:pt x="115" y="72"/>
                </a:cubicBezTo>
                <a:cubicBezTo>
                  <a:pt x="111" y="71"/>
                  <a:pt x="109" y="71"/>
                  <a:pt x="105" y="69"/>
                </a:cubicBezTo>
                <a:cubicBezTo>
                  <a:pt x="104" y="68"/>
                  <a:pt x="101" y="67"/>
                  <a:pt x="101" y="65"/>
                </a:cubicBezTo>
                <a:cubicBezTo>
                  <a:pt x="101" y="60"/>
                  <a:pt x="104" y="58"/>
                  <a:pt x="105" y="52"/>
                </a:cubicBezTo>
                <a:cubicBezTo>
                  <a:pt x="105" y="49"/>
                  <a:pt x="104" y="47"/>
                  <a:pt x="104" y="44"/>
                </a:cubicBezTo>
                <a:cubicBezTo>
                  <a:pt x="105" y="38"/>
                  <a:pt x="107" y="35"/>
                  <a:pt x="110" y="30"/>
                </a:cubicBezTo>
                <a:cubicBezTo>
                  <a:pt x="112" y="27"/>
                  <a:pt x="114" y="25"/>
                  <a:pt x="114" y="21"/>
                </a:cubicBezTo>
                <a:cubicBezTo>
                  <a:pt x="114" y="19"/>
                  <a:pt x="112" y="18"/>
                  <a:pt x="111" y="16"/>
                </a:cubicBezTo>
                <a:cubicBezTo>
                  <a:pt x="110" y="14"/>
                  <a:pt x="109" y="12"/>
                  <a:pt x="107" y="10"/>
                </a:cubicBezTo>
                <a:cubicBezTo>
                  <a:pt x="104" y="7"/>
                  <a:pt x="104" y="5"/>
                  <a:pt x="103" y="0"/>
                </a:cubicBezTo>
                <a:cubicBezTo>
                  <a:pt x="100" y="4"/>
                  <a:pt x="100" y="8"/>
                  <a:pt x="96" y="11"/>
                </a:cubicBezTo>
                <a:cubicBezTo>
                  <a:pt x="94" y="13"/>
                  <a:pt x="91" y="14"/>
                  <a:pt x="88" y="16"/>
                </a:cubicBezTo>
                <a:cubicBezTo>
                  <a:pt x="87" y="17"/>
                  <a:pt x="86" y="19"/>
                  <a:pt x="84" y="20"/>
                </a:cubicBezTo>
                <a:cubicBezTo>
                  <a:pt x="80" y="23"/>
                  <a:pt x="78" y="26"/>
                  <a:pt x="75" y="31"/>
                </a:cubicBezTo>
                <a:cubicBezTo>
                  <a:pt x="72" y="37"/>
                  <a:pt x="72" y="42"/>
                  <a:pt x="71" y="50"/>
                </a:cubicBezTo>
                <a:cubicBezTo>
                  <a:pt x="70" y="58"/>
                  <a:pt x="64" y="61"/>
                  <a:pt x="64" y="69"/>
                </a:cubicBezTo>
                <a:cubicBezTo>
                  <a:pt x="64" y="77"/>
                  <a:pt x="66" y="81"/>
                  <a:pt x="66" y="88"/>
                </a:cubicBezTo>
                <a:cubicBezTo>
                  <a:pt x="66" y="94"/>
                  <a:pt x="66" y="99"/>
                  <a:pt x="62" y="103"/>
                </a:cubicBezTo>
                <a:cubicBezTo>
                  <a:pt x="60" y="106"/>
                  <a:pt x="56" y="105"/>
                  <a:pt x="52" y="105"/>
                </a:cubicBezTo>
                <a:cubicBezTo>
                  <a:pt x="50" y="106"/>
                  <a:pt x="49" y="106"/>
                  <a:pt x="46" y="106"/>
                </a:cubicBezTo>
                <a:cubicBezTo>
                  <a:pt x="34" y="108"/>
                  <a:pt x="28" y="111"/>
                  <a:pt x="16" y="112"/>
                </a:cubicBezTo>
                <a:cubicBezTo>
                  <a:pt x="14" y="112"/>
                  <a:pt x="13" y="113"/>
                  <a:pt x="11" y="113"/>
                </a:cubicBezTo>
                <a:cubicBezTo>
                  <a:pt x="7" y="113"/>
                  <a:pt x="4" y="113"/>
                  <a:pt x="0" y="1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9" name="Freeform 27"/>
          <p:cNvSpPr>
            <a:spLocks/>
          </p:cNvSpPr>
          <p:nvPr/>
        </p:nvSpPr>
        <p:spPr bwMode="auto">
          <a:xfrm>
            <a:off x="4375497" y="2910059"/>
            <a:ext cx="2049786" cy="1693787"/>
          </a:xfrm>
          <a:custGeom>
            <a:avLst/>
            <a:gdLst/>
            <a:ahLst/>
            <a:cxnLst>
              <a:cxn ang="0">
                <a:pos x="438" y="554"/>
              </a:cxn>
              <a:cxn ang="0">
                <a:pos x="453" y="513"/>
              </a:cxn>
              <a:cxn ang="0">
                <a:pos x="476" y="507"/>
              </a:cxn>
              <a:cxn ang="0">
                <a:pos x="529" y="548"/>
              </a:cxn>
              <a:cxn ang="0">
                <a:pos x="542" y="590"/>
              </a:cxn>
              <a:cxn ang="0">
                <a:pos x="590" y="586"/>
              </a:cxn>
              <a:cxn ang="0">
                <a:pos x="610" y="566"/>
              </a:cxn>
              <a:cxn ang="0">
                <a:pos x="635" y="541"/>
              </a:cxn>
              <a:cxn ang="0">
                <a:pos x="638" y="499"/>
              </a:cxn>
              <a:cxn ang="0">
                <a:pos x="644" y="459"/>
              </a:cxn>
              <a:cxn ang="0">
                <a:pos x="666" y="467"/>
              </a:cxn>
              <a:cxn ang="0">
                <a:pos x="691" y="444"/>
              </a:cxn>
              <a:cxn ang="0">
                <a:pos x="728" y="440"/>
              </a:cxn>
              <a:cxn ang="0">
                <a:pos x="727" y="385"/>
              </a:cxn>
              <a:cxn ang="0">
                <a:pos x="691" y="359"/>
              </a:cxn>
              <a:cxn ang="0">
                <a:pos x="667" y="340"/>
              </a:cxn>
              <a:cxn ang="0">
                <a:pos x="634" y="367"/>
              </a:cxn>
              <a:cxn ang="0">
                <a:pos x="652" y="402"/>
              </a:cxn>
              <a:cxn ang="0">
                <a:pos x="626" y="446"/>
              </a:cxn>
              <a:cxn ang="0">
                <a:pos x="584" y="419"/>
              </a:cxn>
              <a:cxn ang="0">
                <a:pos x="577" y="366"/>
              </a:cxn>
              <a:cxn ang="0">
                <a:pos x="544" y="330"/>
              </a:cxn>
              <a:cxn ang="0">
                <a:pos x="510" y="310"/>
              </a:cxn>
              <a:cxn ang="0">
                <a:pos x="489" y="287"/>
              </a:cxn>
              <a:cxn ang="0">
                <a:pos x="515" y="250"/>
              </a:cxn>
              <a:cxn ang="0">
                <a:pos x="520" y="210"/>
              </a:cxn>
              <a:cxn ang="0">
                <a:pos x="477" y="219"/>
              </a:cxn>
              <a:cxn ang="0">
                <a:pos x="432" y="232"/>
              </a:cxn>
              <a:cxn ang="0">
                <a:pos x="387" y="230"/>
              </a:cxn>
              <a:cxn ang="0">
                <a:pos x="360" y="203"/>
              </a:cxn>
              <a:cxn ang="0">
                <a:pos x="315" y="171"/>
              </a:cxn>
              <a:cxn ang="0">
                <a:pos x="334" y="119"/>
              </a:cxn>
              <a:cxn ang="0">
                <a:pos x="304" y="120"/>
              </a:cxn>
              <a:cxn ang="0">
                <a:pos x="261" y="141"/>
              </a:cxn>
              <a:cxn ang="0">
                <a:pos x="235" y="97"/>
              </a:cxn>
              <a:cxn ang="0">
                <a:pos x="231" y="67"/>
              </a:cxn>
              <a:cxn ang="0">
                <a:pos x="206" y="0"/>
              </a:cxn>
              <a:cxn ang="0">
                <a:pos x="166" y="0"/>
              </a:cxn>
              <a:cxn ang="0">
                <a:pos x="145" y="52"/>
              </a:cxn>
              <a:cxn ang="0">
                <a:pos x="107" y="64"/>
              </a:cxn>
              <a:cxn ang="0">
                <a:pos x="59" y="101"/>
              </a:cxn>
              <a:cxn ang="0">
                <a:pos x="18" y="147"/>
              </a:cxn>
              <a:cxn ang="0">
                <a:pos x="6" y="203"/>
              </a:cxn>
              <a:cxn ang="0">
                <a:pos x="20" y="220"/>
              </a:cxn>
              <a:cxn ang="0">
                <a:pos x="84" y="213"/>
              </a:cxn>
              <a:cxn ang="0">
                <a:pos x="131" y="233"/>
              </a:cxn>
              <a:cxn ang="0">
                <a:pos x="174" y="262"/>
              </a:cxn>
              <a:cxn ang="0">
                <a:pos x="194" y="250"/>
              </a:cxn>
              <a:cxn ang="0">
                <a:pos x="211" y="220"/>
              </a:cxn>
              <a:cxn ang="0">
                <a:pos x="247" y="241"/>
              </a:cxn>
              <a:cxn ang="0">
                <a:pos x="286" y="230"/>
              </a:cxn>
              <a:cxn ang="0">
                <a:pos x="330" y="270"/>
              </a:cxn>
              <a:cxn ang="0">
                <a:pos x="374" y="291"/>
              </a:cxn>
              <a:cxn ang="0">
                <a:pos x="426" y="309"/>
              </a:cxn>
              <a:cxn ang="0">
                <a:pos x="451" y="339"/>
              </a:cxn>
              <a:cxn ang="0">
                <a:pos x="458" y="413"/>
              </a:cxn>
              <a:cxn ang="0">
                <a:pos x="444" y="438"/>
              </a:cxn>
              <a:cxn ang="0">
                <a:pos x="421" y="476"/>
              </a:cxn>
              <a:cxn ang="0">
                <a:pos x="429" y="507"/>
              </a:cxn>
              <a:cxn ang="0">
                <a:pos x="390" y="504"/>
              </a:cxn>
              <a:cxn ang="0">
                <a:pos x="382" y="520"/>
              </a:cxn>
              <a:cxn ang="0">
                <a:pos x="409" y="553"/>
              </a:cxn>
            </a:cxnLst>
            <a:rect l="0" t="0" r="r" b="b"/>
            <a:pathLst>
              <a:path w="736" h="592">
                <a:moveTo>
                  <a:pt x="414" y="566"/>
                </a:moveTo>
                <a:cubicBezTo>
                  <a:pt x="415" y="566"/>
                  <a:pt x="416" y="568"/>
                  <a:pt x="417" y="568"/>
                </a:cubicBezTo>
                <a:cubicBezTo>
                  <a:pt x="418" y="568"/>
                  <a:pt x="419" y="567"/>
                  <a:pt x="421" y="567"/>
                </a:cubicBezTo>
                <a:cubicBezTo>
                  <a:pt x="425" y="566"/>
                  <a:pt x="428" y="564"/>
                  <a:pt x="431" y="561"/>
                </a:cubicBezTo>
                <a:cubicBezTo>
                  <a:pt x="433" y="558"/>
                  <a:pt x="435" y="557"/>
                  <a:pt x="438" y="554"/>
                </a:cubicBezTo>
                <a:cubicBezTo>
                  <a:pt x="440" y="553"/>
                  <a:pt x="443" y="552"/>
                  <a:pt x="443" y="549"/>
                </a:cubicBezTo>
                <a:cubicBezTo>
                  <a:pt x="443" y="546"/>
                  <a:pt x="440" y="545"/>
                  <a:pt x="439" y="543"/>
                </a:cubicBezTo>
                <a:cubicBezTo>
                  <a:pt x="438" y="540"/>
                  <a:pt x="437" y="538"/>
                  <a:pt x="436" y="535"/>
                </a:cubicBezTo>
                <a:cubicBezTo>
                  <a:pt x="435" y="530"/>
                  <a:pt x="436" y="527"/>
                  <a:pt x="435" y="522"/>
                </a:cubicBezTo>
                <a:cubicBezTo>
                  <a:pt x="441" y="517"/>
                  <a:pt x="445" y="514"/>
                  <a:pt x="453" y="513"/>
                </a:cubicBezTo>
                <a:cubicBezTo>
                  <a:pt x="455" y="513"/>
                  <a:pt x="457" y="513"/>
                  <a:pt x="459" y="511"/>
                </a:cubicBezTo>
                <a:cubicBezTo>
                  <a:pt x="461" y="509"/>
                  <a:pt x="461" y="506"/>
                  <a:pt x="464" y="504"/>
                </a:cubicBezTo>
                <a:cubicBezTo>
                  <a:pt x="465" y="504"/>
                  <a:pt x="465" y="503"/>
                  <a:pt x="466" y="503"/>
                </a:cubicBezTo>
                <a:cubicBezTo>
                  <a:pt x="468" y="503"/>
                  <a:pt x="470" y="504"/>
                  <a:pt x="472" y="505"/>
                </a:cubicBezTo>
                <a:cubicBezTo>
                  <a:pt x="473" y="506"/>
                  <a:pt x="475" y="506"/>
                  <a:pt x="476" y="507"/>
                </a:cubicBezTo>
                <a:cubicBezTo>
                  <a:pt x="479" y="510"/>
                  <a:pt x="478" y="514"/>
                  <a:pt x="479" y="518"/>
                </a:cubicBezTo>
                <a:cubicBezTo>
                  <a:pt x="481" y="523"/>
                  <a:pt x="482" y="526"/>
                  <a:pt x="482" y="531"/>
                </a:cubicBezTo>
                <a:cubicBezTo>
                  <a:pt x="492" y="531"/>
                  <a:pt x="498" y="534"/>
                  <a:pt x="508" y="535"/>
                </a:cubicBezTo>
                <a:cubicBezTo>
                  <a:pt x="513" y="535"/>
                  <a:pt x="516" y="535"/>
                  <a:pt x="520" y="537"/>
                </a:cubicBezTo>
                <a:cubicBezTo>
                  <a:pt x="525" y="540"/>
                  <a:pt x="525" y="545"/>
                  <a:pt x="529" y="548"/>
                </a:cubicBezTo>
                <a:cubicBezTo>
                  <a:pt x="531" y="551"/>
                  <a:pt x="533" y="553"/>
                  <a:pt x="534" y="556"/>
                </a:cubicBezTo>
                <a:cubicBezTo>
                  <a:pt x="534" y="557"/>
                  <a:pt x="534" y="559"/>
                  <a:pt x="534" y="560"/>
                </a:cubicBezTo>
                <a:cubicBezTo>
                  <a:pt x="535" y="565"/>
                  <a:pt x="536" y="567"/>
                  <a:pt x="536" y="572"/>
                </a:cubicBezTo>
                <a:cubicBezTo>
                  <a:pt x="536" y="576"/>
                  <a:pt x="538" y="578"/>
                  <a:pt x="539" y="582"/>
                </a:cubicBezTo>
                <a:cubicBezTo>
                  <a:pt x="541" y="585"/>
                  <a:pt x="541" y="587"/>
                  <a:pt x="542" y="590"/>
                </a:cubicBezTo>
                <a:cubicBezTo>
                  <a:pt x="543" y="592"/>
                  <a:pt x="545" y="592"/>
                  <a:pt x="548" y="592"/>
                </a:cubicBezTo>
                <a:cubicBezTo>
                  <a:pt x="552" y="592"/>
                  <a:pt x="554" y="591"/>
                  <a:pt x="558" y="590"/>
                </a:cubicBezTo>
                <a:cubicBezTo>
                  <a:pt x="563" y="590"/>
                  <a:pt x="567" y="590"/>
                  <a:pt x="572" y="589"/>
                </a:cubicBezTo>
                <a:cubicBezTo>
                  <a:pt x="576" y="589"/>
                  <a:pt x="578" y="588"/>
                  <a:pt x="582" y="587"/>
                </a:cubicBezTo>
                <a:cubicBezTo>
                  <a:pt x="585" y="587"/>
                  <a:pt x="587" y="587"/>
                  <a:pt x="590" y="586"/>
                </a:cubicBezTo>
                <a:cubicBezTo>
                  <a:pt x="590" y="586"/>
                  <a:pt x="590" y="586"/>
                  <a:pt x="590" y="586"/>
                </a:cubicBezTo>
                <a:cubicBezTo>
                  <a:pt x="591" y="583"/>
                  <a:pt x="593" y="580"/>
                  <a:pt x="596" y="579"/>
                </a:cubicBezTo>
                <a:cubicBezTo>
                  <a:pt x="598" y="578"/>
                  <a:pt x="600" y="578"/>
                  <a:pt x="602" y="577"/>
                </a:cubicBezTo>
                <a:cubicBezTo>
                  <a:pt x="604" y="577"/>
                  <a:pt x="605" y="577"/>
                  <a:pt x="606" y="576"/>
                </a:cubicBezTo>
                <a:cubicBezTo>
                  <a:pt x="609" y="573"/>
                  <a:pt x="610" y="570"/>
                  <a:pt x="610" y="566"/>
                </a:cubicBezTo>
                <a:cubicBezTo>
                  <a:pt x="610" y="556"/>
                  <a:pt x="610" y="556"/>
                  <a:pt x="610" y="556"/>
                </a:cubicBezTo>
                <a:cubicBezTo>
                  <a:pt x="610" y="552"/>
                  <a:pt x="611" y="550"/>
                  <a:pt x="612" y="546"/>
                </a:cubicBezTo>
                <a:cubicBezTo>
                  <a:pt x="612" y="544"/>
                  <a:pt x="612" y="542"/>
                  <a:pt x="613" y="540"/>
                </a:cubicBezTo>
                <a:cubicBezTo>
                  <a:pt x="614" y="539"/>
                  <a:pt x="616" y="539"/>
                  <a:pt x="617" y="539"/>
                </a:cubicBezTo>
                <a:cubicBezTo>
                  <a:pt x="624" y="539"/>
                  <a:pt x="628" y="541"/>
                  <a:pt x="635" y="541"/>
                </a:cubicBezTo>
                <a:cubicBezTo>
                  <a:pt x="635" y="540"/>
                  <a:pt x="634" y="539"/>
                  <a:pt x="634" y="537"/>
                </a:cubicBezTo>
                <a:cubicBezTo>
                  <a:pt x="633" y="534"/>
                  <a:pt x="634" y="531"/>
                  <a:pt x="634" y="528"/>
                </a:cubicBezTo>
                <a:cubicBezTo>
                  <a:pt x="634" y="522"/>
                  <a:pt x="633" y="519"/>
                  <a:pt x="635" y="514"/>
                </a:cubicBezTo>
                <a:cubicBezTo>
                  <a:pt x="636" y="510"/>
                  <a:pt x="640" y="509"/>
                  <a:pt x="640" y="505"/>
                </a:cubicBezTo>
                <a:cubicBezTo>
                  <a:pt x="640" y="503"/>
                  <a:pt x="639" y="502"/>
                  <a:pt x="638" y="499"/>
                </a:cubicBezTo>
                <a:cubicBezTo>
                  <a:pt x="636" y="496"/>
                  <a:pt x="635" y="493"/>
                  <a:pt x="635" y="489"/>
                </a:cubicBezTo>
                <a:cubicBezTo>
                  <a:pt x="635" y="468"/>
                  <a:pt x="635" y="468"/>
                  <a:pt x="635" y="468"/>
                </a:cubicBezTo>
                <a:cubicBezTo>
                  <a:pt x="635" y="465"/>
                  <a:pt x="634" y="463"/>
                  <a:pt x="636" y="461"/>
                </a:cubicBezTo>
                <a:cubicBezTo>
                  <a:pt x="637" y="460"/>
                  <a:pt x="639" y="461"/>
                  <a:pt x="640" y="460"/>
                </a:cubicBezTo>
                <a:cubicBezTo>
                  <a:pt x="642" y="460"/>
                  <a:pt x="643" y="459"/>
                  <a:pt x="644" y="459"/>
                </a:cubicBezTo>
                <a:cubicBezTo>
                  <a:pt x="645" y="459"/>
                  <a:pt x="646" y="459"/>
                  <a:pt x="646" y="459"/>
                </a:cubicBezTo>
                <a:cubicBezTo>
                  <a:pt x="650" y="459"/>
                  <a:pt x="651" y="457"/>
                  <a:pt x="654" y="457"/>
                </a:cubicBezTo>
                <a:cubicBezTo>
                  <a:pt x="656" y="457"/>
                  <a:pt x="656" y="459"/>
                  <a:pt x="657" y="460"/>
                </a:cubicBezTo>
                <a:cubicBezTo>
                  <a:pt x="658" y="462"/>
                  <a:pt x="659" y="463"/>
                  <a:pt x="660" y="464"/>
                </a:cubicBezTo>
                <a:cubicBezTo>
                  <a:pt x="661" y="467"/>
                  <a:pt x="664" y="467"/>
                  <a:pt x="666" y="467"/>
                </a:cubicBezTo>
                <a:cubicBezTo>
                  <a:pt x="670" y="467"/>
                  <a:pt x="672" y="465"/>
                  <a:pt x="676" y="464"/>
                </a:cubicBezTo>
                <a:cubicBezTo>
                  <a:pt x="679" y="464"/>
                  <a:pt x="680" y="464"/>
                  <a:pt x="682" y="464"/>
                </a:cubicBezTo>
                <a:cubicBezTo>
                  <a:pt x="686" y="465"/>
                  <a:pt x="688" y="464"/>
                  <a:pt x="692" y="464"/>
                </a:cubicBezTo>
                <a:cubicBezTo>
                  <a:pt x="692" y="459"/>
                  <a:pt x="691" y="456"/>
                  <a:pt x="691" y="451"/>
                </a:cubicBezTo>
                <a:cubicBezTo>
                  <a:pt x="691" y="444"/>
                  <a:pt x="691" y="444"/>
                  <a:pt x="691" y="444"/>
                </a:cubicBezTo>
                <a:cubicBezTo>
                  <a:pt x="695" y="444"/>
                  <a:pt x="698" y="445"/>
                  <a:pt x="703" y="445"/>
                </a:cubicBezTo>
                <a:cubicBezTo>
                  <a:pt x="705" y="446"/>
                  <a:pt x="707" y="445"/>
                  <a:pt x="709" y="445"/>
                </a:cubicBezTo>
                <a:cubicBezTo>
                  <a:pt x="712" y="446"/>
                  <a:pt x="714" y="447"/>
                  <a:pt x="716" y="447"/>
                </a:cubicBezTo>
                <a:cubicBezTo>
                  <a:pt x="719" y="447"/>
                  <a:pt x="720" y="446"/>
                  <a:pt x="722" y="445"/>
                </a:cubicBezTo>
                <a:cubicBezTo>
                  <a:pt x="725" y="444"/>
                  <a:pt x="727" y="443"/>
                  <a:pt x="728" y="440"/>
                </a:cubicBezTo>
                <a:cubicBezTo>
                  <a:pt x="730" y="436"/>
                  <a:pt x="730" y="432"/>
                  <a:pt x="731" y="427"/>
                </a:cubicBezTo>
                <a:cubicBezTo>
                  <a:pt x="733" y="420"/>
                  <a:pt x="734" y="416"/>
                  <a:pt x="735" y="408"/>
                </a:cubicBezTo>
                <a:cubicBezTo>
                  <a:pt x="735" y="407"/>
                  <a:pt x="736" y="406"/>
                  <a:pt x="736" y="404"/>
                </a:cubicBezTo>
                <a:cubicBezTo>
                  <a:pt x="736" y="386"/>
                  <a:pt x="736" y="386"/>
                  <a:pt x="736" y="386"/>
                </a:cubicBezTo>
                <a:cubicBezTo>
                  <a:pt x="732" y="386"/>
                  <a:pt x="730" y="386"/>
                  <a:pt x="727" y="385"/>
                </a:cubicBezTo>
                <a:cubicBezTo>
                  <a:pt x="725" y="385"/>
                  <a:pt x="725" y="383"/>
                  <a:pt x="723" y="382"/>
                </a:cubicBezTo>
                <a:cubicBezTo>
                  <a:pt x="717" y="380"/>
                  <a:pt x="714" y="379"/>
                  <a:pt x="708" y="376"/>
                </a:cubicBezTo>
                <a:cubicBezTo>
                  <a:pt x="705" y="373"/>
                  <a:pt x="705" y="371"/>
                  <a:pt x="702" y="368"/>
                </a:cubicBezTo>
                <a:cubicBezTo>
                  <a:pt x="699" y="366"/>
                  <a:pt x="696" y="366"/>
                  <a:pt x="694" y="363"/>
                </a:cubicBezTo>
                <a:cubicBezTo>
                  <a:pt x="693" y="362"/>
                  <a:pt x="693" y="360"/>
                  <a:pt x="691" y="359"/>
                </a:cubicBezTo>
                <a:cubicBezTo>
                  <a:pt x="689" y="358"/>
                  <a:pt x="688" y="358"/>
                  <a:pt x="685" y="358"/>
                </a:cubicBezTo>
                <a:cubicBezTo>
                  <a:pt x="682" y="357"/>
                  <a:pt x="680" y="357"/>
                  <a:pt x="677" y="355"/>
                </a:cubicBezTo>
                <a:cubicBezTo>
                  <a:pt x="674" y="354"/>
                  <a:pt x="672" y="355"/>
                  <a:pt x="669" y="352"/>
                </a:cubicBezTo>
                <a:cubicBezTo>
                  <a:pt x="668" y="351"/>
                  <a:pt x="668" y="350"/>
                  <a:pt x="668" y="348"/>
                </a:cubicBezTo>
                <a:cubicBezTo>
                  <a:pt x="667" y="345"/>
                  <a:pt x="667" y="343"/>
                  <a:pt x="667" y="340"/>
                </a:cubicBezTo>
                <a:cubicBezTo>
                  <a:pt x="667" y="340"/>
                  <a:pt x="667" y="340"/>
                  <a:pt x="667" y="340"/>
                </a:cubicBezTo>
                <a:cubicBezTo>
                  <a:pt x="656" y="340"/>
                  <a:pt x="649" y="342"/>
                  <a:pt x="639" y="340"/>
                </a:cubicBezTo>
                <a:cubicBezTo>
                  <a:pt x="638" y="347"/>
                  <a:pt x="638" y="350"/>
                  <a:pt x="637" y="357"/>
                </a:cubicBezTo>
                <a:cubicBezTo>
                  <a:pt x="636" y="360"/>
                  <a:pt x="635" y="362"/>
                  <a:pt x="634" y="365"/>
                </a:cubicBezTo>
                <a:cubicBezTo>
                  <a:pt x="634" y="366"/>
                  <a:pt x="634" y="367"/>
                  <a:pt x="634" y="367"/>
                </a:cubicBezTo>
                <a:cubicBezTo>
                  <a:pt x="633" y="370"/>
                  <a:pt x="629" y="370"/>
                  <a:pt x="629" y="373"/>
                </a:cubicBezTo>
                <a:cubicBezTo>
                  <a:pt x="629" y="376"/>
                  <a:pt x="631" y="377"/>
                  <a:pt x="632" y="379"/>
                </a:cubicBezTo>
                <a:cubicBezTo>
                  <a:pt x="635" y="382"/>
                  <a:pt x="636" y="385"/>
                  <a:pt x="639" y="387"/>
                </a:cubicBezTo>
                <a:cubicBezTo>
                  <a:pt x="642" y="390"/>
                  <a:pt x="642" y="393"/>
                  <a:pt x="645" y="395"/>
                </a:cubicBezTo>
                <a:cubicBezTo>
                  <a:pt x="648" y="398"/>
                  <a:pt x="652" y="398"/>
                  <a:pt x="652" y="402"/>
                </a:cubicBezTo>
                <a:cubicBezTo>
                  <a:pt x="652" y="407"/>
                  <a:pt x="648" y="409"/>
                  <a:pt x="646" y="414"/>
                </a:cubicBezTo>
                <a:cubicBezTo>
                  <a:pt x="643" y="419"/>
                  <a:pt x="643" y="425"/>
                  <a:pt x="638" y="426"/>
                </a:cubicBezTo>
                <a:cubicBezTo>
                  <a:pt x="635" y="426"/>
                  <a:pt x="632" y="426"/>
                  <a:pt x="630" y="428"/>
                </a:cubicBezTo>
                <a:cubicBezTo>
                  <a:pt x="629" y="429"/>
                  <a:pt x="629" y="430"/>
                  <a:pt x="628" y="432"/>
                </a:cubicBezTo>
                <a:cubicBezTo>
                  <a:pt x="627" y="437"/>
                  <a:pt x="628" y="441"/>
                  <a:pt x="626" y="446"/>
                </a:cubicBezTo>
                <a:cubicBezTo>
                  <a:pt x="625" y="449"/>
                  <a:pt x="621" y="450"/>
                  <a:pt x="618" y="449"/>
                </a:cubicBezTo>
                <a:cubicBezTo>
                  <a:pt x="616" y="449"/>
                  <a:pt x="616" y="447"/>
                  <a:pt x="614" y="446"/>
                </a:cubicBezTo>
                <a:cubicBezTo>
                  <a:pt x="609" y="444"/>
                  <a:pt x="605" y="441"/>
                  <a:pt x="601" y="437"/>
                </a:cubicBezTo>
                <a:cubicBezTo>
                  <a:pt x="597" y="433"/>
                  <a:pt x="594" y="431"/>
                  <a:pt x="590" y="427"/>
                </a:cubicBezTo>
                <a:cubicBezTo>
                  <a:pt x="588" y="424"/>
                  <a:pt x="586" y="422"/>
                  <a:pt x="584" y="419"/>
                </a:cubicBezTo>
                <a:cubicBezTo>
                  <a:pt x="582" y="417"/>
                  <a:pt x="580" y="415"/>
                  <a:pt x="580" y="412"/>
                </a:cubicBezTo>
                <a:cubicBezTo>
                  <a:pt x="580" y="406"/>
                  <a:pt x="585" y="402"/>
                  <a:pt x="585" y="395"/>
                </a:cubicBezTo>
                <a:cubicBezTo>
                  <a:pt x="585" y="390"/>
                  <a:pt x="584" y="387"/>
                  <a:pt x="584" y="381"/>
                </a:cubicBezTo>
                <a:cubicBezTo>
                  <a:pt x="583" y="377"/>
                  <a:pt x="583" y="373"/>
                  <a:pt x="580" y="369"/>
                </a:cubicBezTo>
                <a:cubicBezTo>
                  <a:pt x="579" y="368"/>
                  <a:pt x="577" y="368"/>
                  <a:pt x="577" y="366"/>
                </a:cubicBezTo>
                <a:cubicBezTo>
                  <a:pt x="577" y="363"/>
                  <a:pt x="581" y="363"/>
                  <a:pt x="581" y="359"/>
                </a:cubicBezTo>
                <a:cubicBezTo>
                  <a:pt x="581" y="355"/>
                  <a:pt x="577" y="353"/>
                  <a:pt x="575" y="349"/>
                </a:cubicBezTo>
                <a:cubicBezTo>
                  <a:pt x="571" y="344"/>
                  <a:pt x="568" y="341"/>
                  <a:pt x="562" y="339"/>
                </a:cubicBezTo>
                <a:cubicBezTo>
                  <a:pt x="557" y="337"/>
                  <a:pt x="554" y="336"/>
                  <a:pt x="549" y="335"/>
                </a:cubicBezTo>
                <a:cubicBezTo>
                  <a:pt x="547" y="334"/>
                  <a:pt x="546" y="332"/>
                  <a:pt x="544" y="330"/>
                </a:cubicBezTo>
                <a:cubicBezTo>
                  <a:pt x="542" y="327"/>
                  <a:pt x="540" y="325"/>
                  <a:pt x="538" y="322"/>
                </a:cubicBezTo>
                <a:cubicBezTo>
                  <a:pt x="538" y="322"/>
                  <a:pt x="538" y="322"/>
                  <a:pt x="538" y="322"/>
                </a:cubicBezTo>
                <a:cubicBezTo>
                  <a:pt x="532" y="322"/>
                  <a:pt x="526" y="323"/>
                  <a:pt x="521" y="321"/>
                </a:cubicBezTo>
                <a:cubicBezTo>
                  <a:pt x="518" y="320"/>
                  <a:pt x="519" y="317"/>
                  <a:pt x="517" y="315"/>
                </a:cubicBezTo>
                <a:cubicBezTo>
                  <a:pt x="516" y="312"/>
                  <a:pt x="513" y="311"/>
                  <a:pt x="510" y="310"/>
                </a:cubicBezTo>
                <a:cubicBezTo>
                  <a:pt x="507" y="310"/>
                  <a:pt x="505" y="310"/>
                  <a:pt x="501" y="309"/>
                </a:cubicBezTo>
                <a:cubicBezTo>
                  <a:pt x="498" y="309"/>
                  <a:pt x="496" y="309"/>
                  <a:pt x="493" y="307"/>
                </a:cubicBezTo>
                <a:cubicBezTo>
                  <a:pt x="491" y="306"/>
                  <a:pt x="491" y="304"/>
                  <a:pt x="490" y="301"/>
                </a:cubicBezTo>
                <a:cubicBezTo>
                  <a:pt x="489" y="298"/>
                  <a:pt x="487" y="296"/>
                  <a:pt x="487" y="293"/>
                </a:cubicBezTo>
                <a:cubicBezTo>
                  <a:pt x="487" y="291"/>
                  <a:pt x="488" y="289"/>
                  <a:pt x="489" y="287"/>
                </a:cubicBezTo>
                <a:cubicBezTo>
                  <a:pt x="491" y="284"/>
                  <a:pt x="493" y="283"/>
                  <a:pt x="493" y="279"/>
                </a:cubicBezTo>
                <a:cubicBezTo>
                  <a:pt x="493" y="277"/>
                  <a:pt x="493" y="275"/>
                  <a:pt x="491" y="273"/>
                </a:cubicBezTo>
                <a:cubicBezTo>
                  <a:pt x="491" y="273"/>
                  <a:pt x="489" y="273"/>
                  <a:pt x="489" y="272"/>
                </a:cubicBezTo>
                <a:cubicBezTo>
                  <a:pt x="489" y="266"/>
                  <a:pt x="496" y="266"/>
                  <a:pt x="500" y="263"/>
                </a:cubicBezTo>
                <a:cubicBezTo>
                  <a:pt x="506" y="258"/>
                  <a:pt x="511" y="256"/>
                  <a:pt x="515" y="250"/>
                </a:cubicBezTo>
                <a:cubicBezTo>
                  <a:pt x="518" y="247"/>
                  <a:pt x="520" y="244"/>
                  <a:pt x="522" y="240"/>
                </a:cubicBezTo>
                <a:cubicBezTo>
                  <a:pt x="523" y="237"/>
                  <a:pt x="522" y="235"/>
                  <a:pt x="523" y="232"/>
                </a:cubicBezTo>
                <a:cubicBezTo>
                  <a:pt x="523" y="228"/>
                  <a:pt x="524" y="226"/>
                  <a:pt x="524" y="222"/>
                </a:cubicBezTo>
                <a:cubicBezTo>
                  <a:pt x="524" y="218"/>
                  <a:pt x="524" y="215"/>
                  <a:pt x="522" y="212"/>
                </a:cubicBezTo>
                <a:cubicBezTo>
                  <a:pt x="522" y="211"/>
                  <a:pt x="521" y="211"/>
                  <a:pt x="520" y="210"/>
                </a:cubicBezTo>
                <a:cubicBezTo>
                  <a:pt x="518" y="209"/>
                  <a:pt x="516" y="208"/>
                  <a:pt x="513" y="208"/>
                </a:cubicBezTo>
                <a:cubicBezTo>
                  <a:pt x="507" y="208"/>
                  <a:pt x="503" y="210"/>
                  <a:pt x="497" y="211"/>
                </a:cubicBezTo>
                <a:cubicBezTo>
                  <a:pt x="495" y="211"/>
                  <a:pt x="494" y="211"/>
                  <a:pt x="492" y="211"/>
                </a:cubicBezTo>
                <a:cubicBezTo>
                  <a:pt x="488" y="213"/>
                  <a:pt x="486" y="215"/>
                  <a:pt x="482" y="217"/>
                </a:cubicBezTo>
                <a:cubicBezTo>
                  <a:pt x="481" y="218"/>
                  <a:pt x="479" y="218"/>
                  <a:pt x="477" y="219"/>
                </a:cubicBezTo>
                <a:cubicBezTo>
                  <a:pt x="474" y="222"/>
                  <a:pt x="472" y="225"/>
                  <a:pt x="468" y="225"/>
                </a:cubicBezTo>
                <a:cubicBezTo>
                  <a:pt x="463" y="225"/>
                  <a:pt x="461" y="221"/>
                  <a:pt x="456" y="221"/>
                </a:cubicBezTo>
                <a:cubicBezTo>
                  <a:pt x="450" y="221"/>
                  <a:pt x="447" y="222"/>
                  <a:pt x="442" y="224"/>
                </a:cubicBezTo>
                <a:cubicBezTo>
                  <a:pt x="436" y="224"/>
                  <a:pt x="433" y="223"/>
                  <a:pt x="427" y="224"/>
                </a:cubicBezTo>
                <a:cubicBezTo>
                  <a:pt x="429" y="228"/>
                  <a:pt x="430" y="229"/>
                  <a:pt x="432" y="232"/>
                </a:cubicBezTo>
                <a:cubicBezTo>
                  <a:pt x="433" y="234"/>
                  <a:pt x="435" y="235"/>
                  <a:pt x="435" y="238"/>
                </a:cubicBezTo>
                <a:cubicBezTo>
                  <a:pt x="435" y="245"/>
                  <a:pt x="427" y="248"/>
                  <a:pt x="420" y="249"/>
                </a:cubicBezTo>
                <a:cubicBezTo>
                  <a:pt x="417" y="250"/>
                  <a:pt x="416" y="251"/>
                  <a:pt x="413" y="251"/>
                </a:cubicBezTo>
                <a:cubicBezTo>
                  <a:pt x="404" y="251"/>
                  <a:pt x="396" y="247"/>
                  <a:pt x="392" y="238"/>
                </a:cubicBezTo>
                <a:cubicBezTo>
                  <a:pt x="390" y="235"/>
                  <a:pt x="390" y="232"/>
                  <a:pt x="387" y="230"/>
                </a:cubicBezTo>
                <a:cubicBezTo>
                  <a:pt x="383" y="229"/>
                  <a:pt x="379" y="229"/>
                  <a:pt x="377" y="225"/>
                </a:cubicBezTo>
                <a:cubicBezTo>
                  <a:pt x="376" y="224"/>
                  <a:pt x="376" y="222"/>
                  <a:pt x="376" y="220"/>
                </a:cubicBezTo>
                <a:cubicBezTo>
                  <a:pt x="376" y="209"/>
                  <a:pt x="376" y="209"/>
                  <a:pt x="376" y="209"/>
                </a:cubicBezTo>
                <a:cubicBezTo>
                  <a:pt x="376" y="207"/>
                  <a:pt x="373" y="206"/>
                  <a:pt x="371" y="205"/>
                </a:cubicBezTo>
                <a:cubicBezTo>
                  <a:pt x="367" y="204"/>
                  <a:pt x="365" y="204"/>
                  <a:pt x="360" y="203"/>
                </a:cubicBezTo>
                <a:cubicBezTo>
                  <a:pt x="353" y="203"/>
                  <a:pt x="351" y="197"/>
                  <a:pt x="345" y="193"/>
                </a:cubicBezTo>
                <a:cubicBezTo>
                  <a:pt x="339" y="188"/>
                  <a:pt x="334" y="188"/>
                  <a:pt x="327" y="184"/>
                </a:cubicBezTo>
                <a:cubicBezTo>
                  <a:pt x="324" y="183"/>
                  <a:pt x="322" y="181"/>
                  <a:pt x="319" y="179"/>
                </a:cubicBezTo>
                <a:cubicBezTo>
                  <a:pt x="316" y="178"/>
                  <a:pt x="314" y="178"/>
                  <a:pt x="311" y="177"/>
                </a:cubicBezTo>
                <a:cubicBezTo>
                  <a:pt x="312" y="175"/>
                  <a:pt x="313" y="173"/>
                  <a:pt x="315" y="171"/>
                </a:cubicBezTo>
                <a:cubicBezTo>
                  <a:pt x="317" y="168"/>
                  <a:pt x="321" y="168"/>
                  <a:pt x="323" y="164"/>
                </a:cubicBezTo>
                <a:cubicBezTo>
                  <a:pt x="326" y="160"/>
                  <a:pt x="327" y="157"/>
                  <a:pt x="329" y="152"/>
                </a:cubicBezTo>
                <a:cubicBezTo>
                  <a:pt x="331" y="148"/>
                  <a:pt x="332" y="146"/>
                  <a:pt x="334" y="142"/>
                </a:cubicBezTo>
                <a:cubicBezTo>
                  <a:pt x="338" y="135"/>
                  <a:pt x="344" y="132"/>
                  <a:pt x="346" y="124"/>
                </a:cubicBezTo>
                <a:cubicBezTo>
                  <a:pt x="342" y="121"/>
                  <a:pt x="339" y="121"/>
                  <a:pt x="334" y="119"/>
                </a:cubicBezTo>
                <a:cubicBezTo>
                  <a:pt x="330" y="118"/>
                  <a:pt x="328" y="117"/>
                  <a:pt x="324" y="115"/>
                </a:cubicBezTo>
                <a:cubicBezTo>
                  <a:pt x="323" y="115"/>
                  <a:pt x="322" y="113"/>
                  <a:pt x="320" y="113"/>
                </a:cubicBezTo>
                <a:cubicBezTo>
                  <a:pt x="319" y="113"/>
                  <a:pt x="318" y="115"/>
                  <a:pt x="317" y="116"/>
                </a:cubicBezTo>
                <a:cubicBezTo>
                  <a:pt x="316" y="117"/>
                  <a:pt x="315" y="118"/>
                  <a:pt x="313" y="118"/>
                </a:cubicBezTo>
                <a:cubicBezTo>
                  <a:pt x="310" y="120"/>
                  <a:pt x="308" y="120"/>
                  <a:pt x="304" y="120"/>
                </a:cubicBezTo>
                <a:cubicBezTo>
                  <a:pt x="300" y="120"/>
                  <a:pt x="299" y="118"/>
                  <a:pt x="295" y="118"/>
                </a:cubicBezTo>
                <a:cubicBezTo>
                  <a:pt x="291" y="118"/>
                  <a:pt x="289" y="120"/>
                  <a:pt x="287" y="122"/>
                </a:cubicBezTo>
                <a:cubicBezTo>
                  <a:pt x="283" y="125"/>
                  <a:pt x="282" y="128"/>
                  <a:pt x="279" y="131"/>
                </a:cubicBezTo>
                <a:cubicBezTo>
                  <a:pt x="277" y="134"/>
                  <a:pt x="275" y="135"/>
                  <a:pt x="273" y="136"/>
                </a:cubicBezTo>
                <a:cubicBezTo>
                  <a:pt x="269" y="139"/>
                  <a:pt x="266" y="140"/>
                  <a:pt x="261" y="141"/>
                </a:cubicBezTo>
                <a:cubicBezTo>
                  <a:pt x="259" y="138"/>
                  <a:pt x="259" y="135"/>
                  <a:pt x="258" y="131"/>
                </a:cubicBezTo>
                <a:cubicBezTo>
                  <a:pt x="257" y="128"/>
                  <a:pt x="255" y="127"/>
                  <a:pt x="255" y="123"/>
                </a:cubicBezTo>
                <a:cubicBezTo>
                  <a:pt x="254" y="120"/>
                  <a:pt x="255" y="118"/>
                  <a:pt x="255" y="115"/>
                </a:cubicBezTo>
                <a:cubicBezTo>
                  <a:pt x="254" y="113"/>
                  <a:pt x="252" y="112"/>
                  <a:pt x="250" y="110"/>
                </a:cubicBezTo>
                <a:cubicBezTo>
                  <a:pt x="244" y="105"/>
                  <a:pt x="239" y="103"/>
                  <a:pt x="235" y="97"/>
                </a:cubicBezTo>
                <a:cubicBezTo>
                  <a:pt x="233" y="94"/>
                  <a:pt x="232" y="92"/>
                  <a:pt x="230" y="89"/>
                </a:cubicBezTo>
                <a:cubicBezTo>
                  <a:pt x="229" y="87"/>
                  <a:pt x="228" y="85"/>
                  <a:pt x="226" y="83"/>
                </a:cubicBezTo>
                <a:cubicBezTo>
                  <a:pt x="224" y="82"/>
                  <a:pt x="222" y="82"/>
                  <a:pt x="222" y="80"/>
                </a:cubicBezTo>
                <a:cubicBezTo>
                  <a:pt x="222" y="75"/>
                  <a:pt x="229" y="76"/>
                  <a:pt x="230" y="71"/>
                </a:cubicBezTo>
                <a:cubicBezTo>
                  <a:pt x="231" y="70"/>
                  <a:pt x="231" y="69"/>
                  <a:pt x="231" y="67"/>
                </a:cubicBezTo>
                <a:cubicBezTo>
                  <a:pt x="231" y="55"/>
                  <a:pt x="225" y="49"/>
                  <a:pt x="220" y="37"/>
                </a:cubicBezTo>
                <a:cubicBezTo>
                  <a:pt x="219" y="34"/>
                  <a:pt x="218" y="31"/>
                  <a:pt x="217" y="27"/>
                </a:cubicBezTo>
                <a:cubicBezTo>
                  <a:pt x="214" y="22"/>
                  <a:pt x="211" y="19"/>
                  <a:pt x="209" y="13"/>
                </a:cubicBezTo>
                <a:cubicBezTo>
                  <a:pt x="209" y="12"/>
                  <a:pt x="209" y="11"/>
                  <a:pt x="209" y="9"/>
                </a:cubicBezTo>
                <a:cubicBezTo>
                  <a:pt x="208" y="6"/>
                  <a:pt x="207" y="4"/>
                  <a:pt x="206" y="0"/>
                </a:cubicBezTo>
                <a:cubicBezTo>
                  <a:pt x="206" y="0"/>
                  <a:pt x="206" y="0"/>
                  <a:pt x="206" y="0"/>
                </a:cubicBezTo>
                <a:cubicBezTo>
                  <a:pt x="205" y="0"/>
                  <a:pt x="204" y="0"/>
                  <a:pt x="204" y="0"/>
                </a:cubicBezTo>
                <a:cubicBezTo>
                  <a:pt x="193" y="0"/>
                  <a:pt x="186" y="2"/>
                  <a:pt x="175" y="2"/>
                </a:cubicBezTo>
                <a:cubicBezTo>
                  <a:pt x="171" y="2"/>
                  <a:pt x="169" y="2"/>
                  <a:pt x="166" y="0"/>
                </a:cubicBezTo>
                <a:cubicBezTo>
                  <a:pt x="166" y="0"/>
                  <a:pt x="166" y="0"/>
                  <a:pt x="166" y="0"/>
                </a:cubicBezTo>
                <a:cubicBezTo>
                  <a:pt x="162" y="3"/>
                  <a:pt x="160" y="6"/>
                  <a:pt x="157" y="11"/>
                </a:cubicBezTo>
                <a:cubicBezTo>
                  <a:pt x="156" y="13"/>
                  <a:pt x="154" y="14"/>
                  <a:pt x="153" y="17"/>
                </a:cubicBezTo>
                <a:cubicBezTo>
                  <a:pt x="152" y="21"/>
                  <a:pt x="151" y="23"/>
                  <a:pt x="150" y="27"/>
                </a:cubicBezTo>
                <a:cubicBezTo>
                  <a:pt x="149" y="34"/>
                  <a:pt x="148" y="38"/>
                  <a:pt x="147" y="44"/>
                </a:cubicBezTo>
                <a:cubicBezTo>
                  <a:pt x="147" y="47"/>
                  <a:pt x="147" y="50"/>
                  <a:pt x="145" y="52"/>
                </a:cubicBezTo>
                <a:cubicBezTo>
                  <a:pt x="144" y="54"/>
                  <a:pt x="143" y="54"/>
                  <a:pt x="141" y="55"/>
                </a:cubicBezTo>
                <a:cubicBezTo>
                  <a:pt x="138" y="58"/>
                  <a:pt x="136" y="60"/>
                  <a:pt x="132" y="60"/>
                </a:cubicBezTo>
                <a:cubicBezTo>
                  <a:pt x="130" y="61"/>
                  <a:pt x="128" y="60"/>
                  <a:pt x="125" y="60"/>
                </a:cubicBezTo>
                <a:cubicBezTo>
                  <a:pt x="121" y="60"/>
                  <a:pt x="118" y="62"/>
                  <a:pt x="113" y="63"/>
                </a:cubicBezTo>
                <a:cubicBezTo>
                  <a:pt x="111" y="63"/>
                  <a:pt x="110" y="63"/>
                  <a:pt x="107" y="64"/>
                </a:cubicBezTo>
                <a:cubicBezTo>
                  <a:pt x="101" y="66"/>
                  <a:pt x="98" y="69"/>
                  <a:pt x="93" y="73"/>
                </a:cubicBezTo>
                <a:cubicBezTo>
                  <a:pt x="90" y="75"/>
                  <a:pt x="87" y="76"/>
                  <a:pt x="85" y="78"/>
                </a:cubicBezTo>
                <a:cubicBezTo>
                  <a:pt x="83" y="80"/>
                  <a:pt x="83" y="81"/>
                  <a:pt x="82" y="82"/>
                </a:cubicBezTo>
                <a:cubicBezTo>
                  <a:pt x="78" y="87"/>
                  <a:pt x="75" y="89"/>
                  <a:pt x="70" y="92"/>
                </a:cubicBezTo>
                <a:cubicBezTo>
                  <a:pt x="66" y="95"/>
                  <a:pt x="62" y="97"/>
                  <a:pt x="59" y="101"/>
                </a:cubicBezTo>
                <a:cubicBezTo>
                  <a:pt x="53" y="108"/>
                  <a:pt x="52" y="113"/>
                  <a:pt x="48" y="121"/>
                </a:cubicBezTo>
                <a:cubicBezTo>
                  <a:pt x="47" y="125"/>
                  <a:pt x="44" y="126"/>
                  <a:pt x="42" y="129"/>
                </a:cubicBezTo>
                <a:cubicBezTo>
                  <a:pt x="37" y="135"/>
                  <a:pt x="32" y="137"/>
                  <a:pt x="26" y="141"/>
                </a:cubicBezTo>
                <a:cubicBezTo>
                  <a:pt x="26" y="142"/>
                  <a:pt x="26" y="143"/>
                  <a:pt x="25" y="143"/>
                </a:cubicBezTo>
                <a:cubicBezTo>
                  <a:pt x="22" y="145"/>
                  <a:pt x="21" y="145"/>
                  <a:pt x="18" y="147"/>
                </a:cubicBezTo>
                <a:cubicBezTo>
                  <a:pt x="12" y="153"/>
                  <a:pt x="8" y="157"/>
                  <a:pt x="5" y="165"/>
                </a:cubicBezTo>
                <a:cubicBezTo>
                  <a:pt x="5" y="167"/>
                  <a:pt x="3" y="167"/>
                  <a:pt x="2" y="169"/>
                </a:cubicBezTo>
                <a:cubicBezTo>
                  <a:pt x="1" y="173"/>
                  <a:pt x="0" y="175"/>
                  <a:pt x="0" y="179"/>
                </a:cubicBezTo>
                <a:cubicBezTo>
                  <a:pt x="0" y="185"/>
                  <a:pt x="1" y="189"/>
                  <a:pt x="3" y="195"/>
                </a:cubicBezTo>
                <a:cubicBezTo>
                  <a:pt x="4" y="198"/>
                  <a:pt x="5" y="200"/>
                  <a:pt x="6" y="203"/>
                </a:cubicBezTo>
                <a:cubicBezTo>
                  <a:pt x="7" y="207"/>
                  <a:pt x="6" y="210"/>
                  <a:pt x="7" y="215"/>
                </a:cubicBezTo>
                <a:cubicBezTo>
                  <a:pt x="8" y="216"/>
                  <a:pt x="8" y="217"/>
                  <a:pt x="8" y="219"/>
                </a:cubicBezTo>
                <a:cubicBezTo>
                  <a:pt x="8" y="221"/>
                  <a:pt x="8" y="221"/>
                  <a:pt x="8" y="223"/>
                </a:cubicBezTo>
                <a:cubicBezTo>
                  <a:pt x="8" y="223"/>
                  <a:pt x="8" y="223"/>
                  <a:pt x="8" y="223"/>
                </a:cubicBezTo>
                <a:cubicBezTo>
                  <a:pt x="12" y="222"/>
                  <a:pt x="16" y="221"/>
                  <a:pt x="20" y="220"/>
                </a:cubicBezTo>
                <a:cubicBezTo>
                  <a:pt x="25" y="220"/>
                  <a:pt x="28" y="219"/>
                  <a:pt x="32" y="218"/>
                </a:cubicBezTo>
                <a:cubicBezTo>
                  <a:pt x="36" y="218"/>
                  <a:pt x="39" y="217"/>
                  <a:pt x="43" y="216"/>
                </a:cubicBezTo>
                <a:cubicBezTo>
                  <a:pt x="48" y="215"/>
                  <a:pt x="51" y="216"/>
                  <a:pt x="57" y="216"/>
                </a:cubicBezTo>
                <a:cubicBezTo>
                  <a:pt x="65" y="215"/>
                  <a:pt x="69" y="212"/>
                  <a:pt x="77" y="212"/>
                </a:cubicBezTo>
                <a:cubicBezTo>
                  <a:pt x="80" y="212"/>
                  <a:pt x="81" y="213"/>
                  <a:pt x="84" y="213"/>
                </a:cubicBezTo>
                <a:cubicBezTo>
                  <a:pt x="86" y="214"/>
                  <a:pt x="88" y="213"/>
                  <a:pt x="90" y="213"/>
                </a:cubicBezTo>
                <a:cubicBezTo>
                  <a:pt x="94" y="214"/>
                  <a:pt x="95" y="216"/>
                  <a:pt x="98" y="217"/>
                </a:cubicBezTo>
                <a:cubicBezTo>
                  <a:pt x="102" y="218"/>
                  <a:pt x="105" y="219"/>
                  <a:pt x="109" y="219"/>
                </a:cubicBezTo>
                <a:cubicBezTo>
                  <a:pt x="117" y="221"/>
                  <a:pt x="121" y="225"/>
                  <a:pt x="127" y="230"/>
                </a:cubicBezTo>
                <a:cubicBezTo>
                  <a:pt x="128" y="231"/>
                  <a:pt x="129" y="232"/>
                  <a:pt x="131" y="233"/>
                </a:cubicBezTo>
                <a:cubicBezTo>
                  <a:pt x="133" y="236"/>
                  <a:pt x="135" y="238"/>
                  <a:pt x="138" y="240"/>
                </a:cubicBezTo>
                <a:cubicBezTo>
                  <a:pt x="142" y="242"/>
                  <a:pt x="144" y="243"/>
                  <a:pt x="148" y="246"/>
                </a:cubicBezTo>
                <a:cubicBezTo>
                  <a:pt x="150" y="248"/>
                  <a:pt x="150" y="250"/>
                  <a:pt x="152" y="252"/>
                </a:cubicBezTo>
                <a:cubicBezTo>
                  <a:pt x="156" y="257"/>
                  <a:pt x="161" y="256"/>
                  <a:pt x="166" y="257"/>
                </a:cubicBezTo>
                <a:cubicBezTo>
                  <a:pt x="170" y="258"/>
                  <a:pt x="171" y="261"/>
                  <a:pt x="174" y="262"/>
                </a:cubicBezTo>
                <a:cubicBezTo>
                  <a:pt x="179" y="265"/>
                  <a:pt x="182" y="266"/>
                  <a:pt x="186" y="268"/>
                </a:cubicBezTo>
                <a:cubicBezTo>
                  <a:pt x="189" y="270"/>
                  <a:pt x="191" y="272"/>
                  <a:pt x="194" y="273"/>
                </a:cubicBezTo>
                <a:cubicBezTo>
                  <a:pt x="195" y="271"/>
                  <a:pt x="196" y="270"/>
                  <a:pt x="196" y="268"/>
                </a:cubicBezTo>
                <a:cubicBezTo>
                  <a:pt x="196" y="266"/>
                  <a:pt x="195" y="265"/>
                  <a:pt x="195" y="263"/>
                </a:cubicBezTo>
                <a:cubicBezTo>
                  <a:pt x="195" y="258"/>
                  <a:pt x="194" y="255"/>
                  <a:pt x="194" y="250"/>
                </a:cubicBezTo>
                <a:cubicBezTo>
                  <a:pt x="194" y="244"/>
                  <a:pt x="196" y="240"/>
                  <a:pt x="196" y="233"/>
                </a:cubicBezTo>
                <a:cubicBezTo>
                  <a:pt x="197" y="231"/>
                  <a:pt x="196" y="230"/>
                  <a:pt x="196" y="227"/>
                </a:cubicBezTo>
                <a:cubicBezTo>
                  <a:pt x="196" y="226"/>
                  <a:pt x="196" y="225"/>
                  <a:pt x="197" y="223"/>
                </a:cubicBezTo>
                <a:cubicBezTo>
                  <a:pt x="199" y="221"/>
                  <a:pt x="202" y="222"/>
                  <a:pt x="205" y="221"/>
                </a:cubicBezTo>
                <a:cubicBezTo>
                  <a:pt x="208" y="221"/>
                  <a:pt x="209" y="220"/>
                  <a:pt x="211" y="220"/>
                </a:cubicBezTo>
                <a:cubicBezTo>
                  <a:pt x="215" y="220"/>
                  <a:pt x="216" y="224"/>
                  <a:pt x="218" y="226"/>
                </a:cubicBezTo>
                <a:cubicBezTo>
                  <a:pt x="220" y="228"/>
                  <a:pt x="221" y="228"/>
                  <a:pt x="223" y="229"/>
                </a:cubicBezTo>
                <a:cubicBezTo>
                  <a:pt x="225" y="231"/>
                  <a:pt x="226" y="233"/>
                  <a:pt x="229" y="234"/>
                </a:cubicBezTo>
                <a:cubicBezTo>
                  <a:pt x="232" y="236"/>
                  <a:pt x="234" y="237"/>
                  <a:pt x="237" y="238"/>
                </a:cubicBezTo>
                <a:cubicBezTo>
                  <a:pt x="241" y="239"/>
                  <a:pt x="243" y="241"/>
                  <a:pt x="247" y="241"/>
                </a:cubicBezTo>
                <a:cubicBezTo>
                  <a:pt x="249" y="241"/>
                  <a:pt x="249" y="239"/>
                  <a:pt x="250" y="237"/>
                </a:cubicBezTo>
                <a:cubicBezTo>
                  <a:pt x="253" y="235"/>
                  <a:pt x="254" y="233"/>
                  <a:pt x="257" y="233"/>
                </a:cubicBezTo>
                <a:cubicBezTo>
                  <a:pt x="262" y="233"/>
                  <a:pt x="264" y="235"/>
                  <a:pt x="269" y="235"/>
                </a:cubicBezTo>
                <a:cubicBezTo>
                  <a:pt x="275" y="235"/>
                  <a:pt x="276" y="227"/>
                  <a:pt x="283" y="227"/>
                </a:cubicBezTo>
                <a:cubicBezTo>
                  <a:pt x="285" y="227"/>
                  <a:pt x="285" y="229"/>
                  <a:pt x="286" y="230"/>
                </a:cubicBezTo>
                <a:cubicBezTo>
                  <a:pt x="287" y="232"/>
                  <a:pt x="288" y="233"/>
                  <a:pt x="289" y="234"/>
                </a:cubicBezTo>
                <a:cubicBezTo>
                  <a:pt x="292" y="237"/>
                  <a:pt x="294" y="238"/>
                  <a:pt x="297" y="241"/>
                </a:cubicBezTo>
                <a:cubicBezTo>
                  <a:pt x="303" y="246"/>
                  <a:pt x="305" y="251"/>
                  <a:pt x="311" y="256"/>
                </a:cubicBezTo>
                <a:cubicBezTo>
                  <a:pt x="316" y="260"/>
                  <a:pt x="318" y="263"/>
                  <a:pt x="323" y="266"/>
                </a:cubicBezTo>
                <a:cubicBezTo>
                  <a:pt x="326" y="268"/>
                  <a:pt x="327" y="269"/>
                  <a:pt x="330" y="270"/>
                </a:cubicBezTo>
                <a:cubicBezTo>
                  <a:pt x="335" y="273"/>
                  <a:pt x="336" y="277"/>
                  <a:pt x="342" y="278"/>
                </a:cubicBezTo>
                <a:cubicBezTo>
                  <a:pt x="343" y="275"/>
                  <a:pt x="343" y="273"/>
                  <a:pt x="343" y="270"/>
                </a:cubicBezTo>
                <a:cubicBezTo>
                  <a:pt x="347" y="274"/>
                  <a:pt x="348" y="276"/>
                  <a:pt x="352" y="278"/>
                </a:cubicBezTo>
                <a:cubicBezTo>
                  <a:pt x="359" y="282"/>
                  <a:pt x="364" y="283"/>
                  <a:pt x="371" y="287"/>
                </a:cubicBezTo>
                <a:cubicBezTo>
                  <a:pt x="372" y="288"/>
                  <a:pt x="373" y="290"/>
                  <a:pt x="374" y="291"/>
                </a:cubicBezTo>
                <a:cubicBezTo>
                  <a:pt x="375" y="293"/>
                  <a:pt x="376" y="294"/>
                  <a:pt x="377" y="295"/>
                </a:cubicBezTo>
                <a:cubicBezTo>
                  <a:pt x="380" y="299"/>
                  <a:pt x="382" y="302"/>
                  <a:pt x="387" y="304"/>
                </a:cubicBezTo>
                <a:cubicBezTo>
                  <a:pt x="390" y="305"/>
                  <a:pt x="392" y="306"/>
                  <a:pt x="395" y="307"/>
                </a:cubicBezTo>
                <a:cubicBezTo>
                  <a:pt x="402" y="311"/>
                  <a:pt x="405" y="315"/>
                  <a:pt x="413" y="315"/>
                </a:cubicBezTo>
                <a:cubicBezTo>
                  <a:pt x="418" y="315"/>
                  <a:pt x="420" y="309"/>
                  <a:pt x="426" y="309"/>
                </a:cubicBezTo>
                <a:cubicBezTo>
                  <a:pt x="427" y="309"/>
                  <a:pt x="427" y="310"/>
                  <a:pt x="428" y="310"/>
                </a:cubicBezTo>
                <a:cubicBezTo>
                  <a:pt x="428" y="315"/>
                  <a:pt x="428" y="318"/>
                  <a:pt x="431" y="321"/>
                </a:cubicBezTo>
                <a:cubicBezTo>
                  <a:pt x="433" y="324"/>
                  <a:pt x="436" y="324"/>
                  <a:pt x="439" y="326"/>
                </a:cubicBezTo>
                <a:cubicBezTo>
                  <a:pt x="443" y="329"/>
                  <a:pt x="444" y="332"/>
                  <a:pt x="447" y="336"/>
                </a:cubicBezTo>
                <a:cubicBezTo>
                  <a:pt x="448" y="337"/>
                  <a:pt x="450" y="338"/>
                  <a:pt x="451" y="339"/>
                </a:cubicBezTo>
                <a:cubicBezTo>
                  <a:pt x="455" y="346"/>
                  <a:pt x="454" y="351"/>
                  <a:pt x="455" y="359"/>
                </a:cubicBezTo>
                <a:cubicBezTo>
                  <a:pt x="455" y="364"/>
                  <a:pt x="458" y="367"/>
                  <a:pt x="460" y="371"/>
                </a:cubicBezTo>
                <a:cubicBezTo>
                  <a:pt x="470" y="393"/>
                  <a:pt x="470" y="393"/>
                  <a:pt x="470" y="393"/>
                </a:cubicBezTo>
                <a:cubicBezTo>
                  <a:pt x="468" y="398"/>
                  <a:pt x="467" y="401"/>
                  <a:pt x="464" y="405"/>
                </a:cubicBezTo>
                <a:cubicBezTo>
                  <a:pt x="462" y="409"/>
                  <a:pt x="459" y="410"/>
                  <a:pt x="458" y="413"/>
                </a:cubicBezTo>
                <a:cubicBezTo>
                  <a:pt x="458" y="416"/>
                  <a:pt x="458" y="418"/>
                  <a:pt x="458" y="421"/>
                </a:cubicBezTo>
                <a:cubicBezTo>
                  <a:pt x="457" y="424"/>
                  <a:pt x="457" y="425"/>
                  <a:pt x="456" y="427"/>
                </a:cubicBezTo>
                <a:cubicBezTo>
                  <a:pt x="456" y="429"/>
                  <a:pt x="456" y="431"/>
                  <a:pt x="455" y="431"/>
                </a:cubicBezTo>
                <a:cubicBezTo>
                  <a:pt x="453" y="433"/>
                  <a:pt x="451" y="431"/>
                  <a:pt x="449" y="432"/>
                </a:cubicBezTo>
                <a:cubicBezTo>
                  <a:pt x="446" y="434"/>
                  <a:pt x="446" y="436"/>
                  <a:pt x="444" y="438"/>
                </a:cubicBezTo>
                <a:cubicBezTo>
                  <a:pt x="443" y="440"/>
                  <a:pt x="441" y="440"/>
                  <a:pt x="439" y="442"/>
                </a:cubicBezTo>
                <a:cubicBezTo>
                  <a:pt x="441" y="452"/>
                  <a:pt x="441" y="452"/>
                  <a:pt x="441" y="452"/>
                </a:cubicBezTo>
                <a:cubicBezTo>
                  <a:pt x="440" y="457"/>
                  <a:pt x="437" y="458"/>
                  <a:pt x="434" y="461"/>
                </a:cubicBezTo>
                <a:cubicBezTo>
                  <a:pt x="430" y="466"/>
                  <a:pt x="428" y="469"/>
                  <a:pt x="424" y="473"/>
                </a:cubicBezTo>
                <a:cubicBezTo>
                  <a:pt x="421" y="476"/>
                  <a:pt x="421" y="476"/>
                  <a:pt x="421" y="476"/>
                </a:cubicBezTo>
                <a:cubicBezTo>
                  <a:pt x="419" y="478"/>
                  <a:pt x="418" y="478"/>
                  <a:pt x="417" y="479"/>
                </a:cubicBezTo>
                <a:cubicBezTo>
                  <a:pt x="417" y="480"/>
                  <a:pt x="417" y="481"/>
                  <a:pt x="417" y="481"/>
                </a:cubicBezTo>
                <a:cubicBezTo>
                  <a:pt x="422" y="484"/>
                  <a:pt x="422" y="489"/>
                  <a:pt x="427" y="491"/>
                </a:cubicBezTo>
                <a:cubicBezTo>
                  <a:pt x="430" y="493"/>
                  <a:pt x="434" y="493"/>
                  <a:pt x="434" y="496"/>
                </a:cubicBezTo>
                <a:cubicBezTo>
                  <a:pt x="434" y="501"/>
                  <a:pt x="431" y="503"/>
                  <a:pt x="429" y="507"/>
                </a:cubicBezTo>
                <a:cubicBezTo>
                  <a:pt x="428" y="510"/>
                  <a:pt x="427" y="512"/>
                  <a:pt x="424" y="512"/>
                </a:cubicBezTo>
                <a:cubicBezTo>
                  <a:pt x="421" y="512"/>
                  <a:pt x="420" y="512"/>
                  <a:pt x="418" y="511"/>
                </a:cubicBezTo>
                <a:cubicBezTo>
                  <a:pt x="412" y="511"/>
                  <a:pt x="409" y="510"/>
                  <a:pt x="404" y="508"/>
                </a:cubicBezTo>
                <a:cubicBezTo>
                  <a:pt x="401" y="508"/>
                  <a:pt x="400" y="506"/>
                  <a:pt x="398" y="505"/>
                </a:cubicBezTo>
                <a:cubicBezTo>
                  <a:pt x="395" y="504"/>
                  <a:pt x="393" y="505"/>
                  <a:pt x="390" y="504"/>
                </a:cubicBezTo>
                <a:cubicBezTo>
                  <a:pt x="387" y="504"/>
                  <a:pt x="386" y="503"/>
                  <a:pt x="384" y="502"/>
                </a:cubicBezTo>
                <a:cubicBezTo>
                  <a:pt x="380" y="502"/>
                  <a:pt x="378" y="502"/>
                  <a:pt x="374" y="502"/>
                </a:cubicBezTo>
                <a:cubicBezTo>
                  <a:pt x="374" y="503"/>
                  <a:pt x="373" y="503"/>
                  <a:pt x="373" y="504"/>
                </a:cubicBezTo>
                <a:cubicBezTo>
                  <a:pt x="373" y="507"/>
                  <a:pt x="376" y="508"/>
                  <a:pt x="377" y="510"/>
                </a:cubicBezTo>
                <a:cubicBezTo>
                  <a:pt x="379" y="514"/>
                  <a:pt x="380" y="517"/>
                  <a:pt x="382" y="520"/>
                </a:cubicBezTo>
                <a:cubicBezTo>
                  <a:pt x="385" y="527"/>
                  <a:pt x="387" y="531"/>
                  <a:pt x="387" y="539"/>
                </a:cubicBezTo>
                <a:cubicBezTo>
                  <a:pt x="394" y="539"/>
                  <a:pt x="394" y="539"/>
                  <a:pt x="394" y="539"/>
                </a:cubicBezTo>
                <a:cubicBezTo>
                  <a:pt x="396" y="539"/>
                  <a:pt x="397" y="538"/>
                  <a:pt x="399" y="538"/>
                </a:cubicBezTo>
                <a:cubicBezTo>
                  <a:pt x="402" y="538"/>
                  <a:pt x="402" y="541"/>
                  <a:pt x="404" y="543"/>
                </a:cubicBezTo>
                <a:cubicBezTo>
                  <a:pt x="406" y="547"/>
                  <a:pt x="407" y="549"/>
                  <a:pt x="409" y="553"/>
                </a:cubicBezTo>
                <a:cubicBezTo>
                  <a:pt x="411" y="548"/>
                  <a:pt x="411" y="543"/>
                  <a:pt x="416" y="540"/>
                </a:cubicBezTo>
                <a:cubicBezTo>
                  <a:pt x="418" y="542"/>
                  <a:pt x="418" y="543"/>
                  <a:pt x="418" y="546"/>
                </a:cubicBezTo>
                <a:cubicBezTo>
                  <a:pt x="418" y="554"/>
                  <a:pt x="414" y="558"/>
                  <a:pt x="414" y="5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28"/>
          <p:cNvSpPr>
            <a:spLocks/>
          </p:cNvSpPr>
          <p:nvPr/>
        </p:nvSpPr>
        <p:spPr bwMode="auto">
          <a:xfrm>
            <a:off x="4967026" y="4347508"/>
            <a:ext cx="1429789" cy="1255740"/>
          </a:xfrm>
          <a:custGeom>
            <a:avLst/>
            <a:gdLst/>
            <a:ahLst/>
            <a:cxnLst>
              <a:cxn ang="0">
                <a:pos x="90" y="323"/>
              </a:cxn>
              <a:cxn ang="0">
                <a:pos x="104" y="299"/>
              </a:cxn>
              <a:cxn ang="0">
                <a:pos x="121" y="325"/>
              </a:cxn>
              <a:cxn ang="0">
                <a:pos x="148" y="345"/>
              </a:cxn>
              <a:cxn ang="0">
                <a:pos x="181" y="394"/>
              </a:cxn>
              <a:cxn ang="0">
                <a:pos x="191" y="422"/>
              </a:cxn>
              <a:cxn ang="0">
                <a:pos x="228" y="431"/>
              </a:cxn>
              <a:cxn ang="0">
                <a:pos x="262" y="408"/>
              </a:cxn>
              <a:cxn ang="0">
                <a:pos x="261" y="373"/>
              </a:cxn>
              <a:cxn ang="0">
                <a:pos x="283" y="335"/>
              </a:cxn>
              <a:cxn ang="0">
                <a:pos x="317" y="313"/>
              </a:cxn>
              <a:cxn ang="0">
                <a:pos x="321" y="336"/>
              </a:cxn>
              <a:cxn ang="0">
                <a:pos x="347" y="342"/>
              </a:cxn>
              <a:cxn ang="0">
                <a:pos x="375" y="364"/>
              </a:cxn>
              <a:cxn ang="0">
                <a:pos x="408" y="350"/>
              </a:cxn>
              <a:cxn ang="0">
                <a:pos x="395" y="333"/>
              </a:cxn>
              <a:cxn ang="0">
                <a:pos x="384" y="310"/>
              </a:cxn>
              <a:cxn ang="0">
                <a:pos x="420" y="306"/>
              </a:cxn>
              <a:cxn ang="0">
                <a:pos x="383" y="277"/>
              </a:cxn>
              <a:cxn ang="0">
                <a:pos x="374" y="245"/>
              </a:cxn>
              <a:cxn ang="0">
                <a:pos x="383" y="220"/>
              </a:cxn>
              <a:cxn ang="0">
                <a:pos x="424" y="221"/>
              </a:cxn>
              <a:cxn ang="0">
                <a:pos x="454" y="220"/>
              </a:cxn>
              <a:cxn ang="0">
                <a:pos x="467" y="189"/>
              </a:cxn>
              <a:cxn ang="0">
                <a:pos x="492" y="164"/>
              </a:cxn>
              <a:cxn ang="0">
                <a:pos x="506" y="126"/>
              </a:cxn>
              <a:cxn ang="0">
                <a:pos x="484" y="112"/>
              </a:cxn>
              <a:cxn ang="0">
                <a:pos x="458" y="96"/>
              </a:cxn>
              <a:cxn ang="0">
                <a:pos x="423" y="89"/>
              </a:cxn>
              <a:cxn ang="0">
                <a:pos x="390" y="82"/>
              </a:cxn>
              <a:cxn ang="0">
                <a:pos x="369" y="84"/>
              </a:cxn>
              <a:cxn ang="0">
                <a:pos x="329" y="87"/>
              </a:cxn>
              <a:cxn ang="0">
                <a:pos x="321" y="53"/>
              </a:cxn>
              <a:cxn ang="0">
                <a:pos x="269" y="28"/>
              </a:cxn>
              <a:cxn ang="0">
                <a:pos x="253" y="0"/>
              </a:cxn>
              <a:cxn ang="0">
                <a:pos x="222" y="19"/>
              </a:cxn>
              <a:cxn ang="0">
                <a:pos x="225" y="51"/>
              </a:cxn>
              <a:cxn ang="0">
                <a:pos x="201" y="63"/>
              </a:cxn>
              <a:cxn ang="0">
                <a:pos x="171" y="67"/>
              </a:cxn>
              <a:cxn ang="0">
                <a:pos x="176" y="85"/>
              </a:cxn>
              <a:cxn ang="0">
                <a:pos x="151" y="92"/>
              </a:cxn>
              <a:cxn ang="0">
                <a:pos x="133" y="86"/>
              </a:cxn>
              <a:cxn ang="0">
                <a:pos x="112" y="74"/>
              </a:cxn>
              <a:cxn ang="0">
                <a:pos x="89" y="76"/>
              </a:cxn>
              <a:cxn ang="0">
                <a:pos x="62" y="45"/>
              </a:cxn>
              <a:cxn ang="0">
                <a:pos x="43" y="20"/>
              </a:cxn>
              <a:cxn ang="0">
                <a:pos x="7" y="20"/>
              </a:cxn>
              <a:cxn ang="0">
                <a:pos x="7" y="52"/>
              </a:cxn>
              <a:cxn ang="0">
                <a:pos x="4" y="85"/>
              </a:cxn>
              <a:cxn ang="0">
                <a:pos x="26" y="102"/>
              </a:cxn>
              <a:cxn ang="0">
                <a:pos x="45" y="128"/>
              </a:cxn>
              <a:cxn ang="0">
                <a:pos x="61" y="173"/>
              </a:cxn>
              <a:cxn ang="0">
                <a:pos x="70" y="212"/>
              </a:cxn>
              <a:cxn ang="0">
                <a:pos x="74" y="257"/>
              </a:cxn>
            </a:cxnLst>
            <a:rect l="0" t="0" r="r" b="b"/>
            <a:pathLst>
              <a:path w="513" h="439">
                <a:moveTo>
                  <a:pt x="80" y="284"/>
                </a:moveTo>
                <a:cubicBezTo>
                  <a:pt x="80" y="302"/>
                  <a:pt x="80" y="302"/>
                  <a:pt x="80" y="302"/>
                </a:cubicBezTo>
                <a:cubicBezTo>
                  <a:pt x="88" y="324"/>
                  <a:pt x="88" y="324"/>
                  <a:pt x="88" y="324"/>
                </a:cubicBezTo>
                <a:cubicBezTo>
                  <a:pt x="89" y="323"/>
                  <a:pt x="90" y="324"/>
                  <a:pt x="90" y="323"/>
                </a:cubicBezTo>
                <a:cubicBezTo>
                  <a:pt x="91" y="320"/>
                  <a:pt x="90" y="318"/>
                  <a:pt x="90" y="315"/>
                </a:cubicBezTo>
                <a:cubicBezTo>
                  <a:pt x="91" y="313"/>
                  <a:pt x="92" y="312"/>
                  <a:pt x="93" y="311"/>
                </a:cubicBezTo>
                <a:cubicBezTo>
                  <a:pt x="96" y="308"/>
                  <a:pt x="97" y="306"/>
                  <a:pt x="100" y="303"/>
                </a:cubicBezTo>
                <a:cubicBezTo>
                  <a:pt x="101" y="301"/>
                  <a:pt x="102" y="300"/>
                  <a:pt x="104" y="299"/>
                </a:cubicBezTo>
                <a:cubicBezTo>
                  <a:pt x="105" y="299"/>
                  <a:pt x="105" y="298"/>
                  <a:pt x="106" y="298"/>
                </a:cubicBezTo>
                <a:cubicBezTo>
                  <a:pt x="109" y="298"/>
                  <a:pt x="109" y="301"/>
                  <a:pt x="111" y="303"/>
                </a:cubicBezTo>
                <a:cubicBezTo>
                  <a:pt x="114" y="306"/>
                  <a:pt x="115" y="308"/>
                  <a:pt x="117" y="311"/>
                </a:cubicBezTo>
                <a:cubicBezTo>
                  <a:pt x="119" y="316"/>
                  <a:pt x="121" y="320"/>
                  <a:pt x="121" y="325"/>
                </a:cubicBezTo>
                <a:cubicBezTo>
                  <a:pt x="121" y="332"/>
                  <a:pt x="125" y="334"/>
                  <a:pt x="128" y="339"/>
                </a:cubicBezTo>
                <a:cubicBezTo>
                  <a:pt x="130" y="343"/>
                  <a:pt x="132" y="346"/>
                  <a:pt x="136" y="346"/>
                </a:cubicBezTo>
                <a:cubicBezTo>
                  <a:pt x="139" y="346"/>
                  <a:pt x="141" y="345"/>
                  <a:pt x="144" y="345"/>
                </a:cubicBezTo>
                <a:cubicBezTo>
                  <a:pt x="145" y="345"/>
                  <a:pt x="146" y="345"/>
                  <a:pt x="148" y="345"/>
                </a:cubicBezTo>
                <a:cubicBezTo>
                  <a:pt x="150" y="346"/>
                  <a:pt x="151" y="349"/>
                  <a:pt x="152" y="351"/>
                </a:cubicBezTo>
                <a:cubicBezTo>
                  <a:pt x="154" y="354"/>
                  <a:pt x="156" y="355"/>
                  <a:pt x="158" y="358"/>
                </a:cubicBezTo>
                <a:cubicBezTo>
                  <a:pt x="163" y="365"/>
                  <a:pt x="165" y="369"/>
                  <a:pt x="170" y="376"/>
                </a:cubicBezTo>
                <a:cubicBezTo>
                  <a:pt x="174" y="383"/>
                  <a:pt x="177" y="387"/>
                  <a:pt x="181" y="394"/>
                </a:cubicBezTo>
                <a:cubicBezTo>
                  <a:pt x="183" y="398"/>
                  <a:pt x="184" y="401"/>
                  <a:pt x="187" y="404"/>
                </a:cubicBezTo>
                <a:cubicBezTo>
                  <a:pt x="188" y="407"/>
                  <a:pt x="190" y="408"/>
                  <a:pt x="190" y="410"/>
                </a:cubicBezTo>
                <a:cubicBezTo>
                  <a:pt x="190" y="421"/>
                  <a:pt x="190" y="421"/>
                  <a:pt x="190" y="421"/>
                </a:cubicBezTo>
                <a:cubicBezTo>
                  <a:pt x="190" y="421"/>
                  <a:pt x="191" y="422"/>
                  <a:pt x="191" y="422"/>
                </a:cubicBezTo>
                <a:cubicBezTo>
                  <a:pt x="194" y="427"/>
                  <a:pt x="198" y="427"/>
                  <a:pt x="201" y="431"/>
                </a:cubicBezTo>
                <a:cubicBezTo>
                  <a:pt x="204" y="435"/>
                  <a:pt x="206" y="439"/>
                  <a:pt x="210" y="439"/>
                </a:cubicBezTo>
                <a:cubicBezTo>
                  <a:pt x="213" y="439"/>
                  <a:pt x="215" y="438"/>
                  <a:pt x="217" y="436"/>
                </a:cubicBezTo>
                <a:cubicBezTo>
                  <a:pt x="221" y="434"/>
                  <a:pt x="224" y="433"/>
                  <a:pt x="228" y="431"/>
                </a:cubicBezTo>
                <a:cubicBezTo>
                  <a:pt x="231" y="430"/>
                  <a:pt x="233" y="428"/>
                  <a:pt x="236" y="428"/>
                </a:cubicBezTo>
                <a:cubicBezTo>
                  <a:pt x="239" y="428"/>
                  <a:pt x="240" y="432"/>
                  <a:pt x="242" y="432"/>
                </a:cubicBezTo>
                <a:cubicBezTo>
                  <a:pt x="246" y="432"/>
                  <a:pt x="248" y="429"/>
                  <a:pt x="251" y="427"/>
                </a:cubicBezTo>
                <a:cubicBezTo>
                  <a:pt x="259" y="423"/>
                  <a:pt x="262" y="417"/>
                  <a:pt x="262" y="408"/>
                </a:cubicBezTo>
                <a:cubicBezTo>
                  <a:pt x="262" y="406"/>
                  <a:pt x="261" y="405"/>
                  <a:pt x="260" y="402"/>
                </a:cubicBezTo>
                <a:cubicBezTo>
                  <a:pt x="258" y="398"/>
                  <a:pt x="258" y="395"/>
                  <a:pt x="256" y="390"/>
                </a:cubicBezTo>
                <a:cubicBezTo>
                  <a:pt x="255" y="387"/>
                  <a:pt x="253" y="384"/>
                  <a:pt x="253" y="380"/>
                </a:cubicBezTo>
                <a:cubicBezTo>
                  <a:pt x="253" y="376"/>
                  <a:pt x="258" y="375"/>
                  <a:pt x="261" y="373"/>
                </a:cubicBezTo>
                <a:cubicBezTo>
                  <a:pt x="264" y="372"/>
                  <a:pt x="265" y="370"/>
                  <a:pt x="267" y="368"/>
                </a:cubicBezTo>
                <a:cubicBezTo>
                  <a:pt x="269" y="366"/>
                  <a:pt x="271" y="366"/>
                  <a:pt x="273" y="363"/>
                </a:cubicBezTo>
                <a:cubicBezTo>
                  <a:pt x="278" y="356"/>
                  <a:pt x="280" y="350"/>
                  <a:pt x="282" y="341"/>
                </a:cubicBezTo>
                <a:cubicBezTo>
                  <a:pt x="282" y="339"/>
                  <a:pt x="283" y="337"/>
                  <a:pt x="283" y="335"/>
                </a:cubicBezTo>
                <a:cubicBezTo>
                  <a:pt x="284" y="333"/>
                  <a:pt x="283" y="330"/>
                  <a:pt x="285" y="329"/>
                </a:cubicBezTo>
                <a:cubicBezTo>
                  <a:pt x="287" y="327"/>
                  <a:pt x="290" y="328"/>
                  <a:pt x="293" y="326"/>
                </a:cubicBezTo>
                <a:cubicBezTo>
                  <a:pt x="296" y="325"/>
                  <a:pt x="298" y="323"/>
                  <a:pt x="301" y="321"/>
                </a:cubicBezTo>
                <a:cubicBezTo>
                  <a:pt x="307" y="318"/>
                  <a:pt x="310" y="316"/>
                  <a:pt x="317" y="313"/>
                </a:cubicBezTo>
                <a:cubicBezTo>
                  <a:pt x="317" y="314"/>
                  <a:pt x="318" y="314"/>
                  <a:pt x="318" y="315"/>
                </a:cubicBezTo>
                <a:cubicBezTo>
                  <a:pt x="318" y="316"/>
                  <a:pt x="318" y="317"/>
                  <a:pt x="318" y="317"/>
                </a:cubicBezTo>
                <a:cubicBezTo>
                  <a:pt x="318" y="322"/>
                  <a:pt x="319" y="325"/>
                  <a:pt x="320" y="330"/>
                </a:cubicBezTo>
                <a:cubicBezTo>
                  <a:pt x="320" y="332"/>
                  <a:pt x="320" y="334"/>
                  <a:pt x="321" y="336"/>
                </a:cubicBezTo>
                <a:cubicBezTo>
                  <a:pt x="322" y="338"/>
                  <a:pt x="323" y="340"/>
                  <a:pt x="325" y="342"/>
                </a:cubicBezTo>
                <a:cubicBezTo>
                  <a:pt x="325" y="342"/>
                  <a:pt x="326" y="342"/>
                  <a:pt x="327" y="342"/>
                </a:cubicBezTo>
                <a:cubicBezTo>
                  <a:pt x="330" y="344"/>
                  <a:pt x="332" y="346"/>
                  <a:pt x="336" y="346"/>
                </a:cubicBezTo>
                <a:cubicBezTo>
                  <a:pt x="341" y="346"/>
                  <a:pt x="344" y="345"/>
                  <a:pt x="347" y="342"/>
                </a:cubicBezTo>
                <a:cubicBezTo>
                  <a:pt x="349" y="340"/>
                  <a:pt x="351" y="338"/>
                  <a:pt x="353" y="338"/>
                </a:cubicBezTo>
                <a:cubicBezTo>
                  <a:pt x="356" y="338"/>
                  <a:pt x="356" y="340"/>
                  <a:pt x="358" y="342"/>
                </a:cubicBezTo>
                <a:cubicBezTo>
                  <a:pt x="360" y="346"/>
                  <a:pt x="363" y="347"/>
                  <a:pt x="365" y="350"/>
                </a:cubicBezTo>
                <a:cubicBezTo>
                  <a:pt x="368" y="355"/>
                  <a:pt x="371" y="359"/>
                  <a:pt x="375" y="364"/>
                </a:cubicBezTo>
                <a:cubicBezTo>
                  <a:pt x="375" y="364"/>
                  <a:pt x="375" y="364"/>
                  <a:pt x="375" y="364"/>
                </a:cubicBezTo>
                <a:cubicBezTo>
                  <a:pt x="378" y="362"/>
                  <a:pt x="380" y="357"/>
                  <a:pt x="384" y="356"/>
                </a:cubicBezTo>
                <a:cubicBezTo>
                  <a:pt x="388" y="355"/>
                  <a:pt x="391" y="355"/>
                  <a:pt x="396" y="354"/>
                </a:cubicBezTo>
                <a:cubicBezTo>
                  <a:pt x="401" y="354"/>
                  <a:pt x="404" y="353"/>
                  <a:pt x="408" y="350"/>
                </a:cubicBezTo>
                <a:cubicBezTo>
                  <a:pt x="411" y="349"/>
                  <a:pt x="414" y="347"/>
                  <a:pt x="414" y="344"/>
                </a:cubicBezTo>
                <a:cubicBezTo>
                  <a:pt x="414" y="342"/>
                  <a:pt x="413" y="342"/>
                  <a:pt x="412" y="341"/>
                </a:cubicBezTo>
                <a:cubicBezTo>
                  <a:pt x="410" y="340"/>
                  <a:pt x="408" y="339"/>
                  <a:pt x="406" y="338"/>
                </a:cubicBezTo>
                <a:cubicBezTo>
                  <a:pt x="402" y="336"/>
                  <a:pt x="399" y="335"/>
                  <a:pt x="395" y="333"/>
                </a:cubicBezTo>
                <a:cubicBezTo>
                  <a:pt x="391" y="332"/>
                  <a:pt x="390" y="330"/>
                  <a:pt x="387" y="327"/>
                </a:cubicBezTo>
                <a:cubicBezTo>
                  <a:pt x="385" y="324"/>
                  <a:pt x="383" y="321"/>
                  <a:pt x="383" y="317"/>
                </a:cubicBezTo>
                <a:cubicBezTo>
                  <a:pt x="383" y="315"/>
                  <a:pt x="383" y="314"/>
                  <a:pt x="384" y="312"/>
                </a:cubicBezTo>
                <a:cubicBezTo>
                  <a:pt x="384" y="311"/>
                  <a:pt x="384" y="310"/>
                  <a:pt x="384" y="310"/>
                </a:cubicBezTo>
                <a:cubicBezTo>
                  <a:pt x="385" y="309"/>
                  <a:pt x="387" y="309"/>
                  <a:pt x="388" y="308"/>
                </a:cubicBezTo>
                <a:cubicBezTo>
                  <a:pt x="390" y="308"/>
                  <a:pt x="391" y="307"/>
                  <a:pt x="392" y="307"/>
                </a:cubicBezTo>
                <a:cubicBezTo>
                  <a:pt x="398" y="307"/>
                  <a:pt x="401" y="311"/>
                  <a:pt x="406" y="311"/>
                </a:cubicBezTo>
                <a:cubicBezTo>
                  <a:pt x="412" y="311"/>
                  <a:pt x="414" y="308"/>
                  <a:pt x="420" y="306"/>
                </a:cubicBezTo>
                <a:cubicBezTo>
                  <a:pt x="420" y="306"/>
                  <a:pt x="420" y="306"/>
                  <a:pt x="420" y="306"/>
                </a:cubicBezTo>
                <a:cubicBezTo>
                  <a:pt x="417" y="298"/>
                  <a:pt x="413" y="294"/>
                  <a:pt x="406" y="291"/>
                </a:cubicBezTo>
                <a:cubicBezTo>
                  <a:pt x="399" y="290"/>
                  <a:pt x="393" y="293"/>
                  <a:pt x="388" y="288"/>
                </a:cubicBezTo>
                <a:cubicBezTo>
                  <a:pt x="385" y="285"/>
                  <a:pt x="386" y="280"/>
                  <a:pt x="383" y="277"/>
                </a:cubicBezTo>
                <a:cubicBezTo>
                  <a:pt x="380" y="275"/>
                  <a:pt x="377" y="276"/>
                  <a:pt x="374" y="274"/>
                </a:cubicBezTo>
                <a:cubicBezTo>
                  <a:pt x="370" y="271"/>
                  <a:pt x="369" y="269"/>
                  <a:pt x="366" y="264"/>
                </a:cubicBezTo>
                <a:cubicBezTo>
                  <a:pt x="364" y="261"/>
                  <a:pt x="363" y="259"/>
                  <a:pt x="361" y="256"/>
                </a:cubicBezTo>
                <a:cubicBezTo>
                  <a:pt x="366" y="252"/>
                  <a:pt x="368" y="249"/>
                  <a:pt x="374" y="245"/>
                </a:cubicBezTo>
                <a:cubicBezTo>
                  <a:pt x="376" y="244"/>
                  <a:pt x="378" y="243"/>
                  <a:pt x="380" y="242"/>
                </a:cubicBezTo>
                <a:cubicBezTo>
                  <a:pt x="382" y="241"/>
                  <a:pt x="385" y="240"/>
                  <a:pt x="385" y="237"/>
                </a:cubicBezTo>
                <a:cubicBezTo>
                  <a:pt x="385" y="232"/>
                  <a:pt x="379" y="230"/>
                  <a:pt x="379" y="224"/>
                </a:cubicBezTo>
                <a:cubicBezTo>
                  <a:pt x="379" y="222"/>
                  <a:pt x="382" y="222"/>
                  <a:pt x="383" y="220"/>
                </a:cubicBezTo>
                <a:cubicBezTo>
                  <a:pt x="385" y="217"/>
                  <a:pt x="386" y="215"/>
                  <a:pt x="387" y="212"/>
                </a:cubicBezTo>
                <a:cubicBezTo>
                  <a:pt x="397" y="214"/>
                  <a:pt x="402" y="221"/>
                  <a:pt x="412" y="221"/>
                </a:cubicBezTo>
                <a:cubicBezTo>
                  <a:pt x="416" y="221"/>
                  <a:pt x="418" y="217"/>
                  <a:pt x="421" y="217"/>
                </a:cubicBezTo>
                <a:cubicBezTo>
                  <a:pt x="423" y="217"/>
                  <a:pt x="423" y="220"/>
                  <a:pt x="424" y="221"/>
                </a:cubicBezTo>
                <a:cubicBezTo>
                  <a:pt x="426" y="224"/>
                  <a:pt x="428" y="226"/>
                  <a:pt x="431" y="227"/>
                </a:cubicBezTo>
                <a:cubicBezTo>
                  <a:pt x="435" y="228"/>
                  <a:pt x="437" y="230"/>
                  <a:pt x="441" y="230"/>
                </a:cubicBezTo>
                <a:cubicBezTo>
                  <a:pt x="444" y="230"/>
                  <a:pt x="445" y="230"/>
                  <a:pt x="447" y="229"/>
                </a:cubicBezTo>
                <a:cubicBezTo>
                  <a:pt x="451" y="227"/>
                  <a:pt x="452" y="224"/>
                  <a:pt x="454" y="220"/>
                </a:cubicBezTo>
                <a:cubicBezTo>
                  <a:pt x="456" y="216"/>
                  <a:pt x="458" y="214"/>
                  <a:pt x="460" y="210"/>
                </a:cubicBezTo>
                <a:cubicBezTo>
                  <a:pt x="462" y="205"/>
                  <a:pt x="463" y="202"/>
                  <a:pt x="464" y="197"/>
                </a:cubicBezTo>
                <a:cubicBezTo>
                  <a:pt x="465" y="195"/>
                  <a:pt x="465" y="193"/>
                  <a:pt x="466" y="191"/>
                </a:cubicBezTo>
                <a:cubicBezTo>
                  <a:pt x="467" y="190"/>
                  <a:pt x="466" y="189"/>
                  <a:pt x="467" y="189"/>
                </a:cubicBezTo>
                <a:cubicBezTo>
                  <a:pt x="468" y="188"/>
                  <a:pt x="469" y="189"/>
                  <a:pt x="470" y="188"/>
                </a:cubicBezTo>
                <a:cubicBezTo>
                  <a:pt x="480" y="190"/>
                  <a:pt x="480" y="190"/>
                  <a:pt x="480" y="190"/>
                </a:cubicBezTo>
                <a:cubicBezTo>
                  <a:pt x="485" y="189"/>
                  <a:pt x="487" y="184"/>
                  <a:pt x="488" y="178"/>
                </a:cubicBezTo>
                <a:cubicBezTo>
                  <a:pt x="490" y="173"/>
                  <a:pt x="490" y="170"/>
                  <a:pt x="492" y="164"/>
                </a:cubicBezTo>
                <a:cubicBezTo>
                  <a:pt x="495" y="158"/>
                  <a:pt x="500" y="156"/>
                  <a:pt x="505" y="152"/>
                </a:cubicBezTo>
                <a:cubicBezTo>
                  <a:pt x="508" y="149"/>
                  <a:pt x="513" y="147"/>
                  <a:pt x="513" y="142"/>
                </a:cubicBezTo>
                <a:cubicBezTo>
                  <a:pt x="513" y="136"/>
                  <a:pt x="504" y="136"/>
                  <a:pt x="504" y="130"/>
                </a:cubicBezTo>
                <a:cubicBezTo>
                  <a:pt x="504" y="128"/>
                  <a:pt x="505" y="127"/>
                  <a:pt x="506" y="126"/>
                </a:cubicBezTo>
                <a:cubicBezTo>
                  <a:pt x="508" y="122"/>
                  <a:pt x="509" y="120"/>
                  <a:pt x="509" y="116"/>
                </a:cubicBezTo>
                <a:cubicBezTo>
                  <a:pt x="509" y="116"/>
                  <a:pt x="509" y="116"/>
                  <a:pt x="509" y="116"/>
                </a:cubicBezTo>
                <a:cubicBezTo>
                  <a:pt x="504" y="114"/>
                  <a:pt x="502" y="112"/>
                  <a:pt x="497" y="112"/>
                </a:cubicBezTo>
                <a:cubicBezTo>
                  <a:pt x="492" y="112"/>
                  <a:pt x="489" y="112"/>
                  <a:pt x="484" y="112"/>
                </a:cubicBezTo>
                <a:cubicBezTo>
                  <a:pt x="482" y="112"/>
                  <a:pt x="481" y="112"/>
                  <a:pt x="480" y="111"/>
                </a:cubicBezTo>
                <a:cubicBezTo>
                  <a:pt x="474" y="110"/>
                  <a:pt x="470" y="107"/>
                  <a:pt x="466" y="103"/>
                </a:cubicBezTo>
                <a:cubicBezTo>
                  <a:pt x="464" y="102"/>
                  <a:pt x="464" y="100"/>
                  <a:pt x="462" y="99"/>
                </a:cubicBezTo>
                <a:cubicBezTo>
                  <a:pt x="461" y="98"/>
                  <a:pt x="460" y="97"/>
                  <a:pt x="458" y="96"/>
                </a:cubicBezTo>
                <a:cubicBezTo>
                  <a:pt x="456" y="96"/>
                  <a:pt x="454" y="97"/>
                  <a:pt x="452" y="97"/>
                </a:cubicBezTo>
                <a:cubicBezTo>
                  <a:pt x="447" y="97"/>
                  <a:pt x="446" y="91"/>
                  <a:pt x="446" y="87"/>
                </a:cubicBezTo>
                <a:cubicBezTo>
                  <a:pt x="439" y="87"/>
                  <a:pt x="439" y="87"/>
                  <a:pt x="439" y="87"/>
                </a:cubicBezTo>
                <a:cubicBezTo>
                  <a:pt x="423" y="89"/>
                  <a:pt x="423" y="89"/>
                  <a:pt x="423" y="89"/>
                </a:cubicBezTo>
                <a:cubicBezTo>
                  <a:pt x="413" y="89"/>
                  <a:pt x="413" y="89"/>
                  <a:pt x="413" y="89"/>
                </a:cubicBezTo>
                <a:cubicBezTo>
                  <a:pt x="410" y="89"/>
                  <a:pt x="407" y="89"/>
                  <a:pt x="405" y="86"/>
                </a:cubicBezTo>
                <a:cubicBezTo>
                  <a:pt x="403" y="84"/>
                  <a:pt x="404" y="82"/>
                  <a:pt x="404" y="80"/>
                </a:cubicBezTo>
                <a:cubicBezTo>
                  <a:pt x="398" y="81"/>
                  <a:pt x="395" y="82"/>
                  <a:pt x="390" y="82"/>
                </a:cubicBezTo>
                <a:cubicBezTo>
                  <a:pt x="386" y="82"/>
                  <a:pt x="384" y="83"/>
                  <a:pt x="380" y="83"/>
                </a:cubicBezTo>
                <a:cubicBezTo>
                  <a:pt x="379" y="83"/>
                  <a:pt x="378" y="83"/>
                  <a:pt x="377" y="83"/>
                </a:cubicBezTo>
                <a:cubicBezTo>
                  <a:pt x="377" y="83"/>
                  <a:pt x="377" y="83"/>
                  <a:pt x="377" y="83"/>
                </a:cubicBezTo>
                <a:cubicBezTo>
                  <a:pt x="374" y="84"/>
                  <a:pt x="372" y="84"/>
                  <a:pt x="369" y="84"/>
                </a:cubicBezTo>
                <a:cubicBezTo>
                  <a:pt x="365" y="85"/>
                  <a:pt x="363" y="86"/>
                  <a:pt x="359" y="86"/>
                </a:cubicBezTo>
                <a:cubicBezTo>
                  <a:pt x="354" y="87"/>
                  <a:pt x="350" y="87"/>
                  <a:pt x="345" y="87"/>
                </a:cubicBezTo>
                <a:cubicBezTo>
                  <a:pt x="341" y="88"/>
                  <a:pt x="339" y="89"/>
                  <a:pt x="335" y="89"/>
                </a:cubicBezTo>
                <a:cubicBezTo>
                  <a:pt x="332" y="89"/>
                  <a:pt x="330" y="89"/>
                  <a:pt x="329" y="87"/>
                </a:cubicBezTo>
                <a:cubicBezTo>
                  <a:pt x="328" y="84"/>
                  <a:pt x="328" y="82"/>
                  <a:pt x="326" y="79"/>
                </a:cubicBezTo>
                <a:cubicBezTo>
                  <a:pt x="325" y="75"/>
                  <a:pt x="323" y="73"/>
                  <a:pt x="323" y="69"/>
                </a:cubicBezTo>
                <a:cubicBezTo>
                  <a:pt x="323" y="64"/>
                  <a:pt x="322" y="62"/>
                  <a:pt x="321" y="57"/>
                </a:cubicBezTo>
                <a:cubicBezTo>
                  <a:pt x="321" y="56"/>
                  <a:pt x="321" y="54"/>
                  <a:pt x="321" y="53"/>
                </a:cubicBezTo>
                <a:cubicBezTo>
                  <a:pt x="320" y="50"/>
                  <a:pt x="318" y="48"/>
                  <a:pt x="316" y="45"/>
                </a:cubicBezTo>
                <a:cubicBezTo>
                  <a:pt x="312" y="42"/>
                  <a:pt x="312" y="37"/>
                  <a:pt x="307" y="34"/>
                </a:cubicBezTo>
                <a:cubicBezTo>
                  <a:pt x="303" y="32"/>
                  <a:pt x="300" y="32"/>
                  <a:pt x="295" y="32"/>
                </a:cubicBezTo>
                <a:cubicBezTo>
                  <a:pt x="285" y="31"/>
                  <a:pt x="279" y="28"/>
                  <a:pt x="269" y="28"/>
                </a:cubicBezTo>
                <a:cubicBezTo>
                  <a:pt x="269" y="23"/>
                  <a:pt x="268" y="20"/>
                  <a:pt x="266" y="15"/>
                </a:cubicBezTo>
                <a:cubicBezTo>
                  <a:pt x="265" y="11"/>
                  <a:pt x="266" y="7"/>
                  <a:pt x="263" y="4"/>
                </a:cubicBezTo>
                <a:cubicBezTo>
                  <a:pt x="262" y="3"/>
                  <a:pt x="260" y="3"/>
                  <a:pt x="259" y="2"/>
                </a:cubicBezTo>
                <a:cubicBezTo>
                  <a:pt x="257" y="1"/>
                  <a:pt x="255" y="0"/>
                  <a:pt x="253" y="0"/>
                </a:cubicBezTo>
                <a:cubicBezTo>
                  <a:pt x="252" y="0"/>
                  <a:pt x="252" y="1"/>
                  <a:pt x="251" y="1"/>
                </a:cubicBezTo>
                <a:cubicBezTo>
                  <a:pt x="248" y="3"/>
                  <a:pt x="248" y="6"/>
                  <a:pt x="246" y="8"/>
                </a:cubicBezTo>
                <a:cubicBezTo>
                  <a:pt x="244" y="10"/>
                  <a:pt x="242" y="10"/>
                  <a:pt x="240" y="10"/>
                </a:cubicBezTo>
                <a:cubicBezTo>
                  <a:pt x="232" y="11"/>
                  <a:pt x="228" y="14"/>
                  <a:pt x="222" y="19"/>
                </a:cubicBezTo>
                <a:cubicBezTo>
                  <a:pt x="223" y="24"/>
                  <a:pt x="222" y="27"/>
                  <a:pt x="223" y="32"/>
                </a:cubicBezTo>
                <a:cubicBezTo>
                  <a:pt x="224" y="35"/>
                  <a:pt x="225" y="37"/>
                  <a:pt x="226" y="40"/>
                </a:cubicBezTo>
                <a:cubicBezTo>
                  <a:pt x="227" y="42"/>
                  <a:pt x="230" y="43"/>
                  <a:pt x="230" y="46"/>
                </a:cubicBezTo>
                <a:cubicBezTo>
                  <a:pt x="230" y="49"/>
                  <a:pt x="227" y="50"/>
                  <a:pt x="225" y="51"/>
                </a:cubicBezTo>
                <a:cubicBezTo>
                  <a:pt x="222" y="54"/>
                  <a:pt x="220" y="55"/>
                  <a:pt x="218" y="58"/>
                </a:cubicBezTo>
                <a:cubicBezTo>
                  <a:pt x="215" y="61"/>
                  <a:pt x="212" y="63"/>
                  <a:pt x="208" y="64"/>
                </a:cubicBezTo>
                <a:cubicBezTo>
                  <a:pt x="206" y="64"/>
                  <a:pt x="205" y="65"/>
                  <a:pt x="204" y="65"/>
                </a:cubicBezTo>
                <a:cubicBezTo>
                  <a:pt x="203" y="65"/>
                  <a:pt x="202" y="63"/>
                  <a:pt x="201" y="63"/>
                </a:cubicBezTo>
                <a:cubicBezTo>
                  <a:pt x="201" y="63"/>
                  <a:pt x="201" y="63"/>
                  <a:pt x="201" y="63"/>
                </a:cubicBezTo>
                <a:cubicBezTo>
                  <a:pt x="192" y="67"/>
                  <a:pt x="192" y="67"/>
                  <a:pt x="192" y="67"/>
                </a:cubicBezTo>
                <a:cubicBezTo>
                  <a:pt x="187" y="66"/>
                  <a:pt x="185" y="65"/>
                  <a:pt x="181" y="65"/>
                </a:cubicBezTo>
                <a:cubicBezTo>
                  <a:pt x="177" y="65"/>
                  <a:pt x="174" y="64"/>
                  <a:pt x="171" y="67"/>
                </a:cubicBezTo>
                <a:cubicBezTo>
                  <a:pt x="170" y="68"/>
                  <a:pt x="171" y="69"/>
                  <a:pt x="171" y="70"/>
                </a:cubicBezTo>
                <a:cubicBezTo>
                  <a:pt x="171" y="74"/>
                  <a:pt x="171" y="76"/>
                  <a:pt x="172" y="79"/>
                </a:cubicBezTo>
                <a:cubicBezTo>
                  <a:pt x="173" y="81"/>
                  <a:pt x="175" y="82"/>
                  <a:pt x="176" y="83"/>
                </a:cubicBezTo>
                <a:cubicBezTo>
                  <a:pt x="176" y="85"/>
                  <a:pt x="176" y="85"/>
                  <a:pt x="176" y="85"/>
                </a:cubicBezTo>
                <a:cubicBezTo>
                  <a:pt x="173" y="86"/>
                  <a:pt x="172" y="86"/>
                  <a:pt x="169" y="87"/>
                </a:cubicBezTo>
                <a:cubicBezTo>
                  <a:pt x="167" y="88"/>
                  <a:pt x="165" y="89"/>
                  <a:pt x="162" y="89"/>
                </a:cubicBezTo>
                <a:cubicBezTo>
                  <a:pt x="159" y="89"/>
                  <a:pt x="158" y="87"/>
                  <a:pt x="155" y="87"/>
                </a:cubicBezTo>
                <a:cubicBezTo>
                  <a:pt x="152" y="87"/>
                  <a:pt x="152" y="90"/>
                  <a:pt x="151" y="92"/>
                </a:cubicBezTo>
                <a:cubicBezTo>
                  <a:pt x="151" y="94"/>
                  <a:pt x="150" y="96"/>
                  <a:pt x="150" y="98"/>
                </a:cubicBezTo>
                <a:cubicBezTo>
                  <a:pt x="149" y="101"/>
                  <a:pt x="148" y="104"/>
                  <a:pt x="146" y="104"/>
                </a:cubicBezTo>
                <a:cubicBezTo>
                  <a:pt x="142" y="104"/>
                  <a:pt x="142" y="99"/>
                  <a:pt x="141" y="95"/>
                </a:cubicBezTo>
                <a:cubicBezTo>
                  <a:pt x="139" y="91"/>
                  <a:pt x="137" y="86"/>
                  <a:pt x="133" y="86"/>
                </a:cubicBezTo>
                <a:cubicBezTo>
                  <a:pt x="131" y="86"/>
                  <a:pt x="130" y="87"/>
                  <a:pt x="128" y="88"/>
                </a:cubicBezTo>
                <a:cubicBezTo>
                  <a:pt x="126" y="84"/>
                  <a:pt x="129" y="80"/>
                  <a:pt x="125" y="77"/>
                </a:cubicBezTo>
                <a:cubicBezTo>
                  <a:pt x="122" y="76"/>
                  <a:pt x="120" y="76"/>
                  <a:pt x="117" y="75"/>
                </a:cubicBezTo>
                <a:cubicBezTo>
                  <a:pt x="115" y="75"/>
                  <a:pt x="114" y="74"/>
                  <a:pt x="112" y="74"/>
                </a:cubicBezTo>
                <a:cubicBezTo>
                  <a:pt x="110" y="74"/>
                  <a:pt x="108" y="75"/>
                  <a:pt x="107" y="76"/>
                </a:cubicBezTo>
                <a:cubicBezTo>
                  <a:pt x="106" y="78"/>
                  <a:pt x="107" y="80"/>
                  <a:pt x="105" y="80"/>
                </a:cubicBezTo>
                <a:cubicBezTo>
                  <a:pt x="101" y="80"/>
                  <a:pt x="100" y="78"/>
                  <a:pt x="97" y="77"/>
                </a:cubicBezTo>
                <a:cubicBezTo>
                  <a:pt x="94" y="76"/>
                  <a:pt x="92" y="77"/>
                  <a:pt x="89" y="76"/>
                </a:cubicBezTo>
                <a:cubicBezTo>
                  <a:pt x="86" y="75"/>
                  <a:pt x="85" y="74"/>
                  <a:pt x="83" y="72"/>
                </a:cubicBezTo>
                <a:cubicBezTo>
                  <a:pt x="78" y="70"/>
                  <a:pt x="74" y="69"/>
                  <a:pt x="71" y="64"/>
                </a:cubicBezTo>
                <a:cubicBezTo>
                  <a:pt x="69" y="60"/>
                  <a:pt x="69" y="56"/>
                  <a:pt x="67" y="51"/>
                </a:cubicBezTo>
                <a:cubicBezTo>
                  <a:pt x="66" y="49"/>
                  <a:pt x="64" y="48"/>
                  <a:pt x="62" y="45"/>
                </a:cubicBezTo>
                <a:cubicBezTo>
                  <a:pt x="59" y="41"/>
                  <a:pt x="58" y="38"/>
                  <a:pt x="55" y="33"/>
                </a:cubicBezTo>
                <a:cubicBezTo>
                  <a:pt x="54" y="31"/>
                  <a:pt x="53" y="30"/>
                  <a:pt x="52" y="28"/>
                </a:cubicBezTo>
                <a:cubicBezTo>
                  <a:pt x="52" y="27"/>
                  <a:pt x="52" y="26"/>
                  <a:pt x="51" y="24"/>
                </a:cubicBezTo>
                <a:cubicBezTo>
                  <a:pt x="49" y="22"/>
                  <a:pt x="46" y="22"/>
                  <a:pt x="43" y="20"/>
                </a:cubicBezTo>
                <a:cubicBezTo>
                  <a:pt x="39" y="19"/>
                  <a:pt x="36" y="16"/>
                  <a:pt x="31" y="16"/>
                </a:cubicBezTo>
                <a:cubicBezTo>
                  <a:pt x="27" y="16"/>
                  <a:pt x="26" y="20"/>
                  <a:pt x="21" y="20"/>
                </a:cubicBezTo>
                <a:cubicBezTo>
                  <a:pt x="18" y="20"/>
                  <a:pt x="17" y="16"/>
                  <a:pt x="13" y="16"/>
                </a:cubicBezTo>
                <a:cubicBezTo>
                  <a:pt x="11" y="16"/>
                  <a:pt x="10" y="19"/>
                  <a:pt x="7" y="20"/>
                </a:cubicBezTo>
                <a:cubicBezTo>
                  <a:pt x="5" y="21"/>
                  <a:pt x="1" y="22"/>
                  <a:pt x="1" y="25"/>
                </a:cubicBezTo>
                <a:cubicBezTo>
                  <a:pt x="1" y="27"/>
                  <a:pt x="2" y="29"/>
                  <a:pt x="2" y="31"/>
                </a:cubicBezTo>
                <a:cubicBezTo>
                  <a:pt x="3" y="36"/>
                  <a:pt x="3" y="38"/>
                  <a:pt x="4" y="42"/>
                </a:cubicBezTo>
                <a:cubicBezTo>
                  <a:pt x="5" y="46"/>
                  <a:pt x="7" y="48"/>
                  <a:pt x="7" y="52"/>
                </a:cubicBezTo>
                <a:cubicBezTo>
                  <a:pt x="7" y="58"/>
                  <a:pt x="5" y="61"/>
                  <a:pt x="4" y="66"/>
                </a:cubicBezTo>
                <a:cubicBezTo>
                  <a:pt x="4" y="69"/>
                  <a:pt x="4" y="71"/>
                  <a:pt x="3" y="73"/>
                </a:cubicBezTo>
                <a:cubicBezTo>
                  <a:pt x="2" y="76"/>
                  <a:pt x="0" y="77"/>
                  <a:pt x="0" y="80"/>
                </a:cubicBezTo>
                <a:cubicBezTo>
                  <a:pt x="0" y="82"/>
                  <a:pt x="2" y="83"/>
                  <a:pt x="4" y="85"/>
                </a:cubicBezTo>
                <a:cubicBezTo>
                  <a:pt x="5" y="86"/>
                  <a:pt x="6" y="87"/>
                  <a:pt x="7" y="88"/>
                </a:cubicBezTo>
                <a:cubicBezTo>
                  <a:pt x="10" y="92"/>
                  <a:pt x="12" y="95"/>
                  <a:pt x="15" y="98"/>
                </a:cubicBezTo>
                <a:cubicBezTo>
                  <a:pt x="15" y="98"/>
                  <a:pt x="15" y="98"/>
                  <a:pt x="15" y="98"/>
                </a:cubicBezTo>
                <a:cubicBezTo>
                  <a:pt x="19" y="99"/>
                  <a:pt x="22" y="100"/>
                  <a:pt x="26" y="102"/>
                </a:cubicBezTo>
                <a:cubicBezTo>
                  <a:pt x="27" y="103"/>
                  <a:pt x="29" y="103"/>
                  <a:pt x="30" y="104"/>
                </a:cubicBezTo>
                <a:cubicBezTo>
                  <a:pt x="31" y="105"/>
                  <a:pt x="31" y="106"/>
                  <a:pt x="32" y="108"/>
                </a:cubicBezTo>
                <a:cubicBezTo>
                  <a:pt x="33" y="111"/>
                  <a:pt x="36" y="113"/>
                  <a:pt x="38" y="116"/>
                </a:cubicBezTo>
                <a:cubicBezTo>
                  <a:pt x="41" y="120"/>
                  <a:pt x="43" y="123"/>
                  <a:pt x="45" y="128"/>
                </a:cubicBezTo>
                <a:cubicBezTo>
                  <a:pt x="46" y="130"/>
                  <a:pt x="47" y="132"/>
                  <a:pt x="48" y="134"/>
                </a:cubicBezTo>
                <a:cubicBezTo>
                  <a:pt x="50" y="137"/>
                  <a:pt x="51" y="139"/>
                  <a:pt x="52" y="142"/>
                </a:cubicBezTo>
                <a:cubicBezTo>
                  <a:pt x="56" y="152"/>
                  <a:pt x="55" y="159"/>
                  <a:pt x="58" y="169"/>
                </a:cubicBezTo>
                <a:cubicBezTo>
                  <a:pt x="59" y="171"/>
                  <a:pt x="61" y="171"/>
                  <a:pt x="61" y="173"/>
                </a:cubicBezTo>
                <a:cubicBezTo>
                  <a:pt x="64" y="180"/>
                  <a:pt x="66" y="184"/>
                  <a:pt x="68" y="191"/>
                </a:cubicBezTo>
                <a:cubicBezTo>
                  <a:pt x="68" y="192"/>
                  <a:pt x="69" y="193"/>
                  <a:pt x="69" y="195"/>
                </a:cubicBezTo>
                <a:cubicBezTo>
                  <a:pt x="69" y="210"/>
                  <a:pt x="69" y="210"/>
                  <a:pt x="69" y="210"/>
                </a:cubicBezTo>
                <a:cubicBezTo>
                  <a:pt x="69" y="211"/>
                  <a:pt x="70" y="211"/>
                  <a:pt x="70" y="212"/>
                </a:cubicBezTo>
                <a:cubicBezTo>
                  <a:pt x="70" y="213"/>
                  <a:pt x="70" y="215"/>
                  <a:pt x="70" y="216"/>
                </a:cubicBezTo>
                <a:cubicBezTo>
                  <a:pt x="72" y="227"/>
                  <a:pt x="76" y="232"/>
                  <a:pt x="76" y="243"/>
                </a:cubicBezTo>
                <a:cubicBezTo>
                  <a:pt x="76" y="246"/>
                  <a:pt x="75" y="248"/>
                  <a:pt x="74" y="250"/>
                </a:cubicBezTo>
                <a:cubicBezTo>
                  <a:pt x="74" y="253"/>
                  <a:pt x="74" y="255"/>
                  <a:pt x="74" y="257"/>
                </a:cubicBezTo>
                <a:cubicBezTo>
                  <a:pt x="74" y="264"/>
                  <a:pt x="74" y="268"/>
                  <a:pt x="75" y="274"/>
                </a:cubicBezTo>
                <a:cubicBezTo>
                  <a:pt x="76" y="278"/>
                  <a:pt x="79" y="280"/>
                  <a:pt x="80" y="28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29"/>
          <p:cNvSpPr>
            <a:spLocks/>
          </p:cNvSpPr>
          <p:nvPr/>
        </p:nvSpPr>
        <p:spPr bwMode="auto">
          <a:xfrm>
            <a:off x="4992332" y="5158709"/>
            <a:ext cx="1103975" cy="1155150"/>
          </a:xfrm>
          <a:custGeom>
            <a:avLst/>
            <a:gdLst/>
            <a:ahLst/>
            <a:cxnLst>
              <a:cxn ang="0">
                <a:pos x="352" y="85"/>
              </a:cxn>
              <a:cxn ang="0">
                <a:pos x="323" y="85"/>
              </a:cxn>
              <a:cxn ang="0">
                <a:pos x="301" y="90"/>
              </a:cxn>
              <a:cxn ang="0">
                <a:pos x="280" y="100"/>
              </a:cxn>
              <a:cxn ang="0">
                <a:pos x="315" y="123"/>
              </a:cxn>
              <a:cxn ang="0">
                <a:pos x="319" y="145"/>
              </a:cxn>
              <a:cxn ang="0">
                <a:pos x="314" y="179"/>
              </a:cxn>
              <a:cxn ang="0">
                <a:pos x="326" y="210"/>
              </a:cxn>
              <a:cxn ang="0">
                <a:pos x="319" y="239"/>
              </a:cxn>
              <a:cxn ang="0">
                <a:pos x="347" y="249"/>
              </a:cxn>
              <a:cxn ang="0">
                <a:pos x="379" y="256"/>
              </a:cxn>
              <a:cxn ang="0">
                <a:pos x="396" y="280"/>
              </a:cxn>
              <a:cxn ang="0">
                <a:pos x="375" y="289"/>
              </a:cxn>
              <a:cxn ang="0">
                <a:pos x="360" y="297"/>
              </a:cxn>
              <a:cxn ang="0">
                <a:pos x="335" y="309"/>
              </a:cxn>
              <a:cxn ang="0">
                <a:pos x="305" y="322"/>
              </a:cxn>
              <a:cxn ang="0">
                <a:pos x="256" y="337"/>
              </a:cxn>
              <a:cxn ang="0">
                <a:pos x="229" y="326"/>
              </a:cxn>
              <a:cxn ang="0">
                <a:pos x="211" y="341"/>
              </a:cxn>
              <a:cxn ang="0">
                <a:pos x="187" y="363"/>
              </a:cxn>
              <a:cxn ang="0">
                <a:pos x="193" y="404"/>
              </a:cxn>
              <a:cxn ang="0">
                <a:pos x="169" y="393"/>
              </a:cxn>
              <a:cxn ang="0">
                <a:pos x="158" y="375"/>
              </a:cxn>
              <a:cxn ang="0">
                <a:pos x="112" y="382"/>
              </a:cxn>
              <a:cxn ang="0">
                <a:pos x="101" y="359"/>
              </a:cxn>
              <a:cxn ang="0">
                <a:pos x="85" y="332"/>
              </a:cxn>
              <a:cxn ang="0">
                <a:pos x="75" y="307"/>
              </a:cxn>
              <a:cxn ang="0">
                <a:pos x="56" y="273"/>
              </a:cxn>
              <a:cxn ang="0">
                <a:pos x="50" y="255"/>
              </a:cxn>
              <a:cxn ang="0">
                <a:pos x="10" y="261"/>
              </a:cxn>
              <a:cxn ang="0">
                <a:pos x="4" y="238"/>
              </a:cxn>
              <a:cxn ang="0">
                <a:pos x="21" y="192"/>
              </a:cxn>
              <a:cxn ang="0">
                <a:pos x="41" y="168"/>
              </a:cxn>
              <a:cxn ang="0">
                <a:pos x="53" y="104"/>
              </a:cxn>
              <a:cxn ang="0">
                <a:pos x="41" y="74"/>
              </a:cxn>
              <a:cxn ang="0">
                <a:pos x="28" y="55"/>
              </a:cxn>
              <a:cxn ang="0">
                <a:pos x="33" y="37"/>
              </a:cxn>
              <a:cxn ang="0">
                <a:pos x="50" y="37"/>
              </a:cxn>
              <a:cxn ang="0">
                <a:pos x="54" y="9"/>
              </a:cxn>
              <a:cxn ang="0">
                <a:pos x="66" y="5"/>
              </a:cxn>
              <a:cxn ang="0">
                <a:pos x="79" y="40"/>
              </a:cxn>
              <a:cxn ang="0">
                <a:pos x="91" y="19"/>
              </a:cxn>
              <a:cxn ang="0">
                <a:pos x="108" y="27"/>
              </a:cxn>
              <a:cxn ang="0">
                <a:pos x="135" y="61"/>
              </a:cxn>
              <a:cxn ang="0">
                <a:pos x="161" y="92"/>
              </a:cxn>
              <a:cxn ang="0">
                <a:pos x="181" y="137"/>
              </a:cxn>
              <a:cxn ang="0">
                <a:pos x="208" y="152"/>
              </a:cxn>
              <a:cxn ang="0">
                <a:pos x="242" y="143"/>
              </a:cxn>
              <a:cxn ang="0">
                <a:pos x="244" y="96"/>
              </a:cxn>
              <a:cxn ang="0">
                <a:pos x="273" y="57"/>
              </a:cxn>
              <a:cxn ang="0">
                <a:pos x="292" y="37"/>
              </a:cxn>
              <a:cxn ang="0">
                <a:pos x="311" y="46"/>
              </a:cxn>
              <a:cxn ang="0">
                <a:pos x="327" y="62"/>
              </a:cxn>
              <a:cxn ang="0">
                <a:pos x="356" y="66"/>
              </a:cxn>
            </a:cxnLst>
            <a:rect l="0" t="0" r="r" b="b"/>
            <a:pathLst>
              <a:path w="396" h="404">
                <a:moveTo>
                  <a:pt x="366" y="80"/>
                </a:moveTo>
                <a:cubicBezTo>
                  <a:pt x="364" y="81"/>
                  <a:pt x="365" y="80"/>
                  <a:pt x="363" y="80"/>
                </a:cubicBezTo>
                <a:cubicBezTo>
                  <a:pt x="361" y="81"/>
                  <a:pt x="359" y="80"/>
                  <a:pt x="357" y="81"/>
                </a:cubicBezTo>
                <a:cubicBezTo>
                  <a:pt x="355" y="82"/>
                  <a:pt x="354" y="84"/>
                  <a:pt x="352" y="85"/>
                </a:cubicBezTo>
                <a:cubicBezTo>
                  <a:pt x="349" y="88"/>
                  <a:pt x="346" y="89"/>
                  <a:pt x="342" y="89"/>
                </a:cubicBezTo>
                <a:cubicBezTo>
                  <a:pt x="339" y="90"/>
                  <a:pt x="338" y="91"/>
                  <a:pt x="336" y="91"/>
                </a:cubicBezTo>
                <a:cubicBezTo>
                  <a:pt x="324" y="91"/>
                  <a:pt x="324" y="91"/>
                  <a:pt x="324" y="91"/>
                </a:cubicBezTo>
                <a:cubicBezTo>
                  <a:pt x="323" y="89"/>
                  <a:pt x="323" y="88"/>
                  <a:pt x="323" y="85"/>
                </a:cubicBezTo>
                <a:cubicBezTo>
                  <a:pt x="322" y="85"/>
                  <a:pt x="321" y="85"/>
                  <a:pt x="320" y="85"/>
                </a:cubicBezTo>
                <a:cubicBezTo>
                  <a:pt x="319" y="85"/>
                  <a:pt x="318" y="87"/>
                  <a:pt x="317" y="87"/>
                </a:cubicBezTo>
                <a:cubicBezTo>
                  <a:pt x="314" y="90"/>
                  <a:pt x="312" y="92"/>
                  <a:pt x="307" y="92"/>
                </a:cubicBezTo>
                <a:cubicBezTo>
                  <a:pt x="305" y="92"/>
                  <a:pt x="303" y="92"/>
                  <a:pt x="301" y="90"/>
                </a:cubicBezTo>
                <a:cubicBezTo>
                  <a:pt x="299" y="88"/>
                  <a:pt x="299" y="83"/>
                  <a:pt x="295" y="83"/>
                </a:cubicBezTo>
                <a:cubicBezTo>
                  <a:pt x="293" y="83"/>
                  <a:pt x="293" y="86"/>
                  <a:pt x="291" y="88"/>
                </a:cubicBezTo>
                <a:cubicBezTo>
                  <a:pt x="290" y="90"/>
                  <a:pt x="289" y="91"/>
                  <a:pt x="287" y="92"/>
                </a:cubicBezTo>
                <a:cubicBezTo>
                  <a:pt x="284" y="95"/>
                  <a:pt x="280" y="96"/>
                  <a:pt x="280" y="100"/>
                </a:cubicBezTo>
                <a:cubicBezTo>
                  <a:pt x="280" y="103"/>
                  <a:pt x="281" y="103"/>
                  <a:pt x="282" y="105"/>
                </a:cubicBezTo>
                <a:cubicBezTo>
                  <a:pt x="283" y="109"/>
                  <a:pt x="282" y="112"/>
                  <a:pt x="282" y="115"/>
                </a:cubicBezTo>
                <a:cubicBezTo>
                  <a:pt x="283" y="121"/>
                  <a:pt x="285" y="125"/>
                  <a:pt x="289" y="129"/>
                </a:cubicBezTo>
                <a:cubicBezTo>
                  <a:pt x="315" y="123"/>
                  <a:pt x="315" y="123"/>
                  <a:pt x="315" y="123"/>
                </a:cubicBezTo>
                <a:cubicBezTo>
                  <a:pt x="318" y="124"/>
                  <a:pt x="319" y="126"/>
                  <a:pt x="321" y="128"/>
                </a:cubicBezTo>
                <a:cubicBezTo>
                  <a:pt x="323" y="132"/>
                  <a:pt x="326" y="134"/>
                  <a:pt x="326" y="138"/>
                </a:cubicBezTo>
                <a:cubicBezTo>
                  <a:pt x="326" y="140"/>
                  <a:pt x="323" y="140"/>
                  <a:pt x="322" y="141"/>
                </a:cubicBezTo>
                <a:cubicBezTo>
                  <a:pt x="320" y="142"/>
                  <a:pt x="320" y="144"/>
                  <a:pt x="319" y="145"/>
                </a:cubicBezTo>
                <a:cubicBezTo>
                  <a:pt x="317" y="148"/>
                  <a:pt x="316" y="150"/>
                  <a:pt x="316" y="152"/>
                </a:cubicBezTo>
                <a:cubicBezTo>
                  <a:pt x="316" y="154"/>
                  <a:pt x="317" y="155"/>
                  <a:pt x="317" y="157"/>
                </a:cubicBezTo>
                <a:cubicBezTo>
                  <a:pt x="317" y="165"/>
                  <a:pt x="309" y="168"/>
                  <a:pt x="309" y="175"/>
                </a:cubicBezTo>
                <a:cubicBezTo>
                  <a:pt x="309" y="178"/>
                  <a:pt x="312" y="178"/>
                  <a:pt x="314" y="179"/>
                </a:cubicBezTo>
                <a:cubicBezTo>
                  <a:pt x="316" y="181"/>
                  <a:pt x="317" y="183"/>
                  <a:pt x="319" y="184"/>
                </a:cubicBezTo>
                <a:cubicBezTo>
                  <a:pt x="320" y="186"/>
                  <a:pt x="322" y="186"/>
                  <a:pt x="323" y="188"/>
                </a:cubicBezTo>
                <a:cubicBezTo>
                  <a:pt x="325" y="193"/>
                  <a:pt x="327" y="196"/>
                  <a:pt x="327" y="201"/>
                </a:cubicBezTo>
                <a:cubicBezTo>
                  <a:pt x="327" y="204"/>
                  <a:pt x="328" y="207"/>
                  <a:pt x="326" y="210"/>
                </a:cubicBezTo>
                <a:cubicBezTo>
                  <a:pt x="326" y="211"/>
                  <a:pt x="325" y="210"/>
                  <a:pt x="324" y="211"/>
                </a:cubicBezTo>
                <a:cubicBezTo>
                  <a:pt x="321" y="216"/>
                  <a:pt x="320" y="219"/>
                  <a:pt x="318" y="225"/>
                </a:cubicBezTo>
                <a:cubicBezTo>
                  <a:pt x="318" y="222"/>
                  <a:pt x="318" y="222"/>
                  <a:pt x="318" y="222"/>
                </a:cubicBezTo>
                <a:cubicBezTo>
                  <a:pt x="319" y="239"/>
                  <a:pt x="319" y="239"/>
                  <a:pt x="319" y="239"/>
                </a:cubicBezTo>
                <a:cubicBezTo>
                  <a:pt x="321" y="239"/>
                  <a:pt x="323" y="239"/>
                  <a:pt x="325" y="239"/>
                </a:cubicBezTo>
                <a:cubicBezTo>
                  <a:pt x="330" y="239"/>
                  <a:pt x="333" y="238"/>
                  <a:pt x="339" y="238"/>
                </a:cubicBezTo>
                <a:cubicBezTo>
                  <a:pt x="342" y="238"/>
                  <a:pt x="346" y="238"/>
                  <a:pt x="347" y="241"/>
                </a:cubicBezTo>
                <a:cubicBezTo>
                  <a:pt x="348" y="244"/>
                  <a:pt x="347" y="246"/>
                  <a:pt x="347" y="249"/>
                </a:cubicBezTo>
                <a:cubicBezTo>
                  <a:pt x="348" y="251"/>
                  <a:pt x="349" y="252"/>
                  <a:pt x="351" y="253"/>
                </a:cubicBezTo>
                <a:cubicBezTo>
                  <a:pt x="354" y="256"/>
                  <a:pt x="357" y="258"/>
                  <a:pt x="362" y="258"/>
                </a:cubicBezTo>
                <a:cubicBezTo>
                  <a:pt x="365" y="258"/>
                  <a:pt x="367" y="257"/>
                  <a:pt x="369" y="256"/>
                </a:cubicBezTo>
                <a:cubicBezTo>
                  <a:pt x="373" y="256"/>
                  <a:pt x="375" y="256"/>
                  <a:pt x="379" y="256"/>
                </a:cubicBezTo>
                <a:cubicBezTo>
                  <a:pt x="382" y="256"/>
                  <a:pt x="384" y="254"/>
                  <a:pt x="387" y="254"/>
                </a:cubicBezTo>
                <a:cubicBezTo>
                  <a:pt x="390" y="254"/>
                  <a:pt x="390" y="257"/>
                  <a:pt x="391" y="259"/>
                </a:cubicBezTo>
                <a:cubicBezTo>
                  <a:pt x="392" y="263"/>
                  <a:pt x="394" y="264"/>
                  <a:pt x="395" y="267"/>
                </a:cubicBezTo>
                <a:cubicBezTo>
                  <a:pt x="396" y="272"/>
                  <a:pt x="396" y="275"/>
                  <a:pt x="396" y="280"/>
                </a:cubicBezTo>
                <a:cubicBezTo>
                  <a:pt x="396" y="282"/>
                  <a:pt x="394" y="283"/>
                  <a:pt x="392" y="284"/>
                </a:cubicBezTo>
                <a:cubicBezTo>
                  <a:pt x="391" y="284"/>
                  <a:pt x="390" y="285"/>
                  <a:pt x="388" y="285"/>
                </a:cubicBezTo>
                <a:cubicBezTo>
                  <a:pt x="386" y="285"/>
                  <a:pt x="385" y="283"/>
                  <a:pt x="382" y="283"/>
                </a:cubicBezTo>
                <a:cubicBezTo>
                  <a:pt x="379" y="283"/>
                  <a:pt x="377" y="287"/>
                  <a:pt x="375" y="289"/>
                </a:cubicBezTo>
                <a:cubicBezTo>
                  <a:pt x="372" y="295"/>
                  <a:pt x="370" y="298"/>
                  <a:pt x="365" y="303"/>
                </a:cubicBezTo>
                <a:cubicBezTo>
                  <a:pt x="365" y="303"/>
                  <a:pt x="365" y="303"/>
                  <a:pt x="365" y="303"/>
                </a:cubicBezTo>
                <a:cubicBezTo>
                  <a:pt x="365" y="303"/>
                  <a:pt x="365" y="303"/>
                  <a:pt x="365" y="303"/>
                </a:cubicBezTo>
                <a:cubicBezTo>
                  <a:pt x="363" y="301"/>
                  <a:pt x="362" y="299"/>
                  <a:pt x="360" y="297"/>
                </a:cubicBezTo>
                <a:cubicBezTo>
                  <a:pt x="359" y="295"/>
                  <a:pt x="358" y="293"/>
                  <a:pt x="356" y="293"/>
                </a:cubicBezTo>
                <a:cubicBezTo>
                  <a:pt x="353" y="293"/>
                  <a:pt x="352" y="297"/>
                  <a:pt x="348" y="298"/>
                </a:cubicBezTo>
                <a:cubicBezTo>
                  <a:pt x="347" y="299"/>
                  <a:pt x="346" y="299"/>
                  <a:pt x="344" y="299"/>
                </a:cubicBezTo>
                <a:cubicBezTo>
                  <a:pt x="340" y="302"/>
                  <a:pt x="337" y="304"/>
                  <a:pt x="335" y="309"/>
                </a:cubicBezTo>
                <a:cubicBezTo>
                  <a:pt x="333" y="314"/>
                  <a:pt x="329" y="315"/>
                  <a:pt x="324" y="317"/>
                </a:cubicBezTo>
                <a:cubicBezTo>
                  <a:pt x="322" y="319"/>
                  <a:pt x="320" y="320"/>
                  <a:pt x="318" y="321"/>
                </a:cubicBezTo>
                <a:cubicBezTo>
                  <a:pt x="315" y="322"/>
                  <a:pt x="314" y="324"/>
                  <a:pt x="311" y="324"/>
                </a:cubicBezTo>
                <a:cubicBezTo>
                  <a:pt x="308" y="324"/>
                  <a:pt x="307" y="322"/>
                  <a:pt x="305" y="322"/>
                </a:cubicBezTo>
                <a:cubicBezTo>
                  <a:pt x="299" y="322"/>
                  <a:pt x="296" y="325"/>
                  <a:pt x="290" y="327"/>
                </a:cubicBezTo>
                <a:cubicBezTo>
                  <a:pt x="288" y="328"/>
                  <a:pt x="287" y="329"/>
                  <a:pt x="285" y="329"/>
                </a:cubicBezTo>
                <a:cubicBezTo>
                  <a:pt x="279" y="329"/>
                  <a:pt x="277" y="324"/>
                  <a:pt x="271" y="324"/>
                </a:cubicBezTo>
                <a:cubicBezTo>
                  <a:pt x="263" y="324"/>
                  <a:pt x="263" y="333"/>
                  <a:pt x="256" y="337"/>
                </a:cubicBezTo>
                <a:cubicBezTo>
                  <a:pt x="255" y="337"/>
                  <a:pt x="255" y="338"/>
                  <a:pt x="253" y="338"/>
                </a:cubicBezTo>
                <a:cubicBezTo>
                  <a:pt x="250" y="338"/>
                  <a:pt x="247" y="337"/>
                  <a:pt x="244" y="335"/>
                </a:cubicBezTo>
                <a:cubicBezTo>
                  <a:pt x="243" y="334"/>
                  <a:pt x="243" y="332"/>
                  <a:pt x="241" y="331"/>
                </a:cubicBezTo>
                <a:cubicBezTo>
                  <a:pt x="237" y="328"/>
                  <a:pt x="234" y="328"/>
                  <a:pt x="229" y="326"/>
                </a:cubicBezTo>
                <a:cubicBezTo>
                  <a:pt x="228" y="325"/>
                  <a:pt x="227" y="324"/>
                  <a:pt x="225" y="324"/>
                </a:cubicBezTo>
                <a:cubicBezTo>
                  <a:pt x="221" y="324"/>
                  <a:pt x="221" y="329"/>
                  <a:pt x="219" y="332"/>
                </a:cubicBezTo>
                <a:cubicBezTo>
                  <a:pt x="218" y="336"/>
                  <a:pt x="214" y="339"/>
                  <a:pt x="211" y="341"/>
                </a:cubicBezTo>
                <a:cubicBezTo>
                  <a:pt x="211" y="341"/>
                  <a:pt x="211" y="341"/>
                  <a:pt x="211" y="341"/>
                </a:cubicBezTo>
                <a:cubicBezTo>
                  <a:pt x="205" y="341"/>
                  <a:pt x="202" y="340"/>
                  <a:pt x="196" y="340"/>
                </a:cubicBezTo>
                <a:cubicBezTo>
                  <a:pt x="192" y="341"/>
                  <a:pt x="190" y="341"/>
                  <a:pt x="187" y="340"/>
                </a:cubicBezTo>
                <a:cubicBezTo>
                  <a:pt x="187" y="344"/>
                  <a:pt x="188" y="346"/>
                  <a:pt x="188" y="350"/>
                </a:cubicBezTo>
                <a:cubicBezTo>
                  <a:pt x="188" y="355"/>
                  <a:pt x="187" y="358"/>
                  <a:pt x="187" y="363"/>
                </a:cubicBezTo>
                <a:cubicBezTo>
                  <a:pt x="187" y="366"/>
                  <a:pt x="188" y="368"/>
                  <a:pt x="190" y="370"/>
                </a:cubicBezTo>
                <a:cubicBezTo>
                  <a:pt x="191" y="372"/>
                  <a:pt x="194" y="373"/>
                  <a:pt x="194" y="375"/>
                </a:cubicBezTo>
                <a:cubicBezTo>
                  <a:pt x="194" y="379"/>
                  <a:pt x="191" y="381"/>
                  <a:pt x="191" y="385"/>
                </a:cubicBezTo>
                <a:cubicBezTo>
                  <a:pt x="191" y="392"/>
                  <a:pt x="192" y="396"/>
                  <a:pt x="193" y="404"/>
                </a:cubicBezTo>
                <a:cubicBezTo>
                  <a:pt x="190" y="404"/>
                  <a:pt x="189" y="403"/>
                  <a:pt x="187" y="402"/>
                </a:cubicBezTo>
                <a:cubicBezTo>
                  <a:pt x="184" y="401"/>
                  <a:pt x="183" y="398"/>
                  <a:pt x="180" y="398"/>
                </a:cubicBezTo>
                <a:cubicBezTo>
                  <a:pt x="177" y="398"/>
                  <a:pt x="177" y="401"/>
                  <a:pt x="175" y="402"/>
                </a:cubicBezTo>
                <a:cubicBezTo>
                  <a:pt x="172" y="400"/>
                  <a:pt x="171" y="397"/>
                  <a:pt x="169" y="393"/>
                </a:cubicBezTo>
                <a:cubicBezTo>
                  <a:pt x="168" y="390"/>
                  <a:pt x="167" y="388"/>
                  <a:pt x="166" y="385"/>
                </a:cubicBezTo>
                <a:cubicBezTo>
                  <a:pt x="166" y="385"/>
                  <a:pt x="166" y="385"/>
                  <a:pt x="166" y="385"/>
                </a:cubicBezTo>
                <a:cubicBezTo>
                  <a:pt x="164" y="382"/>
                  <a:pt x="162" y="381"/>
                  <a:pt x="161" y="378"/>
                </a:cubicBezTo>
                <a:cubicBezTo>
                  <a:pt x="160" y="377"/>
                  <a:pt x="160" y="375"/>
                  <a:pt x="158" y="375"/>
                </a:cubicBezTo>
                <a:cubicBezTo>
                  <a:pt x="152" y="375"/>
                  <a:pt x="150" y="380"/>
                  <a:pt x="144" y="383"/>
                </a:cubicBezTo>
                <a:cubicBezTo>
                  <a:pt x="138" y="386"/>
                  <a:pt x="134" y="388"/>
                  <a:pt x="127" y="388"/>
                </a:cubicBezTo>
                <a:cubicBezTo>
                  <a:pt x="124" y="388"/>
                  <a:pt x="122" y="387"/>
                  <a:pt x="120" y="386"/>
                </a:cubicBezTo>
                <a:cubicBezTo>
                  <a:pt x="116" y="386"/>
                  <a:pt x="114" y="385"/>
                  <a:pt x="112" y="382"/>
                </a:cubicBezTo>
                <a:cubicBezTo>
                  <a:pt x="110" y="380"/>
                  <a:pt x="110" y="378"/>
                  <a:pt x="109" y="374"/>
                </a:cubicBezTo>
                <a:cubicBezTo>
                  <a:pt x="108" y="372"/>
                  <a:pt x="106" y="371"/>
                  <a:pt x="106" y="368"/>
                </a:cubicBezTo>
                <a:cubicBezTo>
                  <a:pt x="105" y="365"/>
                  <a:pt x="107" y="363"/>
                  <a:pt x="105" y="360"/>
                </a:cubicBezTo>
                <a:cubicBezTo>
                  <a:pt x="104" y="359"/>
                  <a:pt x="102" y="359"/>
                  <a:pt x="101" y="359"/>
                </a:cubicBezTo>
                <a:cubicBezTo>
                  <a:pt x="98" y="358"/>
                  <a:pt x="97" y="357"/>
                  <a:pt x="95" y="357"/>
                </a:cubicBezTo>
                <a:cubicBezTo>
                  <a:pt x="85" y="357"/>
                  <a:pt x="85" y="357"/>
                  <a:pt x="85" y="357"/>
                </a:cubicBezTo>
                <a:cubicBezTo>
                  <a:pt x="81" y="357"/>
                  <a:pt x="77" y="356"/>
                  <a:pt x="77" y="352"/>
                </a:cubicBezTo>
                <a:cubicBezTo>
                  <a:pt x="77" y="344"/>
                  <a:pt x="85" y="340"/>
                  <a:pt x="85" y="332"/>
                </a:cubicBezTo>
                <a:cubicBezTo>
                  <a:pt x="85" y="329"/>
                  <a:pt x="83" y="328"/>
                  <a:pt x="83" y="325"/>
                </a:cubicBezTo>
                <a:cubicBezTo>
                  <a:pt x="83" y="323"/>
                  <a:pt x="83" y="322"/>
                  <a:pt x="84" y="320"/>
                </a:cubicBezTo>
                <a:cubicBezTo>
                  <a:pt x="85" y="318"/>
                  <a:pt x="89" y="318"/>
                  <a:pt x="89" y="315"/>
                </a:cubicBezTo>
                <a:cubicBezTo>
                  <a:pt x="89" y="309"/>
                  <a:pt x="81" y="308"/>
                  <a:pt x="75" y="307"/>
                </a:cubicBezTo>
                <a:cubicBezTo>
                  <a:pt x="71" y="306"/>
                  <a:pt x="70" y="305"/>
                  <a:pt x="67" y="303"/>
                </a:cubicBezTo>
                <a:cubicBezTo>
                  <a:pt x="65" y="302"/>
                  <a:pt x="62" y="301"/>
                  <a:pt x="61" y="299"/>
                </a:cubicBezTo>
                <a:cubicBezTo>
                  <a:pt x="57" y="294"/>
                  <a:pt x="58" y="289"/>
                  <a:pt x="58" y="283"/>
                </a:cubicBezTo>
                <a:cubicBezTo>
                  <a:pt x="58" y="279"/>
                  <a:pt x="57" y="277"/>
                  <a:pt x="56" y="273"/>
                </a:cubicBezTo>
                <a:cubicBezTo>
                  <a:pt x="55" y="270"/>
                  <a:pt x="53" y="269"/>
                  <a:pt x="53" y="266"/>
                </a:cubicBezTo>
                <a:cubicBezTo>
                  <a:pt x="53" y="263"/>
                  <a:pt x="55" y="261"/>
                  <a:pt x="55" y="258"/>
                </a:cubicBezTo>
                <a:cubicBezTo>
                  <a:pt x="55" y="257"/>
                  <a:pt x="54" y="256"/>
                  <a:pt x="54" y="256"/>
                </a:cubicBezTo>
                <a:cubicBezTo>
                  <a:pt x="53" y="255"/>
                  <a:pt x="52" y="255"/>
                  <a:pt x="50" y="255"/>
                </a:cubicBezTo>
                <a:cubicBezTo>
                  <a:pt x="48" y="255"/>
                  <a:pt x="47" y="256"/>
                  <a:pt x="45" y="256"/>
                </a:cubicBezTo>
                <a:cubicBezTo>
                  <a:pt x="39" y="256"/>
                  <a:pt x="35" y="254"/>
                  <a:pt x="29" y="254"/>
                </a:cubicBezTo>
                <a:cubicBezTo>
                  <a:pt x="24" y="254"/>
                  <a:pt x="21" y="256"/>
                  <a:pt x="16" y="258"/>
                </a:cubicBezTo>
                <a:cubicBezTo>
                  <a:pt x="14" y="259"/>
                  <a:pt x="12" y="260"/>
                  <a:pt x="10" y="261"/>
                </a:cubicBezTo>
                <a:cubicBezTo>
                  <a:pt x="8" y="264"/>
                  <a:pt x="7" y="267"/>
                  <a:pt x="3" y="268"/>
                </a:cubicBezTo>
                <a:cubicBezTo>
                  <a:pt x="3" y="256"/>
                  <a:pt x="3" y="256"/>
                  <a:pt x="3" y="256"/>
                </a:cubicBezTo>
                <a:cubicBezTo>
                  <a:pt x="3" y="251"/>
                  <a:pt x="6" y="249"/>
                  <a:pt x="6" y="244"/>
                </a:cubicBezTo>
                <a:cubicBezTo>
                  <a:pt x="6" y="241"/>
                  <a:pt x="5" y="240"/>
                  <a:pt x="4" y="238"/>
                </a:cubicBezTo>
                <a:cubicBezTo>
                  <a:pt x="2" y="236"/>
                  <a:pt x="0" y="235"/>
                  <a:pt x="0" y="233"/>
                </a:cubicBezTo>
                <a:cubicBezTo>
                  <a:pt x="0" y="226"/>
                  <a:pt x="3" y="223"/>
                  <a:pt x="5" y="217"/>
                </a:cubicBezTo>
                <a:cubicBezTo>
                  <a:pt x="7" y="212"/>
                  <a:pt x="7" y="208"/>
                  <a:pt x="10" y="204"/>
                </a:cubicBezTo>
                <a:cubicBezTo>
                  <a:pt x="15" y="199"/>
                  <a:pt x="16" y="196"/>
                  <a:pt x="21" y="192"/>
                </a:cubicBezTo>
                <a:cubicBezTo>
                  <a:pt x="22" y="191"/>
                  <a:pt x="23" y="192"/>
                  <a:pt x="23" y="191"/>
                </a:cubicBezTo>
                <a:cubicBezTo>
                  <a:pt x="26" y="188"/>
                  <a:pt x="27" y="183"/>
                  <a:pt x="31" y="182"/>
                </a:cubicBezTo>
                <a:cubicBezTo>
                  <a:pt x="32" y="181"/>
                  <a:pt x="34" y="182"/>
                  <a:pt x="35" y="181"/>
                </a:cubicBezTo>
                <a:cubicBezTo>
                  <a:pt x="39" y="178"/>
                  <a:pt x="39" y="173"/>
                  <a:pt x="41" y="168"/>
                </a:cubicBezTo>
                <a:cubicBezTo>
                  <a:pt x="44" y="162"/>
                  <a:pt x="45" y="158"/>
                  <a:pt x="46" y="152"/>
                </a:cubicBezTo>
                <a:cubicBezTo>
                  <a:pt x="48" y="139"/>
                  <a:pt x="55" y="132"/>
                  <a:pt x="55" y="119"/>
                </a:cubicBezTo>
                <a:cubicBezTo>
                  <a:pt x="55" y="114"/>
                  <a:pt x="55" y="112"/>
                  <a:pt x="54" y="107"/>
                </a:cubicBezTo>
                <a:cubicBezTo>
                  <a:pt x="54" y="106"/>
                  <a:pt x="53" y="105"/>
                  <a:pt x="53" y="104"/>
                </a:cubicBezTo>
                <a:cubicBezTo>
                  <a:pt x="53" y="85"/>
                  <a:pt x="53" y="85"/>
                  <a:pt x="53" y="85"/>
                </a:cubicBezTo>
                <a:cubicBezTo>
                  <a:pt x="53" y="84"/>
                  <a:pt x="52" y="83"/>
                  <a:pt x="52" y="81"/>
                </a:cubicBezTo>
                <a:cubicBezTo>
                  <a:pt x="50" y="78"/>
                  <a:pt x="48" y="77"/>
                  <a:pt x="45" y="75"/>
                </a:cubicBezTo>
                <a:cubicBezTo>
                  <a:pt x="44" y="75"/>
                  <a:pt x="43" y="74"/>
                  <a:pt x="41" y="74"/>
                </a:cubicBezTo>
                <a:cubicBezTo>
                  <a:pt x="39" y="74"/>
                  <a:pt x="38" y="78"/>
                  <a:pt x="35" y="78"/>
                </a:cubicBezTo>
                <a:cubicBezTo>
                  <a:pt x="34" y="78"/>
                  <a:pt x="34" y="77"/>
                  <a:pt x="32" y="77"/>
                </a:cubicBezTo>
                <a:cubicBezTo>
                  <a:pt x="32" y="71"/>
                  <a:pt x="32" y="67"/>
                  <a:pt x="30" y="61"/>
                </a:cubicBezTo>
                <a:cubicBezTo>
                  <a:pt x="29" y="59"/>
                  <a:pt x="28" y="57"/>
                  <a:pt x="28" y="55"/>
                </a:cubicBezTo>
                <a:cubicBezTo>
                  <a:pt x="28" y="44"/>
                  <a:pt x="28" y="44"/>
                  <a:pt x="28" y="44"/>
                </a:cubicBezTo>
                <a:cubicBezTo>
                  <a:pt x="28" y="43"/>
                  <a:pt x="28" y="43"/>
                  <a:pt x="27" y="42"/>
                </a:cubicBezTo>
                <a:cubicBezTo>
                  <a:pt x="27" y="42"/>
                  <a:pt x="27" y="42"/>
                  <a:pt x="27" y="42"/>
                </a:cubicBezTo>
                <a:cubicBezTo>
                  <a:pt x="29" y="40"/>
                  <a:pt x="30" y="37"/>
                  <a:pt x="33" y="37"/>
                </a:cubicBezTo>
                <a:cubicBezTo>
                  <a:pt x="35" y="37"/>
                  <a:pt x="35" y="39"/>
                  <a:pt x="37" y="40"/>
                </a:cubicBezTo>
                <a:cubicBezTo>
                  <a:pt x="40" y="42"/>
                  <a:pt x="43" y="43"/>
                  <a:pt x="47" y="44"/>
                </a:cubicBezTo>
                <a:cubicBezTo>
                  <a:pt x="50" y="44"/>
                  <a:pt x="50" y="44"/>
                  <a:pt x="50" y="44"/>
                </a:cubicBezTo>
                <a:cubicBezTo>
                  <a:pt x="50" y="37"/>
                  <a:pt x="50" y="37"/>
                  <a:pt x="50" y="37"/>
                </a:cubicBezTo>
                <a:cubicBezTo>
                  <a:pt x="50" y="32"/>
                  <a:pt x="49" y="30"/>
                  <a:pt x="49" y="25"/>
                </a:cubicBezTo>
                <a:cubicBezTo>
                  <a:pt x="49" y="6"/>
                  <a:pt x="49" y="6"/>
                  <a:pt x="49" y="6"/>
                </a:cubicBezTo>
                <a:cubicBezTo>
                  <a:pt x="50" y="6"/>
                  <a:pt x="50" y="5"/>
                  <a:pt x="51" y="5"/>
                </a:cubicBezTo>
                <a:cubicBezTo>
                  <a:pt x="53" y="5"/>
                  <a:pt x="53" y="8"/>
                  <a:pt x="54" y="9"/>
                </a:cubicBezTo>
                <a:cubicBezTo>
                  <a:pt x="56" y="11"/>
                  <a:pt x="58" y="12"/>
                  <a:pt x="60" y="12"/>
                </a:cubicBezTo>
                <a:cubicBezTo>
                  <a:pt x="61" y="12"/>
                  <a:pt x="61" y="11"/>
                  <a:pt x="62" y="10"/>
                </a:cubicBezTo>
                <a:cubicBezTo>
                  <a:pt x="62" y="10"/>
                  <a:pt x="62" y="9"/>
                  <a:pt x="62" y="8"/>
                </a:cubicBezTo>
                <a:cubicBezTo>
                  <a:pt x="63" y="7"/>
                  <a:pt x="64" y="6"/>
                  <a:pt x="66" y="5"/>
                </a:cubicBezTo>
                <a:cubicBezTo>
                  <a:pt x="68" y="3"/>
                  <a:pt x="69" y="2"/>
                  <a:pt x="71" y="0"/>
                </a:cubicBezTo>
                <a:cubicBezTo>
                  <a:pt x="71" y="0"/>
                  <a:pt x="71" y="0"/>
                  <a:pt x="71" y="0"/>
                </a:cubicBezTo>
                <a:cubicBezTo>
                  <a:pt x="71" y="18"/>
                  <a:pt x="71" y="18"/>
                  <a:pt x="71" y="18"/>
                </a:cubicBezTo>
                <a:cubicBezTo>
                  <a:pt x="79" y="40"/>
                  <a:pt x="79" y="40"/>
                  <a:pt x="79" y="40"/>
                </a:cubicBezTo>
                <a:cubicBezTo>
                  <a:pt x="80" y="39"/>
                  <a:pt x="81" y="40"/>
                  <a:pt x="81" y="39"/>
                </a:cubicBezTo>
                <a:cubicBezTo>
                  <a:pt x="82" y="36"/>
                  <a:pt x="81" y="34"/>
                  <a:pt x="81" y="31"/>
                </a:cubicBezTo>
                <a:cubicBezTo>
                  <a:pt x="82" y="29"/>
                  <a:pt x="83" y="28"/>
                  <a:pt x="84" y="27"/>
                </a:cubicBezTo>
                <a:cubicBezTo>
                  <a:pt x="87" y="24"/>
                  <a:pt x="88" y="22"/>
                  <a:pt x="91" y="19"/>
                </a:cubicBezTo>
                <a:cubicBezTo>
                  <a:pt x="92" y="17"/>
                  <a:pt x="93" y="16"/>
                  <a:pt x="95" y="15"/>
                </a:cubicBezTo>
                <a:cubicBezTo>
                  <a:pt x="96" y="15"/>
                  <a:pt x="96" y="14"/>
                  <a:pt x="97" y="14"/>
                </a:cubicBezTo>
                <a:cubicBezTo>
                  <a:pt x="100" y="14"/>
                  <a:pt x="100" y="17"/>
                  <a:pt x="102" y="19"/>
                </a:cubicBezTo>
                <a:cubicBezTo>
                  <a:pt x="105" y="22"/>
                  <a:pt x="106" y="24"/>
                  <a:pt x="108" y="27"/>
                </a:cubicBezTo>
                <a:cubicBezTo>
                  <a:pt x="110" y="32"/>
                  <a:pt x="112" y="36"/>
                  <a:pt x="112" y="41"/>
                </a:cubicBezTo>
                <a:cubicBezTo>
                  <a:pt x="112" y="48"/>
                  <a:pt x="116" y="50"/>
                  <a:pt x="119" y="55"/>
                </a:cubicBezTo>
                <a:cubicBezTo>
                  <a:pt x="121" y="59"/>
                  <a:pt x="123" y="62"/>
                  <a:pt x="127" y="62"/>
                </a:cubicBezTo>
                <a:cubicBezTo>
                  <a:pt x="130" y="62"/>
                  <a:pt x="132" y="61"/>
                  <a:pt x="135" y="61"/>
                </a:cubicBezTo>
                <a:cubicBezTo>
                  <a:pt x="136" y="61"/>
                  <a:pt x="137" y="61"/>
                  <a:pt x="139" y="61"/>
                </a:cubicBezTo>
                <a:cubicBezTo>
                  <a:pt x="141" y="62"/>
                  <a:pt x="142" y="65"/>
                  <a:pt x="143" y="67"/>
                </a:cubicBezTo>
                <a:cubicBezTo>
                  <a:pt x="145" y="70"/>
                  <a:pt x="147" y="71"/>
                  <a:pt x="149" y="74"/>
                </a:cubicBezTo>
                <a:cubicBezTo>
                  <a:pt x="154" y="81"/>
                  <a:pt x="156" y="85"/>
                  <a:pt x="161" y="92"/>
                </a:cubicBezTo>
                <a:cubicBezTo>
                  <a:pt x="165" y="99"/>
                  <a:pt x="168" y="103"/>
                  <a:pt x="172" y="110"/>
                </a:cubicBezTo>
                <a:cubicBezTo>
                  <a:pt x="174" y="114"/>
                  <a:pt x="175" y="117"/>
                  <a:pt x="178" y="120"/>
                </a:cubicBezTo>
                <a:cubicBezTo>
                  <a:pt x="179" y="123"/>
                  <a:pt x="181" y="124"/>
                  <a:pt x="181" y="126"/>
                </a:cubicBezTo>
                <a:cubicBezTo>
                  <a:pt x="181" y="137"/>
                  <a:pt x="181" y="137"/>
                  <a:pt x="181" y="137"/>
                </a:cubicBezTo>
                <a:cubicBezTo>
                  <a:pt x="181" y="137"/>
                  <a:pt x="182" y="138"/>
                  <a:pt x="182" y="138"/>
                </a:cubicBezTo>
                <a:cubicBezTo>
                  <a:pt x="185" y="143"/>
                  <a:pt x="189" y="143"/>
                  <a:pt x="192" y="147"/>
                </a:cubicBezTo>
                <a:cubicBezTo>
                  <a:pt x="195" y="151"/>
                  <a:pt x="197" y="155"/>
                  <a:pt x="201" y="155"/>
                </a:cubicBezTo>
                <a:cubicBezTo>
                  <a:pt x="204" y="155"/>
                  <a:pt x="206" y="154"/>
                  <a:pt x="208" y="152"/>
                </a:cubicBezTo>
                <a:cubicBezTo>
                  <a:pt x="212" y="150"/>
                  <a:pt x="215" y="149"/>
                  <a:pt x="219" y="147"/>
                </a:cubicBezTo>
                <a:cubicBezTo>
                  <a:pt x="222" y="146"/>
                  <a:pt x="224" y="144"/>
                  <a:pt x="227" y="144"/>
                </a:cubicBezTo>
                <a:cubicBezTo>
                  <a:pt x="230" y="144"/>
                  <a:pt x="231" y="148"/>
                  <a:pt x="233" y="148"/>
                </a:cubicBezTo>
                <a:cubicBezTo>
                  <a:pt x="237" y="148"/>
                  <a:pt x="239" y="145"/>
                  <a:pt x="242" y="143"/>
                </a:cubicBezTo>
                <a:cubicBezTo>
                  <a:pt x="250" y="139"/>
                  <a:pt x="253" y="133"/>
                  <a:pt x="253" y="124"/>
                </a:cubicBezTo>
                <a:cubicBezTo>
                  <a:pt x="253" y="122"/>
                  <a:pt x="252" y="121"/>
                  <a:pt x="251" y="118"/>
                </a:cubicBezTo>
                <a:cubicBezTo>
                  <a:pt x="249" y="114"/>
                  <a:pt x="249" y="111"/>
                  <a:pt x="247" y="106"/>
                </a:cubicBezTo>
                <a:cubicBezTo>
                  <a:pt x="246" y="103"/>
                  <a:pt x="244" y="100"/>
                  <a:pt x="244" y="96"/>
                </a:cubicBezTo>
                <a:cubicBezTo>
                  <a:pt x="244" y="92"/>
                  <a:pt x="249" y="91"/>
                  <a:pt x="252" y="89"/>
                </a:cubicBezTo>
                <a:cubicBezTo>
                  <a:pt x="255" y="88"/>
                  <a:pt x="256" y="86"/>
                  <a:pt x="258" y="84"/>
                </a:cubicBezTo>
                <a:cubicBezTo>
                  <a:pt x="260" y="82"/>
                  <a:pt x="262" y="82"/>
                  <a:pt x="264" y="79"/>
                </a:cubicBezTo>
                <a:cubicBezTo>
                  <a:pt x="269" y="72"/>
                  <a:pt x="271" y="66"/>
                  <a:pt x="273" y="57"/>
                </a:cubicBezTo>
                <a:cubicBezTo>
                  <a:pt x="273" y="55"/>
                  <a:pt x="274" y="53"/>
                  <a:pt x="274" y="51"/>
                </a:cubicBezTo>
                <a:cubicBezTo>
                  <a:pt x="275" y="49"/>
                  <a:pt x="274" y="46"/>
                  <a:pt x="276" y="45"/>
                </a:cubicBezTo>
                <a:cubicBezTo>
                  <a:pt x="278" y="43"/>
                  <a:pt x="281" y="44"/>
                  <a:pt x="284" y="42"/>
                </a:cubicBezTo>
                <a:cubicBezTo>
                  <a:pt x="287" y="41"/>
                  <a:pt x="289" y="39"/>
                  <a:pt x="292" y="37"/>
                </a:cubicBezTo>
                <a:cubicBezTo>
                  <a:pt x="298" y="34"/>
                  <a:pt x="301" y="32"/>
                  <a:pt x="308" y="29"/>
                </a:cubicBezTo>
                <a:cubicBezTo>
                  <a:pt x="308" y="30"/>
                  <a:pt x="309" y="30"/>
                  <a:pt x="309" y="31"/>
                </a:cubicBezTo>
                <a:cubicBezTo>
                  <a:pt x="309" y="32"/>
                  <a:pt x="309" y="33"/>
                  <a:pt x="309" y="33"/>
                </a:cubicBezTo>
                <a:cubicBezTo>
                  <a:pt x="309" y="38"/>
                  <a:pt x="310" y="41"/>
                  <a:pt x="311" y="46"/>
                </a:cubicBezTo>
                <a:cubicBezTo>
                  <a:pt x="311" y="48"/>
                  <a:pt x="311" y="50"/>
                  <a:pt x="312" y="52"/>
                </a:cubicBezTo>
                <a:cubicBezTo>
                  <a:pt x="313" y="54"/>
                  <a:pt x="314" y="56"/>
                  <a:pt x="316" y="58"/>
                </a:cubicBezTo>
                <a:cubicBezTo>
                  <a:pt x="316" y="58"/>
                  <a:pt x="317" y="58"/>
                  <a:pt x="318" y="58"/>
                </a:cubicBezTo>
                <a:cubicBezTo>
                  <a:pt x="321" y="60"/>
                  <a:pt x="323" y="62"/>
                  <a:pt x="327" y="62"/>
                </a:cubicBezTo>
                <a:cubicBezTo>
                  <a:pt x="332" y="62"/>
                  <a:pt x="335" y="61"/>
                  <a:pt x="338" y="58"/>
                </a:cubicBezTo>
                <a:cubicBezTo>
                  <a:pt x="340" y="56"/>
                  <a:pt x="342" y="54"/>
                  <a:pt x="344" y="54"/>
                </a:cubicBezTo>
                <a:cubicBezTo>
                  <a:pt x="347" y="54"/>
                  <a:pt x="347" y="56"/>
                  <a:pt x="349" y="58"/>
                </a:cubicBezTo>
                <a:cubicBezTo>
                  <a:pt x="351" y="62"/>
                  <a:pt x="354" y="63"/>
                  <a:pt x="356" y="66"/>
                </a:cubicBezTo>
                <a:cubicBezTo>
                  <a:pt x="359" y="71"/>
                  <a:pt x="362" y="75"/>
                  <a:pt x="366" y="8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30"/>
          <p:cNvSpPr>
            <a:spLocks/>
          </p:cNvSpPr>
          <p:nvPr/>
        </p:nvSpPr>
        <p:spPr bwMode="auto">
          <a:xfrm>
            <a:off x="5878042" y="5561064"/>
            <a:ext cx="971119" cy="710613"/>
          </a:xfrm>
          <a:custGeom>
            <a:avLst/>
            <a:gdLst/>
            <a:ahLst/>
            <a:cxnLst>
              <a:cxn ang="0">
                <a:pos x="236" y="23"/>
              </a:cxn>
              <a:cxn ang="0">
                <a:pos x="255" y="14"/>
              </a:cxn>
              <a:cxn ang="0">
                <a:pos x="274" y="13"/>
              </a:cxn>
              <a:cxn ang="0">
                <a:pos x="289" y="0"/>
              </a:cxn>
              <a:cxn ang="0">
                <a:pos x="315" y="24"/>
              </a:cxn>
              <a:cxn ang="0">
                <a:pos x="312" y="42"/>
              </a:cxn>
              <a:cxn ang="0">
                <a:pos x="302" y="73"/>
              </a:cxn>
              <a:cxn ang="0">
                <a:pos x="344" y="87"/>
              </a:cxn>
              <a:cxn ang="0">
                <a:pos x="345" y="105"/>
              </a:cxn>
              <a:cxn ang="0">
                <a:pos x="336" y="124"/>
              </a:cxn>
              <a:cxn ang="0">
                <a:pos x="319" y="159"/>
              </a:cxn>
              <a:cxn ang="0">
                <a:pos x="309" y="185"/>
              </a:cxn>
              <a:cxn ang="0">
                <a:pos x="291" y="205"/>
              </a:cxn>
              <a:cxn ang="0">
                <a:pos x="265" y="221"/>
              </a:cxn>
              <a:cxn ang="0">
                <a:pos x="244" y="242"/>
              </a:cxn>
              <a:cxn ang="0">
                <a:pos x="233" y="233"/>
              </a:cxn>
              <a:cxn ang="0">
                <a:pos x="207" y="234"/>
              </a:cxn>
              <a:cxn ang="0">
                <a:pos x="181" y="235"/>
              </a:cxn>
              <a:cxn ang="0">
                <a:pos x="163" y="243"/>
              </a:cxn>
              <a:cxn ang="0">
                <a:pos x="134" y="239"/>
              </a:cxn>
              <a:cxn ang="0">
                <a:pos x="110" y="219"/>
              </a:cxn>
              <a:cxn ang="0">
                <a:pos x="95" y="201"/>
              </a:cxn>
              <a:cxn ang="0">
                <a:pos x="105" y="184"/>
              </a:cxn>
              <a:cxn ang="0">
                <a:pos x="78" y="174"/>
              </a:cxn>
              <a:cxn ang="0">
                <a:pos x="47" y="162"/>
              </a:cxn>
              <a:cxn ang="0">
                <a:pos x="64" y="142"/>
              </a:cxn>
              <a:cxn ang="0">
                <a:pos x="78" y="139"/>
              </a:cxn>
              <a:cxn ang="0">
                <a:pos x="69" y="113"/>
              </a:cxn>
              <a:cxn ang="0">
                <a:pos x="44" y="117"/>
              </a:cxn>
              <a:cxn ang="0">
                <a:pos x="29" y="100"/>
              </a:cxn>
              <a:cxn ang="0">
                <a:pos x="1" y="98"/>
              </a:cxn>
              <a:cxn ang="0">
                <a:pos x="6" y="85"/>
              </a:cxn>
              <a:cxn ang="0">
                <a:pos x="30" y="78"/>
              </a:cxn>
              <a:cxn ang="0">
                <a:pos x="51" y="80"/>
              </a:cxn>
              <a:cxn ang="0">
                <a:pos x="77" y="85"/>
              </a:cxn>
              <a:cxn ang="0">
                <a:pos x="83" y="73"/>
              </a:cxn>
              <a:cxn ang="0">
                <a:pos x="102" y="61"/>
              </a:cxn>
              <a:cxn ang="0">
                <a:pos x="123" y="46"/>
              </a:cxn>
              <a:cxn ang="0">
                <a:pos x="141" y="56"/>
              </a:cxn>
              <a:cxn ang="0">
                <a:pos x="163" y="61"/>
              </a:cxn>
              <a:cxn ang="0">
                <a:pos x="189" y="53"/>
              </a:cxn>
              <a:cxn ang="0">
                <a:pos x="201" y="42"/>
              </a:cxn>
              <a:cxn ang="0">
                <a:pos x="214" y="39"/>
              </a:cxn>
              <a:cxn ang="0">
                <a:pos x="231" y="24"/>
              </a:cxn>
            </a:cxnLst>
            <a:rect l="0" t="0" r="r" b="b"/>
            <a:pathLst>
              <a:path w="348" h="248">
                <a:moveTo>
                  <a:pt x="229" y="15"/>
                </a:moveTo>
                <a:cubicBezTo>
                  <a:pt x="236" y="15"/>
                  <a:pt x="236" y="15"/>
                  <a:pt x="236" y="15"/>
                </a:cubicBezTo>
                <a:cubicBezTo>
                  <a:pt x="235" y="18"/>
                  <a:pt x="235" y="20"/>
                  <a:pt x="236" y="23"/>
                </a:cubicBezTo>
                <a:cubicBezTo>
                  <a:pt x="241" y="23"/>
                  <a:pt x="241" y="23"/>
                  <a:pt x="241" y="23"/>
                </a:cubicBezTo>
                <a:cubicBezTo>
                  <a:pt x="244" y="23"/>
                  <a:pt x="245" y="21"/>
                  <a:pt x="247" y="19"/>
                </a:cubicBezTo>
                <a:cubicBezTo>
                  <a:pt x="250" y="17"/>
                  <a:pt x="252" y="14"/>
                  <a:pt x="255" y="14"/>
                </a:cubicBezTo>
                <a:cubicBezTo>
                  <a:pt x="256" y="14"/>
                  <a:pt x="256" y="16"/>
                  <a:pt x="257" y="16"/>
                </a:cubicBezTo>
                <a:cubicBezTo>
                  <a:pt x="260" y="17"/>
                  <a:pt x="262" y="18"/>
                  <a:pt x="265" y="18"/>
                </a:cubicBezTo>
                <a:cubicBezTo>
                  <a:pt x="269" y="18"/>
                  <a:pt x="271" y="16"/>
                  <a:pt x="274" y="13"/>
                </a:cubicBezTo>
                <a:cubicBezTo>
                  <a:pt x="277" y="11"/>
                  <a:pt x="279" y="11"/>
                  <a:pt x="281" y="8"/>
                </a:cubicBezTo>
                <a:cubicBezTo>
                  <a:pt x="282" y="6"/>
                  <a:pt x="282" y="3"/>
                  <a:pt x="284" y="1"/>
                </a:cubicBezTo>
                <a:cubicBezTo>
                  <a:pt x="286" y="0"/>
                  <a:pt x="287" y="0"/>
                  <a:pt x="289" y="0"/>
                </a:cubicBezTo>
                <a:cubicBezTo>
                  <a:pt x="299" y="0"/>
                  <a:pt x="303" y="7"/>
                  <a:pt x="313" y="7"/>
                </a:cubicBezTo>
                <a:cubicBezTo>
                  <a:pt x="313" y="11"/>
                  <a:pt x="313" y="14"/>
                  <a:pt x="314" y="18"/>
                </a:cubicBezTo>
                <a:cubicBezTo>
                  <a:pt x="314" y="21"/>
                  <a:pt x="314" y="23"/>
                  <a:pt x="315" y="24"/>
                </a:cubicBezTo>
                <a:cubicBezTo>
                  <a:pt x="316" y="26"/>
                  <a:pt x="318" y="27"/>
                  <a:pt x="318" y="29"/>
                </a:cubicBezTo>
                <a:cubicBezTo>
                  <a:pt x="318" y="32"/>
                  <a:pt x="315" y="33"/>
                  <a:pt x="314" y="36"/>
                </a:cubicBezTo>
                <a:cubicBezTo>
                  <a:pt x="313" y="38"/>
                  <a:pt x="313" y="40"/>
                  <a:pt x="312" y="42"/>
                </a:cubicBezTo>
                <a:cubicBezTo>
                  <a:pt x="311" y="46"/>
                  <a:pt x="310" y="49"/>
                  <a:pt x="308" y="52"/>
                </a:cubicBezTo>
                <a:cubicBezTo>
                  <a:pt x="304" y="60"/>
                  <a:pt x="302" y="64"/>
                  <a:pt x="300" y="72"/>
                </a:cubicBezTo>
                <a:cubicBezTo>
                  <a:pt x="302" y="73"/>
                  <a:pt x="302" y="73"/>
                  <a:pt x="302" y="73"/>
                </a:cubicBezTo>
                <a:cubicBezTo>
                  <a:pt x="307" y="71"/>
                  <a:pt x="309" y="69"/>
                  <a:pt x="314" y="69"/>
                </a:cubicBezTo>
                <a:cubicBezTo>
                  <a:pt x="318" y="69"/>
                  <a:pt x="319" y="71"/>
                  <a:pt x="322" y="73"/>
                </a:cubicBezTo>
                <a:cubicBezTo>
                  <a:pt x="331" y="78"/>
                  <a:pt x="334" y="84"/>
                  <a:pt x="344" y="87"/>
                </a:cubicBezTo>
                <a:cubicBezTo>
                  <a:pt x="344" y="87"/>
                  <a:pt x="344" y="87"/>
                  <a:pt x="344" y="87"/>
                </a:cubicBezTo>
                <a:cubicBezTo>
                  <a:pt x="346" y="91"/>
                  <a:pt x="348" y="94"/>
                  <a:pt x="348" y="98"/>
                </a:cubicBezTo>
                <a:cubicBezTo>
                  <a:pt x="348" y="101"/>
                  <a:pt x="347" y="103"/>
                  <a:pt x="345" y="105"/>
                </a:cubicBezTo>
                <a:cubicBezTo>
                  <a:pt x="344" y="107"/>
                  <a:pt x="343" y="107"/>
                  <a:pt x="341" y="108"/>
                </a:cubicBezTo>
                <a:cubicBezTo>
                  <a:pt x="338" y="111"/>
                  <a:pt x="335" y="114"/>
                  <a:pt x="335" y="119"/>
                </a:cubicBezTo>
                <a:cubicBezTo>
                  <a:pt x="335" y="121"/>
                  <a:pt x="336" y="122"/>
                  <a:pt x="336" y="124"/>
                </a:cubicBezTo>
                <a:cubicBezTo>
                  <a:pt x="336" y="128"/>
                  <a:pt x="334" y="129"/>
                  <a:pt x="331" y="132"/>
                </a:cubicBezTo>
                <a:cubicBezTo>
                  <a:pt x="328" y="135"/>
                  <a:pt x="325" y="137"/>
                  <a:pt x="323" y="141"/>
                </a:cubicBezTo>
                <a:cubicBezTo>
                  <a:pt x="319" y="147"/>
                  <a:pt x="320" y="152"/>
                  <a:pt x="319" y="159"/>
                </a:cubicBezTo>
                <a:cubicBezTo>
                  <a:pt x="318" y="162"/>
                  <a:pt x="317" y="164"/>
                  <a:pt x="316" y="167"/>
                </a:cubicBezTo>
                <a:cubicBezTo>
                  <a:pt x="315" y="172"/>
                  <a:pt x="315" y="175"/>
                  <a:pt x="313" y="179"/>
                </a:cubicBezTo>
                <a:cubicBezTo>
                  <a:pt x="312" y="181"/>
                  <a:pt x="311" y="183"/>
                  <a:pt x="309" y="185"/>
                </a:cubicBezTo>
                <a:cubicBezTo>
                  <a:pt x="307" y="187"/>
                  <a:pt x="304" y="187"/>
                  <a:pt x="301" y="189"/>
                </a:cubicBezTo>
                <a:cubicBezTo>
                  <a:pt x="300" y="190"/>
                  <a:pt x="299" y="190"/>
                  <a:pt x="297" y="191"/>
                </a:cubicBezTo>
                <a:cubicBezTo>
                  <a:pt x="293" y="195"/>
                  <a:pt x="294" y="200"/>
                  <a:pt x="291" y="205"/>
                </a:cubicBezTo>
                <a:cubicBezTo>
                  <a:pt x="289" y="210"/>
                  <a:pt x="286" y="213"/>
                  <a:pt x="281" y="215"/>
                </a:cubicBezTo>
                <a:cubicBezTo>
                  <a:pt x="279" y="216"/>
                  <a:pt x="277" y="216"/>
                  <a:pt x="275" y="216"/>
                </a:cubicBezTo>
                <a:cubicBezTo>
                  <a:pt x="271" y="217"/>
                  <a:pt x="269" y="219"/>
                  <a:pt x="265" y="221"/>
                </a:cubicBezTo>
                <a:cubicBezTo>
                  <a:pt x="260" y="224"/>
                  <a:pt x="257" y="226"/>
                  <a:pt x="253" y="230"/>
                </a:cubicBezTo>
                <a:cubicBezTo>
                  <a:pt x="251" y="232"/>
                  <a:pt x="250" y="234"/>
                  <a:pt x="248" y="236"/>
                </a:cubicBezTo>
                <a:cubicBezTo>
                  <a:pt x="247" y="238"/>
                  <a:pt x="246" y="239"/>
                  <a:pt x="244" y="242"/>
                </a:cubicBezTo>
                <a:cubicBezTo>
                  <a:pt x="244" y="242"/>
                  <a:pt x="244" y="242"/>
                  <a:pt x="244" y="242"/>
                </a:cubicBezTo>
                <a:cubicBezTo>
                  <a:pt x="241" y="239"/>
                  <a:pt x="237" y="237"/>
                  <a:pt x="235" y="232"/>
                </a:cubicBezTo>
                <a:cubicBezTo>
                  <a:pt x="233" y="233"/>
                  <a:pt x="233" y="233"/>
                  <a:pt x="233" y="233"/>
                </a:cubicBezTo>
                <a:cubicBezTo>
                  <a:pt x="232" y="237"/>
                  <a:pt x="231" y="239"/>
                  <a:pt x="229" y="242"/>
                </a:cubicBezTo>
                <a:cubicBezTo>
                  <a:pt x="227" y="245"/>
                  <a:pt x="226" y="248"/>
                  <a:pt x="223" y="248"/>
                </a:cubicBezTo>
                <a:cubicBezTo>
                  <a:pt x="215" y="248"/>
                  <a:pt x="212" y="241"/>
                  <a:pt x="207" y="234"/>
                </a:cubicBezTo>
                <a:cubicBezTo>
                  <a:pt x="197" y="234"/>
                  <a:pt x="197" y="234"/>
                  <a:pt x="197" y="234"/>
                </a:cubicBezTo>
                <a:cubicBezTo>
                  <a:pt x="193" y="234"/>
                  <a:pt x="190" y="231"/>
                  <a:pt x="188" y="227"/>
                </a:cubicBezTo>
                <a:cubicBezTo>
                  <a:pt x="185" y="230"/>
                  <a:pt x="184" y="232"/>
                  <a:pt x="181" y="235"/>
                </a:cubicBezTo>
                <a:cubicBezTo>
                  <a:pt x="177" y="239"/>
                  <a:pt x="174" y="241"/>
                  <a:pt x="169" y="242"/>
                </a:cubicBezTo>
                <a:cubicBezTo>
                  <a:pt x="167" y="242"/>
                  <a:pt x="165" y="243"/>
                  <a:pt x="163" y="243"/>
                </a:cubicBezTo>
                <a:cubicBezTo>
                  <a:pt x="163" y="243"/>
                  <a:pt x="163" y="243"/>
                  <a:pt x="163" y="243"/>
                </a:cubicBezTo>
                <a:cubicBezTo>
                  <a:pt x="160" y="242"/>
                  <a:pt x="157" y="240"/>
                  <a:pt x="154" y="238"/>
                </a:cubicBezTo>
                <a:cubicBezTo>
                  <a:pt x="151" y="236"/>
                  <a:pt x="149" y="234"/>
                  <a:pt x="144" y="234"/>
                </a:cubicBezTo>
                <a:cubicBezTo>
                  <a:pt x="140" y="234"/>
                  <a:pt x="139" y="239"/>
                  <a:pt x="134" y="239"/>
                </a:cubicBezTo>
                <a:cubicBezTo>
                  <a:pt x="130" y="239"/>
                  <a:pt x="131" y="234"/>
                  <a:pt x="127" y="231"/>
                </a:cubicBezTo>
                <a:cubicBezTo>
                  <a:pt x="123" y="228"/>
                  <a:pt x="121" y="225"/>
                  <a:pt x="116" y="222"/>
                </a:cubicBezTo>
                <a:cubicBezTo>
                  <a:pt x="114" y="221"/>
                  <a:pt x="112" y="221"/>
                  <a:pt x="110" y="219"/>
                </a:cubicBezTo>
                <a:cubicBezTo>
                  <a:pt x="107" y="218"/>
                  <a:pt x="107" y="216"/>
                  <a:pt x="105" y="213"/>
                </a:cubicBezTo>
                <a:cubicBezTo>
                  <a:pt x="104" y="211"/>
                  <a:pt x="102" y="210"/>
                  <a:pt x="100" y="208"/>
                </a:cubicBezTo>
                <a:cubicBezTo>
                  <a:pt x="98" y="206"/>
                  <a:pt x="95" y="205"/>
                  <a:pt x="95" y="201"/>
                </a:cubicBezTo>
                <a:cubicBezTo>
                  <a:pt x="95" y="197"/>
                  <a:pt x="100" y="196"/>
                  <a:pt x="102" y="192"/>
                </a:cubicBezTo>
                <a:cubicBezTo>
                  <a:pt x="103" y="190"/>
                  <a:pt x="103" y="189"/>
                  <a:pt x="104" y="186"/>
                </a:cubicBezTo>
                <a:cubicBezTo>
                  <a:pt x="104" y="186"/>
                  <a:pt x="105" y="185"/>
                  <a:pt x="105" y="184"/>
                </a:cubicBezTo>
                <a:cubicBezTo>
                  <a:pt x="105" y="182"/>
                  <a:pt x="103" y="181"/>
                  <a:pt x="100" y="179"/>
                </a:cubicBezTo>
                <a:cubicBezTo>
                  <a:pt x="97" y="178"/>
                  <a:pt x="94" y="177"/>
                  <a:pt x="90" y="176"/>
                </a:cubicBezTo>
                <a:cubicBezTo>
                  <a:pt x="86" y="175"/>
                  <a:pt x="83" y="176"/>
                  <a:pt x="78" y="174"/>
                </a:cubicBezTo>
                <a:cubicBezTo>
                  <a:pt x="76" y="174"/>
                  <a:pt x="75" y="173"/>
                  <a:pt x="72" y="172"/>
                </a:cubicBezTo>
                <a:cubicBezTo>
                  <a:pt x="66" y="170"/>
                  <a:pt x="61" y="172"/>
                  <a:pt x="54" y="169"/>
                </a:cubicBezTo>
                <a:cubicBezTo>
                  <a:pt x="51" y="168"/>
                  <a:pt x="50" y="165"/>
                  <a:pt x="47" y="162"/>
                </a:cubicBezTo>
                <a:cubicBezTo>
                  <a:pt x="47" y="162"/>
                  <a:pt x="47" y="162"/>
                  <a:pt x="47" y="162"/>
                </a:cubicBezTo>
                <a:cubicBezTo>
                  <a:pt x="52" y="157"/>
                  <a:pt x="54" y="154"/>
                  <a:pt x="57" y="148"/>
                </a:cubicBezTo>
                <a:cubicBezTo>
                  <a:pt x="59" y="146"/>
                  <a:pt x="61" y="142"/>
                  <a:pt x="64" y="142"/>
                </a:cubicBezTo>
                <a:cubicBezTo>
                  <a:pt x="67" y="142"/>
                  <a:pt x="68" y="144"/>
                  <a:pt x="70" y="144"/>
                </a:cubicBezTo>
                <a:cubicBezTo>
                  <a:pt x="72" y="144"/>
                  <a:pt x="73" y="143"/>
                  <a:pt x="74" y="143"/>
                </a:cubicBezTo>
                <a:cubicBezTo>
                  <a:pt x="76" y="142"/>
                  <a:pt x="78" y="141"/>
                  <a:pt x="78" y="139"/>
                </a:cubicBezTo>
                <a:cubicBezTo>
                  <a:pt x="78" y="134"/>
                  <a:pt x="78" y="131"/>
                  <a:pt x="77" y="126"/>
                </a:cubicBezTo>
                <a:cubicBezTo>
                  <a:pt x="76" y="123"/>
                  <a:pt x="74" y="122"/>
                  <a:pt x="73" y="118"/>
                </a:cubicBezTo>
                <a:cubicBezTo>
                  <a:pt x="72" y="116"/>
                  <a:pt x="72" y="113"/>
                  <a:pt x="69" y="113"/>
                </a:cubicBezTo>
                <a:cubicBezTo>
                  <a:pt x="66" y="113"/>
                  <a:pt x="64" y="115"/>
                  <a:pt x="61" y="115"/>
                </a:cubicBezTo>
                <a:cubicBezTo>
                  <a:pt x="57" y="115"/>
                  <a:pt x="55" y="115"/>
                  <a:pt x="51" y="115"/>
                </a:cubicBezTo>
                <a:cubicBezTo>
                  <a:pt x="49" y="116"/>
                  <a:pt x="47" y="117"/>
                  <a:pt x="44" y="117"/>
                </a:cubicBezTo>
                <a:cubicBezTo>
                  <a:pt x="39" y="117"/>
                  <a:pt x="36" y="115"/>
                  <a:pt x="33" y="112"/>
                </a:cubicBezTo>
                <a:cubicBezTo>
                  <a:pt x="31" y="111"/>
                  <a:pt x="30" y="110"/>
                  <a:pt x="29" y="108"/>
                </a:cubicBezTo>
                <a:cubicBezTo>
                  <a:pt x="29" y="105"/>
                  <a:pt x="30" y="103"/>
                  <a:pt x="29" y="100"/>
                </a:cubicBezTo>
                <a:cubicBezTo>
                  <a:pt x="28" y="97"/>
                  <a:pt x="24" y="97"/>
                  <a:pt x="21" y="97"/>
                </a:cubicBezTo>
                <a:cubicBezTo>
                  <a:pt x="15" y="97"/>
                  <a:pt x="12" y="98"/>
                  <a:pt x="7" y="98"/>
                </a:cubicBezTo>
                <a:cubicBezTo>
                  <a:pt x="5" y="98"/>
                  <a:pt x="3" y="98"/>
                  <a:pt x="1" y="98"/>
                </a:cubicBezTo>
                <a:cubicBezTo>
                  <a:pt x="0" y="81"/>
                  <a:pt x="0" y="81"/>
                  <a:pt x="0" y="81"/>
                </a:cubicBezTo>
                <a:cubicBezTo>
                  <a:pt x="0" y="83"/>
                  <a:pt x="0" y="83"/>
                  <a:pt x="0" y="83"/>
                </a:cubicBezTo>
                <a:cubicBezTo>
                  <a:pt x="3" y="84"/>
                  <a:pt x="4" y="84"/>
                  <a:pt x="6" y="85"/>
                </a:cubicBezTo>
                <a:cubicBezTo>
                  <a:pt x="7" y="86"/>
                  <a:pt x="8" y="87"/>
                  <a:pt x="9" y="87"/>
                </a:cubicBezTo>
                <a:cubicBezTo>
                  <a:pt x="13" y="87"/>
                  <a:pt x="15" y="84"/>
                  <a:pt x="18" y="83"/>
                </a:cubicBezTo>
                <a:cubicBezTo>
                  <a:pt x="23" y="81"/>
                  <a:pt x="26" y="80"/>
                  <a:pt x="30" y="78"/>
                </a:cubicBezTo>
                <a:cubicBezTo>
                  <a:pt x="33" y="76"/>
                  <a:pt x="34" y="73"/>
                  <a:pt x="37" y="73"/>
                </a:cubicBezTo>
                <a:cubicBezTo>
                  <a:pt x="41" y="73"/>
                  <a:pt x="44" y="73"/>
                  <a:pt x="46" y="75"/>
                </a:cubicBezTo>
                <a:cubicBezTo>
                  <a:pt x="48" y="76"/>
                  <a:pt x="49" y="79"/>
                  <a:pt x="51" y="80"/>
                </a:cubicBezTo>
                <a:cubicBezTo>
                  <a:pt x="55" y="83"/>
                  <a:pt x="58" y="82"/>
                  <a:pt x="63" y="84"/>
                </a:cubicBezTo>
                <a:cubicBezTo>
                  <a:pt x="67" y="85"/>
                  <a:pt x="69" y="87"/>
                  <a:pt x="73" y="87"/>
                </a:cubicBezTo>
                <a:cubicBezTo>
                  <a:pt x="75" y="87"/>
                  <a:pt x="75" y="86"/>
                  <a:pt x="77" y="85"/>
                </a:cubicBezTo>
                <a:cubicBezTo>
                  <a:pt x="78" y="84"/>
                  <a:pt x="80" y="83"/>
                  <a:pt x="80" y="82"/>
                </a:cubicBezTo>
                <a:cubicBezTo>
                  <a:pt x="82" y="79"/>
                  <a:pt x="79" y="76"/>
                  <a:pt x="81" y="74"/>
                </a:cubicBezTo>
                <a:cubicBezTo>
                  <a:pt x="81" y="73"/>
                  <a:pt x="82" y="73"/>
                  <a:pt x="83" y="73"/>
                </a:cubicBezTo>
                <a:cubicBezTo>
                  <a:pt x="85" y="72"/>
                  <a:pt x="87" y="71"/>
                  <a:pt x="89" y="70"/>
                </a:cubicBezTo>
                <a:cubicBezTo>
                  <a:pt x="93" y="69"/>
                  <a:pt x="95" y="67"/>
                  <a:pt x="99" y="64"/>
                </a:cubicBezTo>
                <a:cubicBezTo>
                  <a:pt x="100" y="64"/>
                  <a:pt x="101" y="62"/>
                  <a:pt x="102" y="61"/>
                </a:cubicBezTo>
                <a:cubicBezTo>
                  <a:pt x="105" y="60"/>
                  <a:pt x="108" y="61"/>
                  <a:pt x="110" y="59"/>
                </a:cubicBezTo>
                <a:cubicBezTo>
                  <a:pt x="112" y="58"/>
                  <a:pt x="112" y="56"/>
                  <a:pt x="113" y="53"/>
                </a:cubicBezTo>
                <a:cubicBezTo>
                  <a:pt x="116" y="49"/>
                  <a:pt x="119" y="48"/>
                  <a:pt x="123" y="46"/>
                </a:cubicBezTo>
                <a:cubicBezTo>
                  <a:pt x="125" y="45"/>
                  <a:pt x="126" y="43"/>
                  <a:pt x="129" y="43"/>
                </a:cubicBezTo>
                <a:cubicBezTo>
                  <a:pt x="130" y="43"/>
                  <a:pt x="131" y="45"/>
                  <a:pt x="132" y="46"/>
                </a:cubicBezTo>
                <a:cubicBezTo>
                  <a:pt x="135" y="50"/>
                  <a:pt x="136" y="55"/>
                  <a:pt x="141" y="56"/>
                </a:cubicBezTo>
                <a:cubicBezTo>
                  <a:pt x="144" y="57"/>
                  <a:pt x="145" y="57"/>
                  <a:pt x="147" y="58"/>
                </a:cubicBezTo>
                <a:cubicBezTo>
                  <a:pt x="151" y="60"/>
                  <a:pt x="153" y="64"/>
                  <a:pt x="157" y="64"/>
                </a:cubicBezTo>
                <a:cubicBezTo>
                  <a:pt x="160" y="64"/>
                  <a:pt x="161" y="62"/>
                  <a:pt x="163" y="61"/>
                </a:cubicBezTo>
                <a:cubicBezTo>
                  <a:pt x="166" y="60"/>
                  <a:pt x="168" y="59"/>
                  <a:pt x="169" y="57"/>
                </a:cubicBezTo>
                <a:cubicBezTo>
                  <a:pt x="172" y="53"/>
                  <a:pt x="172" y="49"/>
                  <a:pt x="175" y="45"/>
                </a:cubicBezTo>
                <a:cubicBezTo>
                  <a:pt x="181" y="49"/>
                  <a:pt x="183" y="52"/>
                  <a:pt x="189" y="53"/>
                </a:cubicBezTo>
                <a:cubicBezTo>
                  <a:pt x="189" y="49"/>
                  <a:pt x="189" y="46"/>
                  <a:pt x="191" y="43"/>
                </a:cubicBezTo>
                <a:cubicBezTo>
                  <a:pt x="192" y="42"/>
                  <a:pt x="193" y="40"/>
                  <a:pt x="195" y="40"/>
                </a:cubicBezTo>
                <a:cubicBezTo>
                  <a:pt x="197" y="40"/>
                  <a:pt x="198" y="42"/>
                  <a:pt x="201" y="42"/>
                </a:cubicBezTo>
                <a:cubicBezTo>
                  <a:pt x="202" y="42"/>
                  <a:pt x="203" y="42"/>
                  <a:pt x="205" y="42"/>
                </a:cubicBezTo>
                <a:cubicBezTo>
                  <a:pt x="208" y="42"/>
                  <a:pt x="210" y="42"/>
                  <a:pt x="213" y="41"/>
                </a:cubicBezTo>
                <a:cubicBezTo>
                  <a:pt x="214" y="41"/>
                  <a:pt x="214" y="39"/>
                  <a:pt x="214" y="39"/>
                </a:cubicBezTo>
                <a:cubicBezTo>
                  <a:pt x="216" y="37"/>
                  <a:pt x="218" y="36"/>
                  <a:pt x="220" y="33"/>
                </a:cubicBezTo>
                <a:cubicBezTo>
                  <a:pt x="222" y="31"/>
                  <a:pt x="223" y="30"/>
                  <a:pt x="225" y="28"/>
                </a:cubicBezTo>
                <a:cubicBezTo>
                  <a:pt x="228" y="27"/>
                  <a:pt x="230" y="27"/>
                  <a:pt x="231" y="24"/>
                </a:cubicBezTo>
                <a:cubicBezTo>
                  <a:pt x="232" y="23"/>
                  <a:pt x="232" y="22"/>
                  <a:pt x="232" y="20"/>
                </a:cubicBezTo>
                <a:cubicBezTo>
                  <a:pt x="229" y="15"/>
                  <a:pt x="229" y="15"/>
                  <a:pt x="229" y="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31"/>
          <p:cNvSpPr>
            <a:spLocks/>
          </p:cNvSpPr>
          <p:nvPr/>
        </p:nvSpPr>
        <p:spPr bwMode="auto">
          <a:xfrm>
            <a:off x="6545487" y="5697346"/>
            <a:ext cx="948975" cy="739815"/>
          </a:xfrm>
          <a:custGeom>
            <a:avLst/>
            <a:gdLst/>
            <a:ahLst/>
            <a:cxnLst>
              <a:cxn ang="0">
                <a:pos x="187" y="131"/>
              </a:cxn>
              <a:cxn ang="0">
                <a:pos x="175" y="141"/>
              </a:cxn>
              <a:cxn ang="0">
                <a:pos x="169" y="158"/>
              </a:cxn>
              <a:cxn ang="0">
                <a:pos x="158" y="165"/>
              </a:cxn>
              <a:cxn ang="0">
                <a:pos x="147" y="173"/>
              </a:cxn>
              <a:cxn ang="0">
                <a:pos x="123" y="179"/>
              </a:cxn>
              <a:cxn ang="0">
                <a:pos x="103" y="189"/>
              </a:cxn>
              <a:cxn ang="0">
                <a:pos x="70" y="198"/>
              </a:cxn>
              <a:cxn ang="0">
                <a:pos x="46" y="211"/>
              </a:cxn>
              <a:cxn ang="0">
                <a:pos x="29" y="206"/>
              </a:cxn>
              <a:cxn ang="0">
                <a:pos x="21" y="224"/>
              </a:cxn>
              <a:cxn ang="0">
                <a:pos x="30" y="238"/>
              </a:cxn>
              <a:cxn ang="0">
                <a:pos x="33" y="254"/>
              </a:cxn>
              <a:cxn ang="0">
                <a:pos x="9" y="242"/>
              </a:cxn>
              <a:cxn ang="0">
                <a:pos x="12" y="202"/>
              </a:cxn>
              <a:cxn ang="0">
                <a:pos x="8" y="189"/>
              </a:cxn>
              <a:cxn ang="0">
                <a:pos x="35" y="169"/>
              </a:cxn>
              <a:cxn ang="0">
                <a:pos x="57" y="144"/>
              </a:cxn>
              <a:cxn ang="0">
                <a:pos x="73" y="132"/>
              </a:cxn>
              <a:cxn ang="0">
                <a:pos x="83" y="94"/>
              </a:cxn>
              <a:cxn ang="0">
                <a:pos x="95" y="72"/>
              </a:cxn>
              <a:cxn ang="0">
                <a:pos x="108" y="51"/>
              </a:cxn>
              <a:cxn ang="0">
                <a:pos x="110" y="36"/>
              </a:cxn>
              <a:cxn ang="0">
                <a:pos x="115" y="18"/>
              </a:cxn>
              <a:cxn ang="0">
                <a:pos x="131" y="17"/>
              </a:cxn>
              <a:cxn ang="0">
                <a:pos x="146" y="31"/>
              </a:cxn>
              <a:cxn ang="0">
                <a:pos x="151" y="10"/>
              </a:cxn>
              <a:cxn ang="0">
                <a:pos x="179" y="6"/>
              </a:cxn>
              <a:cxn ang="0">
                <a:pos x="208" y="5"/>
              </a:cxn>
              <a:cxn ang="0">
                <a:pos x="230" y="4"/>
              </a:cxn>
              <a:cxn ang="0">
                <a:pos x="220" y="27"/>
              </a:cxn>
              <a:cxn ang="0">
                <a:pos x="218" y="46"/>
              </a:cxn>
              <a:cxn ang="0">
                <a:pos x="248" y="37"/>
              </a:cxn>
              <a:cxn ang="0">
                <a:pos x="270" y="39"/>
              </a:cxn>
              <a:cxn ang="0">
                <a:pos x="291" y="28"/>
              </a:cxn>
              <a:cxn ang="0">
                <a:pos x="306" y="34"/>
              </a:cxn>
              <a:cxn ang="0">
                <a:pos x="323" y="46"/>
              </a:cxn>
              <a:cxn ang="0">
                <a:pos x="338" y="74"/>
              </a:cxn>
              <a:cxn ang="0">
                <a:pos x="332" y="98"/>
              </a:cxn>
              <a:cxn ang="0">
                <a:pos x="320" y="96"/>
              </a:cxn>
              <a:cxn ang="0">
                <a:pos x="317" y="115"/>
              </a:cxn>
              <a:cxn ang="0">
                <a:pos x="297" y="130"/>
              </a:cxn>
              <a:cxn ang="0">
                <a:pos x="275" y="127"/>
              </a:cxn>
              <a:cxn ang="0">
                <a:pos x="258" y="128"/>
              </a:cxn>
              <a:cxn ang="0">
                <a:pos x="236" y="141"/>
              </a:cxn>
              <a:cxn ang="0">
                <a:pos x="218" y="143"/>
              </a:cxn>
              <a:cxn ang="0">
                <a:pos x="196" y="139"/>
              </a:cxn>
            </a:cxnLst>
            <a:rect l="0" t="0" r="r" b="b"/>
            <a:pathLst>
              <a:path w="340" h="259">
                <a:moveTo>
                  <a:pt x="194" y="144"/>
                </a:moveTo>
                <a:cubicBezTo>
                  <a:pt x="193" y="143"/>
                  <a:pt x="192" y="142"/>
                  <a:pt x="191" y="141"/>
                </a:cubicBezTo>
                <a:cubicBezTo>
                  <a:pt x="189" y="137"/>
                  <a:pt x="188" y="135"/>
                  <a:pt x="187" y="131"/>
                </a:cubicBezTo>
                <a:cubicBezTo>
                  <a:pt x="185" y="126"/>
                  <a:pt x="182" y="125"/>
                  <a:pt x="179" y="121"/>
                </a:cubicBezTo>
                <a:cubicBezTo>
                  <a:pt x="175" y="123"/>
                  <a:pt x="173" y="127"/>
                  <a:pt x="173" y="132"/>
                </a:cubicBezTo>
                <a:cubicBezTo>
                  <a:pt x="173" y="136"/>
                  <a:pt x="173" y="138"/>
                  <a:pt x="175" y="141"/>
                </a:cubicBezTo>
                <a:cubicBezTo>
                  <a:pt x="176" y="144"/>
                  <a:pt x="177" y="146"/>
                  <a:pt x="178" y="148"/>
                </a:cubicBezTo>
                <a:cubicBezTo>
                  <a:pt x="175" y="161"/>
                  <a:pt x="175" y="161"/>
                  <a:pt x="175" y="161"/>
                </a:cubicBezTo>
                <a:cubicBezTo>
                  <a:pt x="173" y="160"/>
                  <a:pt x="171" y="160"/>
                  <a:pt x="169" y="158"/>
                </a:cubicBezTo>
                <a:cubicBezTo>
                  <a:pt x="168" y="156"/>
                  <a:pt x="168" y="154"/>
                  <a:pt x="167" y="152"/>
                </a:cubicBezTo>
                <a:cubicBezTo>
                  <a:pt x="162" y="139"/>
                  <a:pt x="158" y="137"/>
                  <a:pt x="158" y="153"/>
                </a:cubicBezTo>
                <a:cubicBezTo>
                  <a:pt x="158" y="165"/>
                  <a:pt x="158" y="165"/>
                  <a:pt x="158" y="165"/>
                </a:cubicBezTo>
                <a:cubicBezTo>
                  <a:pt x="157" y="167"/>
                  <a:pt x="157" y="167"/>
                  <a:pt x="157" y="167"/>
                </a:cubicBezTo>
                <a:cubicBezTo>
                  <a:pt x="149" y="159"/>
                  <a:pt x="155" y="156"/>
                  <a:pt x="151" y="169"/>
                </a:cubicBezTo>
                <a:cubicBezTo>
                  <a:pt x="150" y="171"/>
                  <a:pt x="148" y="172"/>
                  <a:pt x="147" y="173"/>
                </a:cubicBezTo>
                <a:cubicBezTo>
                  <a:pt x="143" y="176"/>
                  <a:pt x="141" y="177"/>
                  <a:pt x="138" y="181"/>
                </a:cubicBezTo>
                <a:cubicBezTo>
                  <a:pt x="136" y="183"/>
                  <a:pt x="135" y="185"/>
                  <a:pt x="132" y="185"/>
                </a:cubicBezTo>
                <a:cubicBezTo>
                  <a:pt x="125" y="185"/>
                  <a:pt x="125" y="175"/>
                  <a:pt x="123" y="179"/>
                </a:cubicBezTo>
                <a:cubicBezTo>
                  <a:pt x="122" y="182"/>
                  <a:pt x="122" y="185"/>
                  <a:pt x="120" y="186"/>
                </a:cubicBezTo>
                <a:cubicBezTo>
                  <a:pt x="117" y="188"/>
                  <a:pt x="115" y="187"/>
                  <a:pt x="112" y="187"/>
                </a:cubicBezTo>
                <a:cubicBezTo>
                  <a:pt x="108" y="188"/>
                  <a:pt x="107" y="189"/>
                  <a:pt x="103" y="189"/>
                </a:cubicBezTo>
                <a:cubicBezTo>
                  <a:pt x="100" y="189"/>
                  <a:pt x="98" y="187"/>
                  <a:pt x="95" y="185"/>
                </a:cubicBezTo>
                <a:cubicBezTo>
                  <a:pt x="93" y="190"/>
                  <a:pt x="92" y="194"/>
                  <a:pt x="87" y="196"/>
                </a:cubicBezTo>
                <a:cubicBezTo>
                  <a:pt x="81" y="199"/>
                  <a:pt x="77" y="197"/>
                  <a:pt x="70" y="198"/>
                </a:cubicBezTo>
                <a:cubicBezTo>
                  <a:pt x="66" y="199"/>
                  <a:pt x="64" y="201"/>
                  <a:pt x="60" y="202"/>
                </a:cubicBezTo>
                <a:cubicBezTo>
                  <a:pt x="57" y="203"/>
                  <a:pt x="55" y="202"/>
                  <a:pt x="52" y="203"/>
                </a:cubicBezTo>
                <a:cubicBezTo>
                  <a:pt x="49" y="205"/>
                  <a:pt x="48" y="208"/>
                  <a:pt x="46" y="211"/>
                </a:cubicBezTo>
                <a:cubicBezTo>
                  <a:pt x="43" y="210"/>
                  <a:pt x="41" y="208"/>
                  <a:pt x="38" y="205"/>
                </a:cubicBezTo>
                <a:cubicBezTo>
                  <a:pt x="36" y="204"/>
                  <a:pt x="35" y="201"/>
                  <a:pt x="32" y="201"/>
                </a:cubicBezTo>
                <a:cubicBezTo>
                  <a:pt x="30" y="201"/>
                  <a:pt x="30" y="204"/>
                  <a:pt x="29" y="206"/>
                </a:cubicBezTo>
                <a:cubicBezTo>
                  <a:pt x="27" y="212"/>
                  <a:pt x="27" y="212"/>
                  <a:pt x="27" y="212"/>
                </a:cubicBezTo>
                <a:cubicBezTo>
                  <a:pt x="26" y="214"/>
                  <a:pt x="25" y="216"/>
                  <a:pt x="24" y="218"/>
                </a:cubicBezTo>
                <a:cubicBezTo>
                  <a:pt x="23" y="220"/>
                  <a:pt x="21" y="221"/>
                  <a:pt x="21" y="224"/>
                </a:cubicBezTo>
                <a:cubicBezTo>
                  <a:pt x="21" y="227"/>
                  <a:pt x="22" y="230"/>
                  <a:pt x="25" y="230"/>
                </a:cubicBezTo>
                <a:cubicBezTo>
                  <a:pt x="26" y="230"/>
                  <a:pt x="27" y="230"/>
                  <a:pt x="29" y="229"/>
                </a:cubicBezTo>
                <a:cubicBezTo>
                  <a:pt x="29" y="233"/>
                  <a:pt x="29" y="235"/>
                  <a:pt x="30" y="238"/>
                </a:cubicBezTo>
                <a:cubicBezTo>
                  <a:pt x="31" y="240"/>
                  <a:pt x="32" y="242"/>
                  <a:pt x="34" y="244"/>
                </a:cubicBezTo>
                <a:cubicBezTo>
                  <a:pt x="35" y="245"/>
                  <a:pt x="38" y="245"/>
                  <a:pt x="38" y="246"/>
                </a:cubicBezTo>
                <a:cubicBezTo>
                  <a:pt x="38" y="250"/>
                  <a:pt x="36" y="252"/>
                  <a:pt x="33" y="254"/>
                </a:cubicBezTo>
                <a:cubicBezTo>
                  <a:pt x="31" y="257"/>
                  <a:pt x="29" y="259"/>
                  <a:pt x="26" y="259"/>
                </a:cubicBezTo>
                <a:cubicBezTo>
                  <a:pt x="21" y="259"/>
                  <a:pt x="20" y="254"/>
                  <a:pt x="17" y="251"/>
                </a:cubicBezTo>
                <a:cubicBezTo>
                  <a:pt x="14" y="248"/>
                  <a:pt x="11" y="247"/>
                  <a:pt x="9" y="242"/>
                </a:cubicBezTo>
                <a:cubicBezTo>
                  <a:pt x="7" y="238"/>
                  <a:pt x="6" y="235"/>
                  <a:pt x="4" y="230"/>
                </a:cubicBezTo>
                <a:cubicBezTo>
                  <a:pt x="2" y="227"/>
                  <a:pt x="0" y="224"/>
                  <a:pt x="0" y="220"/>
                </a:cubicBezTo>
                <a:cubicBezTo>
                  <a:pt x="0" y="212"/>
                  <a:pt x="5" y="206"/>
                  <a:pt x="12" y="202"/>
                </a:cubicBezTo>
                <a:cubicBezTo>
                  <a:pt x="10" y="198"/>
                  <a:pt x="7" y="196"/>
                  <a:pt x="4" y="195"/>
                </a:cubicBezTo>
                <a:cubicBezTo>
                  <a:pt x="4" y="195"/>
                  <a:pt x="4" y="195"/>
                  <a:pt x="4" y="195"/>
                </a:cubicBezTo>
                <a:cubicBezTo>
                  <a:pt x="6" y="192"/>
                  <a:pt x="7" y="191"/>
                  <a:pt x="8" y="189"/>
                </a:cubicBezTo>
                <a:cubicBezTo>
                  <a:pt x="10" y="187"/>
                  <a:pt x="11" y="185"/>
                  <a:pt x="13" y="183"/>
                </a:cubicBezTo>
                <a:cubicBezTo>
                  <a:pt x="17" y="179"/>
                  <a:pt x="20" y="177"/>
                  <a:pt x="25" y="174"/>
                </a:cubicBezTo>
                <a:cubicBezTo>
                  <a:pt x="29" y="172"/>
                  <a:pt x="31" y="170"/>
                  <a:pt x="35" y="169"/>
                </a:cubicBezTo>
                <a:cubicBezTo>
                  <a:pt x="37" y="169"/>
                  <a:pt x="39" y="169"/>
                  <a:pt x="41" y="168"/>
                </a:cubicBezTo>
                <a:cubicBezTo>
                  <a:pt x="46" y="166"/>
                  <a:pt x="49" y="163"/>
                  <a:pt x="51" y="158"/>
                </a:cubicBezTo>
                <a:cubicBezTo>
                  <a:pt x="54" y="153"/>
                  <a:pt x="53" y="148"/>
                  <a:pt x="57" y="144"/>
                </a:cubicBezTo>
                <a:cubicBezTo>
                  <a:pt x="59" y="143"/>
                  <a:pt x="60" y="143"/>
                  <a:pt x="61" y="142"/>
                </a:cubicBezTo>
                <a:cubicBezTo>
                  <a:pt x="64" y="140"/>
                  <a:pt x="67" y="140"/>
                  <a:pt x="69" y="138"/>
                </a:cubicBezTo>
                <a:cubicBezTo>
                  <a:pt x="71" y="136"/>
                  <a:pt x="72" y="134"/>
                  <a:pt x="73" y="132"/>
                </a:cubicBezTo>
                <a:cubicBezTo>
                  <a:pt x="75" y="128"/>
                  <a:pt x="75" y="125"/>
                  <a:pt x="76" y="120"/>
                </a:cubicBezTo>
                <a:cubicBezTo>
                  <a:pt x="77" y="117"/>
                  <a:pt x="78" y="115"/>
                  <a:pt x="79" y="112"/>
                </a:cubicBezTo>
                <a:cubicBezTo>
                  <a:pt x="80" y="105"/>
                  <a:pt x="79" y="100"/>
                  <a:pt x="83" y="94"/>
                </a:cubicBezTo>
                <a:cubicBezTo>
                  <a:pt x="85" y="90"/>
                  <a:pt x="88" y="88"/>
                  <a:pt x="91" y="85"/>
                </a:cubicBezTo>
                <a:cubicBezTo>
                  <a:pt x="94" y="82"/>
                  <a:pt x="96" y="81"/>
                  <a:pt x="96" y="77"/>
                </a:cubicBezTo>
                <a:cubicBezTo>
                  <a:pt x="96" y="75"/>
                  <a:pt x="95" y="74"/>
                  <a:pt x="95" y="72"/>
                </a:cubicBezTo>
                <a:cubicBezTo>
                  <a:pt x="95" y="67"/>
                  <a:pt x="98" y="64"/>
                  <a:pt x="101" y="61"/>
                </a:cubicBezTo>
                <a:cubicBezTo>
                  <a:pt x="103" y="60"/>
                  <a:pt x="104" y="60"/>
                  <a:pt x="105" y="58"/>
                </a:cubicBezTo>
                <a:cubicBezTo>
                  <a:pt x="107" y="56"/>
                  <a:pt x="108" y="54"/>
                  <a:pt x="108" y="51"/>
                </a:cubicBezTo>
                <a:cubicBezTo>
                  <a:pt x="108" y="47"/>
                  <a:pt x="106" y="44"/>
                  <a:pt x="104" y="40"/>
                </a:cubicBezTo>
                <a:cubicBezTo>
                  <a:pt x="104" y="40"/>
                  <a:pt x="104" y="40"/>
                  <a:pt x="104" y="40"/>
                </a:cubicBezTo>
                <a:cubicBezTo>
                  <a:pt x="107" y="39"/>
                  <a:pt x="109" y="39"/>
                  <a:pt x="110" y="36"/>
                </a:cubicBezTo>
                <a:cubicBezTo>
                  <a:pt x="112" y="33"/>
                  <a:pt x="112" y="30"/>
                  <a:pt x="112" y="26"/>
                </a:cubicBezTo>
                <a:cubicBezTo>
                  <a:pt x="113" y="24"/>
                  <a:pt x="114" y="22"/>
                  <a:pt x="115" y="20"/>
                </a:cubicBezTo>
                <a:cubicBezTo>
                  <a:pt x="115" y="19"/>
                  <a:pt x="115" y="18"/>
                  <a:pt x="115" y="18"/>
                </a:cubicBezTo>
                <a:cubicBezTo>
                  <a:pt x="116" y="18"/>
                  <a:pt x="117" y="18"/>
                  <a:pt x="117" y="18"/>
                </a:cubicBezTo>
                <a:cubicBezTo>
                  <a:pt x="120" y="17"/>
                  <a:pt x="122" y="17"/>
                  <a:pt x="125" y="17"/>
                </a:cubicBezTo>
                <a:cubicBezTo>
                  <a:pt x="128" y="17"/>
                  <a:pt x="129" y="17"/>
                  <a:pt x="131" y="17"/>
                </a:cubicBezTo>
                <a:cubicBezTo>
                  <a:pt x="134" y="18"/>
                  <a:pt x="135" y="21"/>
                  <a:pt x="137" y="23"/>
                </a:cubicBezTo>
                <a:cubicBezTo>
                  <a:pt x="139" y="25"/>
                  <a:pt x="140" y="27"/>
                  <a:pt x="142" y="29"/>
                </a:cubicBezTo>
                <a:cubicBezTo>
                  <a:pt x="144" y="30"/>
                  <a:pt x="145" y="31"/>
                  <a:pt x="146" y="31"/>
                </a:cubicBezTo>
                <a:cubicBezTo>
                  <a:pt x="148" y="31"/>
                  <a:pt x="149" y="31"/>
                  <a:pt x="151" y="31"/>
                </a:cubicBezTo>
                <a:cubicBezTo>
                  <a:pt x="151" y="15"/>
                  <a:pt x="151" y="15"/>
                  <a:pt x="151" y="15"/>
                </a:cubicBezTo>
                <a:cubicBezTo>
                  <a:pt x="151" y="13"/>
                  <a:pt x="151" y="12"/>
                  <a:pt x="151" y="10"/>
                </a:cubicBezTo>
                <a:cubicBezTo>
                  <a:pt x="151" y="9"/>
                  <a:pt x="153" y="9"/>
                  <a:pt x="155" y="7"/>
                </a:cubicBezTo>
                <a:cubicBezTo>
                  <a:pt x="158" y="5"/>
                  <a:pt x="160" y="3"/>
                  <a:pt x="164" y="3"/>
                </a:cubicBezTo>
                <a:cubicBezTo>
                  <a:pt x="170" y="3"/>
                  <a:pt x="173" y="6"/>
                  <a:pt x="179" y="6"/>
                </a:cubicBezTo>
                <a:cubicBezTo>
                  <a:pt x="186" y="6"/>
                  <a:pt x="193" y="5"/>
                  <a:pt x="199" y="1"/>
                </a:cubicBezTo>
                <a:cubicBezTo>
                  <a:pt x="199" y="1"/>
                  <a:pt x="199" y="1"/>
                  <a:pt x="199" y="1"/>
                </a:cubicBezTo>
                <a:cubicBezTo>
                  <a:pt x="202" y="3"/>
                  <a:pt x="205" y="5"/>
                  <a:pt x="208" y="5"/>
                </a:cubicBezTo>
                <a:cubicBezTo>
                  <a:pt x="212" y="5"/>
                  <a:pt x="214" y="5"/>
                  <a:pt x="218" y="4"/>
                </a:cubicBezTo>
                <a:cubicBezTo>
                  <a:pt x="222" y="3"/>
                  <a:pt x="224" y="0"/>
                  <a:pt x="228" y="0"/>
                </a:cubicBezTo>
                <a:cubicBezTo>
                  <a:pt x="230" y="0"/>
                  <a:pt x="229" y="2"/>
                  <a:pt x="230" y="4"/>
                </a:cubicBezTo>
                <a:cubicBezTo>
                  <a:pt x="231" y="6"/>
                  <a:pt x="232" y="7"/>
                  <a:pt x="232" y="9"/>
                </a:cubicBezTo>
                <a:cubicBezTo>
                  <a:pt x="232" y="12"/>
                  <a:pt x="229" y="13"/>
                  <a:pt x="227" y="15"/>
                </a:cubicBezTo>
                <a:cubicBezTo>
                  <a:pt x="224" y="20"/>
                  <a:pt x="221" y="22"/>
                  <a:pt x="220" y="27"/>
                </a:cubicBezTo>
                <a:cubicBezTo>
                  <a:pt x="219" y="30"/>
                  <a:pt x="219" y="33"/>
                  <a:pt x="218" y="35"/>
                </a:cubicBezTo>
                <a:cubicBezTo>
                  <a:pt x="217" y="38"/>
                  <a:pt x="215" y="40"/>
                  <a:pt x="215" y="42"/>
                </a:cubicBezTo>
                <a:cubicBezTo>
                  <a:pt x="215" y="44"/>
                  <a:pt x="216" y="46"/>
                  <a:pt x="218" y="46"/>
                </a:cubicBezTo>
                <a:cubicBezTo>
                  <a:pt x="221" y="46"/>
                  <a:pt x="223" y="45"/>
                  <a:pt x="226" y="44"/>
                </a:cubicBezTo>
                <a:cubicBezTo>
                  <a:pt x="234" y="43"/>
                  <a:pt x="238" y="41"/>
                  <a:pt x="246" y="38"/>
                </a:cubicBezTo>
                <a:cubicBezTo>
                  <a:pt x="246" y="38"/>
                  <a:pt x="247" y="38"/>
                  <a:pt x="248" y="37"/>
                </a:cubicBezTo>
                <a:cubicBezTo>
                  <a:pt x="252" y="35"/>
                  <a:pt x="254" y="32"/>
                  <a:pt x="259" y="32"/>
                </a:cubicBezTo>
                <a:cubicBezTo>
                  <a:pt x="261" y="32"/>
                  <a:pt x="262" y="34"/>
                  <a:pt x="264" y="35"/>
                </a:cubicBezTo>
                <a:cubicBezTo>
                  <a:pt x="266" y="37"/>
                  <a:pt x="268" y="38"/>
                  <a:pt x="270" y="39"/>
                </a:cubicBezTo>
                <a:cubicBezTo>
                  <a:pt x="273" y="41"/>
                  <a:pt x="276" y="43"/>
                  <a:pt x="280" y="43"/>
                </a:cubicBezTo>
                <a:cubicBezTo>
                  <a:pt x="283" y="43"/>
                  <a:pt x="283" y="40"/>
                  <a:pt x="284" y="37"/>
                </a:cubicBezTo>
                <a:cubicBezTo>
                  <a:pt x="286" y="33"/>
                  <a:pt x="287" y="30"/>
                  <a:pt x="291" y="28"/>
                </a:cubicBezTo>
                <a:cubicBezTo>
                  <a:pt x="291" y="28"/>
                  <a:pt x="291" y="28"/>
                  <a:pt x="291" y="28"/>
                </a:cubicBezTo>
                <a:cubicBezTo>
                  <a:pt x="293" y="28"/>
                  <a:pt x="297" y="27"/>
                  <a:pt x="299" y="28"/>
                </a:cubicBezTo>
                <a:cubicBezTo>
                  <a:pt x="303" y="29"/>
                  <a:pt x="303" y="32"/>
                  <a:pt x="306" y="34"/>
                </a:cubicBezTo>
                <a:cubicBezTo>
                  <a:pt x="308" y="36"/>
                  <a:pt x="310" y="36"/>
                  <a:pt x="312" y="37"/>
                </a:cubicBezTo>
                <a:cubicBezTo>
                  <a:pt x="315" y="38"/>
                  <a:pt x="318" y="38"/>
                  <a:pt x="320" y="40"/>
                </a:cubicBezTo>
                <a:cubicBezTo>
                  <a:pt x="322" y="42"/>
                  <a:pt x="322" y="44"/>
                  <a:pt x="323" y="46"/>
                </a:cubicBezTo>
                <a:cubicBezTo>
                  <a:pt x="324" y="48"/>
                  <a:pt x="325" y="50"/>
                  <a:pt x="326" y="52"/>
                </a:cubicBezTo>
                <a:cubicBezTo>
                  <a:pt x="329" y="57"/>
                  <a:pt x="331" y="60"/>
                  <a:pt x="334" y="66"/>
                </a:cubicBezTo>
                <a:cubicBezTo>
                  <a:pt x="335" y="69"/>
                  <a:pt x="337" y="71"/>
                  <a:pt x="338" y="74"/>
                </a:cubicBezTo>
                <a:cubicBezTo>
                  <a:pt x="340" y="80"/>
                  <a:pt x="339" y="84"/>
                  <a:pt x="340" y="90"/>
                </a:cubicBezTo>
                <a:cubicBezTo>
                  <a:pt x="340" y="90"/>
                  <a:pt x="340" y="90"/>
                  <a:pt x="340" y="90"/>
                </a:cubicBezTo>
                <a:cubicBezTo>
                  <a:pt x="336" y="92"/>
                  <a:pt x="334" y="94"/>
                  <a:pt x="332" y="98"/>
                </a:cubicBezTo>
                <a:cubicBezTo>
                  <a:pt x="329" y="95"/>
                  <a:pt x="328" y="92"/>
                  <a:pt x="325" y="88"/>
                </a:cubicBezTo>
                <a:cubicBezTo>
                  <a:pt x="325" y="89"/>
                  <a:pt x="324" y="88"/>
                  <a:pt x="323" y="88"/>
                </a:cubicBezTo>
                <a:cubicBezTo>
                  <a:pt x="321" y="90"/>
                  <a:pt x="320" y="93"/>
                  <a:pt x="320" y="96"/>
                </a:cubicBezTo>
                <a:cubicBezTo>
                  <a:pt x="312" y="96"/>
                  <a:pt x="312" y="96"/>
                  <a:pt x="312" y="96"/>
                </a:cubicBezTo>
                <a:cubicBezTo>
                  <a:pt x="314" y="100"/>
                  <a:pt x="314" y="102"/>
                  <a:pt x="315" y="106"/>
                </a:cubicBezTo>
                <a:cubicBezTo>
                  <a:pt x="316" y="109"/>
                  <a:pt x="317" y="111"/>
                  <a:pt x="317" y="115"/>
                </a:cubicBezTo>
                <a:cubicBezTo>
                  <a:pt x="317" y="118"/>
                  <a:pt x="317" y="120"/>
                  <a:pt x="315" y="122"/>
                </a:cubicBezTo>
                <a:cubicBezTo>
                  <a:pt x="313" y="124"/>
                  <a:pt x="311" y="124"/>
                  <a:pt x="309" y="126"/>
                </a:cubicBezTo>
                <a:cubicBezTo>
                  <a:pt x="305" y="129"/>
                  <a:pt x="302" y="129"/>
                  <a:pt x="297" y="130"/>
                </a:cubicBezTo>
                <a:cubicBezTo>
                  <a:pt x="292" y="130"/>
                  <a:pt x="290" y="133"/>
                  <a:pt x="285" y="133"/>
                </a:cubicBezTo>
                <a:cubicBezTo>
                  <a:pt x="283" y="133"/>
                  <a:pt x="282" y="133"/>
                  <a:pt x="281" y="132"/>
                </a:cubicBezTo>
                <a:cubicBezTo>
                  <a:pt x="278" y="131"/>
                  <a:pt x="278" y="129"/>
                  <a:pt x="275" y="127"/>
                </a:cubicBezTo>
                <a:cubicBezTo>
                  <a:pt x="273" y="131"/>
                  <a:pt x="272" y="134"/>
                  <a:pt x="269" y="137"/>
                </a:cubicBezTo>
                <a:cubicBezTo>
                  <a:pt x="267" y="138"/>
                  <a:pt x="266" y="139"/>
                  <a:pt x="264" y="139"/>
                </a:cubicBezTo>
                <a:cubicBezTo>
                  <a:pt x="259" y="139"/>
                  <a:pt x="260" y="133"/>
                  <a:pt x="258" y="128"/>
                </a:cubicBezTo>
                <a:cubicBezTo>
                  <a:pt x="252" y="130"/>
                  <a:pt x="250" y="134"/>
                  <a:pt x="244" y="138"/>
                </a:cubicBezTo>
                <a:cubicBezTo>
                  <a:pt x="242" y="139"/>
                  <a:pt x="241" y="141"/>
                  <a:pt x="238" y="141"/>
                </a:cubicBezTo>
                <a:cubicBezTo>
                  <a:pt x="237" y="141"/>
                  <a:pt x="237" y="141"/>
                  <a:pt x="236" y="141"/>
                </a:cubicBezTo>
                <a:cubicBezTo>
                  <a:pt x="236" y="138"/>
                  <a:pt x="237" y="136"/>
                  <a:pt x="236" y="133"/>
                </a:cubicBezTo>
                <a:cubicBezTo>
                  <a:pt x="233" y="134"/>
                  <a:pt x="232" y="135"/>
                  <a:pt x="228" y="136"/>
                </a:cubicBezTo>
                <a:cubicBezTo>
                  <a:pt x="224" y="139"/>
                  <a:pt x="222" y="141"/>
                  <a:pt x="218" y="143"/>
                </a:cubicBezTo>
                <a:cubicBezTo>
                  <a:pt x="218" y="143"/>
                  <a:pt x="218" y="143"/>
                  <a:pt x="218" y="143"/>
                </a:cubicBezTo>
                <a:cubicBezTo>
                  <a:pt x="215" y="139"/>
                  <a:pt x="213" y="136"/>
                  <a:pt x="208" y="136"/>
                </a:cubicBezTo>
                <a:cubicBezTo>
                  <a:pt x="204" y="136"/>
                  <a:pt x="199" y="136"/>
                  <a:pt x="196" y="139"/>
                </a:cubicBezTo>
                <a:cubicBezTo>
                  <a:pt x="195" y="140"/>
                  <a:pt x="195" y="143"/>
                  <a:pt x="194" y="14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 name="Freeform 32"/>
          <p:cNvSpPr>
            <a:spLocks/>
          </p:cNvSpPr>
          <p:nvPr/>
        </p:nvSpPr>
        <p:spPr bwMode="auto">
          <a:xfrm>
            <a:off x="7997420" y="4782312"/>
            <a:ext cx="123368" cy="126548"/>
          </a:xfrm>
          <a:custGeom>
            <a:avLst/>
            <a:gdLst/>
            <a:ahLst/>
            <a:cxnLst>
              <a:cxn ang="0">
                <a:pos x="15" y="0"/>
              </a:cxn>
              <a:cxn ang="0">
                <a:pos x="21" y="5"/>
              </a:cxn>
              <a:cxn ang="0">
                <a:pos x="29" y="8"/>
              </a:cxn>
              <a:cxn ang="0">
                <a:pos x="35" y="13"/>
              </a:cxn>
              <a:cxn ang="0">
                <a:pos x="39" y="16"/>
              </a:cxn>
              <a:cxn ang="0">
                <a:pos x="40" y="20"/>
              </a:cxn>
              <a:cxn ang="0">
                <a:pos x="44" y="30"/>
              </a:cxn>
              <a:cxn ang="0">
                <a:pos x="43" y="32"/>
              </a:cxn>
              <a:cxn ang="0">
                <a:pos x="35" y="36"/>
              </a:cxn>
              <a:cxn ang="0">
                <a:pos x="25" y="39"/>
              </a:cxn>
              <a:cxn ang="0">
                <a:pos x="12" y="44"/>
              </a:cxn>
              <a:cxn ang="0">
                <a:pos x="12" y="44"/>
              </a:cxn>
              <a:cxn ang="0">
                <a:pos x="6" y="37"/>
              </a:cxn>
              <a:cxn ang="0">
                <a:pos x="0" y="26"/>
              </a:cxn>
              <a:cxn ang="0">
                <a:pos x="0" y="26"/>
              </a:cxn>
              <a:cxn ang="0">
                <a:pos x="4" y="18"/>
              </a:cxn>
              <a:cxn ang="0">
                <a:pos x="15" y="0"/>
              </a:cxn>
            </a:cxnLst>
            <a:rect l="0" t="0" r="r" b="b"/>
            <a:pathLst>
              <a:path w="44" h="44">
                <a:moveTo>
                  <a:pt x="15" y="0"/>
                </a:moveTo>
                <a:cubicBezTo>
                  <a:pt x="17" y="2"/>
                  <a:pt x="18" y="4"/>
                  <a:pt x="21" y="5"/>
                </a:cubicBezTo>
                <a:cubicBezTo>
                  <a:pt x="24" y="6"/>
                  <a:pt x="26" y="6"/>
                  <a:pt x="29" y="8"/>
                </a:cubicBezTo>
                <a:cubicBezTo>
                  <a:pt x="32" y="9"/>
                  <a:pt x="33" y="11"/>
                  <a:pt x="35" y="13"/>
                </a:cubicBezTo>
                <a:cubicBezTo>
                  <a:pt x="37" y="14"/>
                  <a:pt x="39" y="15"/>
                  <a:pt x="39" y="16"/>
                </a:cubicBezTo>
                <a:cubicBezTo>
                  <a:pt x="40" y="18"/>
                  <a:pt x="39" y="19"/>
                  <a:pt x="40" y="20"/>
                </a:cubicBezTo>
                <a:cubicBezTo>
                  <a:pt x="41" y="24"/>
                  <a:pt x="44" y="26"/>
                  <a:pt x="44" y="30"/>
                </a:cubicBezTo>
                <a:cubicBezTo>
                  <a:pt x="44" y="31"/>
                  <a:pt x="43" y="32"/>
                  <a:pt x="43" y="32"/>
                </a:cubicBezTo>
                <a:cubicBezTo>
                  <a:pt x="41" y="36"/>
                  <a:pt x="38" y="35"/>
                  <a:pt x="35" y="36"/>
                </a:cubicBezTo>
                <a:cubicBezTo>
                  <a:pt x="31" y="38"/>
                  <a:pt x="29" y="39"/>
                  <a:pt x="25" y="39"/>
                </a:cubicBezTo>
                <a:cubicBezTo>
                  <a:pt x="19" y="40"/>
                  <a:pt x="15" y="42"/>
                  <a:pt x="12" y="44"/>
                </a:cubicBezTo>
                <a:cubicBezTo>
                  <a:pt x="12" y="44"/>
                  <a:pt x="12" y="44"/>
                  <a:pt x="12" y="44"/>
                </a:cubicBezTo>
                <a:cubicBezTo>
                  <a:pt x="10" y="41"/>
                  <a:pt x="8" y="40"/>
                  <a:pt x="6" y="37"/>
                </a:cubicBezTo>
                <a:cubicBezTo>
                  <a:pt x="3" y="33"/>
                  <a:pt x="3" y="31"/>
                  <a:pt x="0" y="26"/>
                </a:cubicBezTo>
                <a:cubicBezTo>
                  <a:pt x="0" y="26"/>
                  <a:pt x="0" y="26"/>
                  <a:pt x="0" y="26"/>
                </a:cubicBezTo>
                <a:cubicBezTo>
                  <a:pt x="2" y="24"/>
                  <a:pt x="3" y="21"/>
                  <a:pt x="4" y="18"/>
                </a:cubicBezTo>
                <a:cubicBezTo>
                  <a:pt x="8" y="12"/>
                  <a:pt x="10" y="7"/>
                  <a:pt x="1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Freeform 33"/>
          <p:cNvSpPr>
            <a:spLocks/>
          </p:cNvSpPr>
          <p:nvPr/>
        </p:nvSpPr>
        <p:spPr bwMode="auto">
          <a:xfrm>
            <a:off x="7086404" y="6086722"/>
            <a:ext cx="66429" cy="32448"/>
          </a:xfrm>
          <a:custGeom>
            <a:avLst/>
            <a:gdLst/>
            <a:ahLst/>
            <a:cxnLst>
              <a:cxn ang="0">
                <a:pos x="24" y="7"/>
              </a:cxn>
              <a:cxn ang="0">
                <a:pos x="23" y="7"/>
              </a:cxn>
              <a:cxn ang="0">
                <a:pos x="13" y="12"/>
              </a:cxn>
              <a:cxn ang="0">
                <a:pos x="7" y="10"/>
              </a:cxn>
              <a:cxn ang="0">
                <a:pos x="0" y="8"/>
              </a:cxn>
              <a:cxn ang="0">
                <a:pos x="0" y="8"/>
              </a:cxn>
              <a:cxn ang="0">
                <a:pos x="2" y="3"/>
              </a:cxn>
              <a:cxn ang="0">
                <a:pos x="14" y="0"/>
              </a:cxn>
              <a:cxn ang="0">
                <a:pos x="24" y="7"/>
              </a:cxn>
            </a:cxnLst>
            <a:rect l="0" t="0" r="r" b="b"/>
            <a:pathLst>
              <a:path w="24" h="12">
                <a:moveTo>
                  <a:pt x="24" y="7"/>
                </a:moveTo>
                <a:cubicBezTo>
                  <a:pt x="24" y="7"/>
                  <a:pt x="23" y="7"/>
                  <a:pt x="23" y="7"/>
                </a:cubicBezTo>
                <a:cubicBezTo>
                  <a:pt x="19" y="9"/>
                  <a:pt x="17" y="12"/>
                  <a:pt x="13" y="12"/>
                </a:cubicBezTo>
                <a:cubicBezTo>
                  <a:pt x="10" y="12"/>
                  <a:pt x="9" y="11"/>
                  <a:pt x="7" y="10"/>
                </a:cubicBezTo>
                <a:cubicBezTo>
                  <a:pt x="4" y="10"/>
                  <a:pt x="2" y="9"/>
                  <a:pt x="0" y="8"/>
                </a:cubicBezTo>
                <a:cubicBezTo>
                  <a:pt x="0" y="8"/>
                  <a:pt x="0" y="8"/>
                  <a:pt x="0" y="8"/>
                </a:cubicBezTo>
                <a:cubicBezTo>
                  <a:pt x="1" y="7"/>
                  <a:pt x="1" y="4"/>
                  <a:pt x="2" y="3"/>
                </a:cubicBezTo>
                <a:cubicBezTo>
                  <a:pt x="5" y="0"/>
                  <a:pt x="10" y="0"/>
                  <a:pt x="14" y="0"/>
                </a:cubicBezTo>
                <a:cubicBezTo>
                  <a:pt x="19" y="0"/>
                  <a:pt x="21" y="3"/>
                  <a:pt x="24" y="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Freeform 34"/>
          <p:cNvSpPr>
            <a:spLocks/>
          </p:cNvSpPr>
          <p:nvPr/>
        </p:nvSpPr>
        <p:spPr bwMode="auto">
          <a:xfrm>
            <a:off x="6412631" y="6469609"/>
            <a:ext cx="297346" cy="249851"/>
          </a:xfrm>
          <a:custGeom>
            <a:avLst/>
            <a:gdLst/>
            <a:ahLst/>
            <a:cxnLst>
              <a:cxn ang="0">
                <a:pos x="58" y="6"/>
              </a:cxn>
              <a:cxn ang="0">
                <a:pos x="50" y="3"/>
              </a:cxn>
              <a:cxn ang="0">
                <a:pos x="46" y="5"/>
              </a:cxn>
              <a:cxn ang="0">
                <a:pos x="45" y="7"/>
              </a:cxn>
              <a:cxn ang="0">
                <a:pos x="41" y="9"/>
              </a:cxn>
              <a:cxn ang="0">
                <a:pos x="37" y="10"/>
              </a:cxn>
              <a:cxn ang="0">
                <a:pos x="35" y="8"/>
              </a:cxn>
              <a:cxn ang="0">
                <a:pos x="29" y="6"/>
              </a:cxn>
              <a:cxn ang="0">
                <a:pos x="27" y="7"/>
              </a:cxn>
              <a:cxn ang="0">
                <a:pos x="32" y="13"/>
              </a:cxn>
              <a:cxn ang="0">
                <a:pos x="25" y="17"/>
              </a:cxn>
              <a:cxn ang="0">
                <a:pos x="15" y="27"/>
              </a:cxn>
              <a:cxn ang="0">
                <a:pos x="9" y="32"/>
              </a:cxn>
              <a:cxn ang="0">
                <a:pos x="0" y="42"/>
              </a:cxn>
              <a:cxn ang="0">
                <a:pos x="4" y="52"/>
              </a:cxn>
              <a:cxn ang="0">
                <a:pos x="4" y="65"/>
              </a:cxn>
              <a:cxn ang="0">
                <a:pos x="16" y="78"/>
              </a:cxn>
              <a:cxn ang="0">
                <a:pos x="33" y="87"/>
              </a:cxn>
              <a:cxn ang="0">
                <a:pos x="40" y="84"/>
              </a:cxn>
              <a:cxn ang="0">
                <a:pos x="48" y="80"/>
              </a:cxn>
              <a:cxn ang="0">
                <a:pos x="59" y="78"/>
              </a:cxn>
              <a:cxn ang="0">
                <a:pos x="63" y="76"/>
              </a:cxn>
              <a:cxn ang="0">
                <a:pos x="75" y="72"/>
              </a:cxn>
              <a:cxn ang="0">
                <a:pos x="83" y="70"/>
              </a:cxn>
              <a:cxn ang="0">
                <a:pos x="86" y="63"/>
              </a:cxn>
              <a:cxn ang="0">
                <a:pos x="88" y="51"/>
              </a:cxn>
              <a:cxn ang="0">
                <a:pos x="89" y="45"/>
              </a:cxn>
              <a:cxn ang="0">
                <a:pos x="93" y="35"/>
              </a:cxn>
              <a:cxn ang="0">
                <a:pos x="102" y="20"/>
              </a:cxn>
              <a:cxn ang="0">
                <a:pos x="107" y="9"/>
              </a:cxn>
              <a:cxn ang="0">
                <a:pos x="103" y="4"/>
              </a:cxn>
              <a:cxn ang="0">
                <a:pos x="97" y="0"/>
              </a:cxn>
              <a:cxn ang="0">
                <a:pos x="93" y="4"/>
              </a:cxn>
              <a:cxn ang="0">
                <a:pos x="84" y="7"/>
              </a:cxn>
              <a:cxn ang="0">
                <a:pos x="67" y="2"/>
              </a:cxn>
              <a:cxn ang="0">
                <a:pos x="64" y="4"/>
              </a:cxn>
              <a:cxn ang="0">
                <a:pos x="62" y="4"/>
              </a:cxn>
              <a:cxn ang="0">
                <a:pos x="58" y="6"/>
              </a:cxn>
            </a:cxnLst>
            <a:rect l="0" t="0" r="r" b="b"/>
            <a:pathLst>
              <a:path w="107" h="87">
                <a:moveTo>
                  <a:pt x="58" y="6"/>
                </a:moveTo>
                <a:cubicBezTo>
                  <a:pt x="55" y="6"/>
                  <a:pt x="53" y="3"/>
                  <a:pt x="50" y="3"/>
                </a:cubicBezTo>
                <a:cubicBezTo>
                  <a:pt x="48" y="3"/>
                  <a:pt x="47" y="4"/>
                  <a:pt x="46" y="5"/>
                </a:cubicBezTo>
                <a:cubicBezTo>
                  <a:pt x="45" y="6"/>
                  <a:pt x="45" y="7"/>
                  <a:pt x="45" y="7"/>
                </a:cubicBezTo>
                <a:cubicBezTo>
                  <a:pt x="44" y="8"/>
                  <a:pt x="42" y="8"/>
                  <a:pt x="41" y="9"/>
                </a:cubicBezTo>
                <a:cubicBezTo>
                  <a:pt x="39" y="10"/>
                  <a:pt x="38" y="10"/>
                  <a:pt x="37" y="10"/>
                </a:cubicBezTo>
                <a:cubicBezTo>
                  <a:pt x="36" y="10"/>
                  <a:pt x="36" y="9"/>
                  <a:pt x="35" y="8"/>
                </a:cubicBezTo>
                <a:cubicBezTo>
                  <a:pt x="33" y="7"/>
                  <a:pt x="32" y="7"/>
                  <a:pt x="29" y="6"/>
                </a:cubicBezTo>
                <a:cubicBezTo>
                  <a:pt x="27" y="7"/>
                  <a:pt x="27" y="7"/>
                  <a:pt x="27" y="7"/>
                </a:cubicBezTo>
                <a:cubicBezTo>
                  <a:pt x="29" y="9"/>
                  <a:pt x="31" y="11"/>
                  <a:pt x="32" y="13"/>
                </a:cubicBezTo>
                <a:cubicBezTo>
                  <a:pt x="29" y="14"/>
                  <a:pt x="28" y="15"/>
                  <a:pt x="25" y="17"/>
                </a:cubicBezTo>
                <a:cubicBezTo>
                  <a:pt x="20" y="19"/>
                  <a:pt x="19" y="23"/>
                  <a:pt x="15" y="27"/>
                </a:cubicBezTo>
                <a:cubicBezTo>
                  <a:pt x="13" y="29"/>
                  <a:pt x="12" y="31"/>
                  <a:pt x="9" y="32"/>
                </a:cubicBezTo>
                <a:cubicBezTo>
                  <a:pt x="5" y="34"/>
                  <a:pt x="0" y="37"/>
                  <a:pt x="0" y="42"/>
                </a:cubicBezTo>
                <a:cubicBezTo>
                  <a:pt x="0" y="46"/>
                  <a:pt x="4" y="48"/>
                  <a:pt x="4" y="52"/>
                </a:cubicBezTo>
                <a:cubicBezTo>
                  <a:pt x="4" y="65"/>
                  <a:pt x="4" y="65"/>
                  <a:pt x="4" y="65"/>
                </a:cubicBezTo>
                <a:cubicBezTo>
                  <a:pt x="4" y="72"/>
                  <a:pt x="10" y="75"/>
                  <a:pt x="16" y="78"/>
                </a:cubicBezTo>
                <a:cubicBezTo>
                  <a:pt x="23" y="82"/>
                  <a:pt x="26" y="87"/>
                  <a:pt x="33" y="87"/>
                </a:cubicBezTo>
                <a:cubicBezTo>
                  <a:pt x="36" y="87"/>
                  <a:pt x="38" y="85"/>
                  <a:pt x="40" y="84"/>
                </a:cubicBezTo>
                <a:cubicBezTo>
                  <a:pt x="43" y="82"/>
                  <a:pt x="45" y="81"/>
                  <a:pt x="48" y="80"/>
                </a:cubicBezTo>
                <a:cubicBezTo>
                  <a:pt x="52" y="79"/>
                  <a:pt x="55" y="80"/>
                  <a:pt x="59" y="78"/>
                </a:cubicBezTo>
                <a:cubicBezTo>
                  <a:pt x="60" y="78"/>
                  <a:pt x="61" y="77"/>
                  <a:pt x="63" y="76"/>
                </a:cubicBezTo>
                <a:cubicBezTo>
                  <a:pt x="67" y="74"/>
                  <a:pt x="70" y="73"/>
                  <a:pt x="75" y="72"/>
                </a:cubicBezTo>
                <a:cubicBezTo>
                  <a:pt x="78" y="71"/>
                  <a:pt x="80" y="72"/>
                  <a:pt x="83" y="70"/>
                </a:cubicBezTo>
                <a:cubicBezTo>
                  <a:pt x="85" y="68"/>
                  <a:pt x="85" y="66"/>
                  <a:pt x="86" y="63"/>
                </a:cubicBezTo>
                <a:cubicBezTo>
                  <a:pt x="87" y="59"/>
                  <a:pt x="88" y="56"/>
                  <a:pt x="88" y="51"/>
                </a:cubicBezTo>
                <a:cubicBezTo>
                  <a:pt x="89" y="49"/>
                  <a:pt x="88" y="48"/>
                  <a:pt x="89" y="45"/>
                </a:cubicBezTo>
                <a:cubicBezTo>
                  <a:pt x="90" y="41"/>
                  <a:pt x="91" y="39"/>
                  <a:pt x="93" y="35"/>
                </a:cubicBezTo>
                <a:cubicBezTo>
                  <a:pt x="95" y="29"/>
                  <a:pt x="98" y="26"/>
                  <a:pt x="102" y="20"/>
                </a:cubicBezTo>
                <a:cubicBezTo>
                  <a:pt x="104" y="16"/>
                  <a:pt x="107" y="14"/>
                  <a:pt x="107" y="9"/>
                </a:cubicBezTo>
                <a:cubicBezTo>
                  <a:pt x="107" y="7"/>
                  <a:pt x="105" y="6"/>
                  <a:pt x="103" y="4"/>
                </a:cubicBezTo>
                <a:cubicBezTo>
                  <a:pt x="102" y="2"/>
                  <a:pt x="100" y="0"/>
                  <a:pt x="97" y="0"/>
                </a:cubicBezTo>
                <a:cubicBezTo>
                  <a:pt x="95" y="0"/>
                  <a:pt x="95" y="3"/>
                  <a:pt x="93" y="4"/>
                </a:cubicBezTo>
                <a:cubicBezTo>
                  <a:pt x="90" y="6"/>
                  <a:pt x="88" y="7"/>
                  <a:pt x="84" y="7"/>
                </a:cubicBezTo>
                <a:cubicBezTo>
                  <a:pt x="77" y="7"/>
                  <a:pt x="74" y="2"/>
                  <a:pt x="67" y="2"/>
                </a:cubicBezTo>
                <a:cubicBezTo>
                  <a:pt x="66" y="2"/>
                  <a:pt x="65" y="4"/>
                  <a:pt x="64" y="4"/>
                </a:cubicBezTo>
                <a:cubicBezTo>
                  <a:pt x="63" y="5"/>
                  <a:pt x="62" y="4"/>
                  <a:pt x="62" y="4"/>
                </a:cubicBezTo>
                <a:cubicBezTo>
                  <a:pt x="60" y="5"/>
                  <a:pt x="59" y="6"/>
                  <a:pt x="58"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7" name="Freeform 35"/>
          <p:cNvSpPr>
            <a:spLocks/>
          </p:cNvSpPr>
          <p:nvPr/>
        </p:nvSpPr>
        <p:spPr bwMode="auto">
          <a:xfrm>
            <a:off x="3951622" y="3516839"/>
            <a:ext cx="1733461" cy="1255740"/>
          </a:xfrm>
          <a:custGeom>
            <a:avLst/>
            <a:gdLst/>
            <a:ahLst/>
            <a:cxnLst>
              <a:cxn ang="0">
                <a:pos x="195" y="4"/>
              </a:cxn>
              <a:cxn ang="0">
                <a:pos x="242" y="1"/>
              </a:cxn>
              <a:cxn ang="0">
                <a:pos x="283" y="21"/>
              </a:cxn>
              <a:cxn ang="0">
                <a:pos x="318" y="45"/>
              </a:cxn>
              <a:cxn ang="0">
                <a:pos x="348" y="56"/>
              </a:cxn>
              <a:cxn ang="0">
                <a:pos x="348" y="15"/>
              </a:cxn>
              <a:cxn ang="0">
                <a:pos x="370" y="14"/>
              </a:cxn>
              <a:cxn ang="0">
                <a:pos x="399" y="29"/>
              </a:cxn>
              <a:cxn ang="0">
                <a:pos x="435" y="15"/>
              </a:cxn>
              <a:cxn ang="0">
                <a:pos x="463" y="44"/>
              </a:cxn>
              <a:cxn ang="0">
                <a:pos x="495" y="58"/>
              </a:cxn>
              <a:cxn ang="0">
                <a:pos x="529" y="83"/>
              </a:cxn>
              <a:cxn ang="0">
                <a:pos x="578" y="97"/>
              </a:cxn>
              <a:cxn ang="0">
                <a:pos x="599" y="124"/>
              </a:cxn>
              <a:cxn ang="0">
                <a:pos x="622" y="181"/>
              </a:cxn>
              <a:cxn ang="0">
                <a:pos x="608" y="215"/>
              </a:cxn>
              <a:cxn ang="0">
                <a:pos x="591" y="230"/>
              </a:cxn>
              <a:cxn ang="0">
                <a:pos x="573" y="264"/>
              </a:cxn>
              <a:cxn ang="0">
                <a:pos x="586" y="284"/>
              </a:cxn>
              <a:cxn ang="0">
                <a:pos x="556" y="296"/>
              </a:cxn>
              <a:cxn ang="0">
                <a:pos x="526" y="290"/>
              </a:cxn>
              <a:cxn ang="0">
                <a:pos x="539" y="327"/>
              </a:cxn>
              <a:cxn ang="0">
                <a:pos x="561" y="341"/>
              </a:cxn>
              <a:cxn ang="0">
                <a:pos x="566" y="354"/>
              </a:cxn>
              <a:cxn ang="0">
                <a:pos x="536" y="361"/>
              </a:cxn>
              <a:cxn ang="0">
                <a:pos x="534" y="378"/>
              </a:cxn>
              <a:cxn ang="0">
                <a:pos x="515" y="389"/>
              </a:cxn>
              <a:cxn ang="0">
                <a:pos x="493" y="379"/>
              </a:cxn>
              <a:cxn ang="0">
                <a:pos x="472" y="367"/>
              </a:cxn>
              <a:cxn ang="0">
                <a:pos x="448" y="363"/>
              </a:cxn>
              <a:cxn ang="0">
                <a:pos x="420" y="324"/>
              </a:cxn>
              <a:cxn ang="0">
                <a:pos x="396" y="307"/>
              </a:cxn>
              <a:cxn ang="0">
                <a:pos x="366" y="316"/>
              </a:cxn>
              <a:cxn ang="0">
                <a:pos x="369" y="357"/>
              </a:cxn>
              <a:cxn ang="0">
                <a:pos x="372" y="379"/>
              </a:cxn>
              <a:cxn ang="0">
                <a:pos x="363" y="395"/>
              </a:cxn>
              <a:cxn ang="0">
                <a:pos x="345" y="416"/>
              </a:cxn>
              <a:cxn ang="0">
                <a:pos x="330" y="431"/>
              </a:cxn>
              <a:cxn ang="0">
                <a:pos x="310" y="432"/>
              </a:cxn>
              <a:cxn ang="0">
                <a:pos x="287" y="429"/>
              </a:cxn>
              <a:cxn ang="0">
                <a:pos x="261" y="403"/>
              </a:cxn>
              <a:cxn ang="0">
                <a:pos x="235" y="380"/>
              </a:cxn>
              <a:cxn ang="0">
                <a:pos x="159" y="375"/>
              </a:cxn>
              <a:cxn ang="0">
                <a:pos x="123" y="373"/>
              </a:cxn>
              <a:cxn ang="0">
                <a:pos x="58" y="355"/>
              </a:cxn>
              <a:cxn ang="0">
                <a:pos x="13" y="313"/>
              </a:cxn>
              <a:cxn ang="0">
                <a:pos x="15" y="288"/>
              </a:cxn>
              <a:cxn ang="0">
                <a:pos x="3" y="253"/>
              </a:cxn>
              <a:cxn ang="0">
                <a:pos x="12" y="224"/>
              </a:cxn>
              <a:cxn ang="0">
                <a:pos x="6" y="202"/>
              </a:cxn>
              <a:cxn ang="0">
                <a:pos x="7" y="192"/>
              </a:cxn>
              <a:cxn ang="0">
                <a:pos x="36" y="182"/>
              </a:cxn>
              <a:cxn ang="0">
                <a:pos x="65" y="191"/>
              </a:cxn>
              <a:cxn ang="0">
                <a:pos x="69" y="164"/>
              </a:cxn>
              <a:cxn ang="0">
                <a:pos x="64" y="144"/>
              </a:cxn>
              <a:cxn ang="0">
                <a:pos x="73" y="115"/>
              </a:cxn>
              <a:cxn ang="0">
                <a:pos x="47" y="95"/>
              </a:cxn>
              <a:cxn ang="0">
                <a:pos x="35" y="51"/>
              </a:cxn>
              <a:cxn ang="0">
                <a:pos x="67" y="38"/>
              </a:cxn>
              <a:cxn ang="0">
                <a:pos x="121" y="23"/>
              </a:cxn>
            </a:cxnLst>
            <a:rect l="0" t="0" r="r" b="b"/>
            <a:pathLst>
              <a:path w="622" h="439">
                <a:moveTo>
                  <a:pt x="160" y="11"/>
                </a:moveTo>
                <a:cubicBezTo>
                  <a:pt x="164" y="10"/>
                  <a:pt x="168" y="9"/>
                  <a:pt x="172" y="8"/>
                </a:cubicBezTo>
                <a:cubicBezTo>
                  <a:pt x="177" y="8"/>
                  <a:pt x="180" y="7"/>
                  <a:pt x="184" y="6"/>
                </a:cubicBezTo>
                <a:cubicBezTo>
                  <a:pt x="188" y="6"/>
                  <a:pt x="191" y="5"/>
                  <a:pt x="195" y="4"/>
                </a:cubicBezTo>
                <a:cubicBezTo>
                  <a:pt x="200" y="3"/>
                  <a:pt x="203" y="4"/>
                  <a:pt x="209" y="4"/>
                </a:cubicBezTo>
                <a:cubicBezTo>
                  <a:pt x="217" y="3"/>
                  <a:pt x="221" y="0"/>
                  <a:pt x="229" y="0"/>
                </a:cubicBezTo>
                <a:cubicBezTo>
                  <a:pt x="232" y="0"/>
                  <a:pt x="233" y="1"/>
                  <a:pt x="236" y="1"/>
                </a:cubicBezTo>
                <a:cubicBezTo>
                  <a:pt x="238" y="2"/>
                  <a:pt x="240" y="1"/>
                  <a:pt x="242" y="1"/>
                </a:cubicBezTo>
                <a:cubicBezTo>
                  <a:pt x="246" y="2"/>
                  <a:pt x="247" y="4"/>
                  <a:pt x="250" y="5"/>
                </a:cubicBezTo>
                <a:cubicBezTo>
                  <a:pt x="254" y="6"/>
                  <a:pt x="257" y="7"/>
                  <a:pt x="261" y="7"/>
                </a:cubicBezTo>
                <a:cubicBezTo>
                  <a:pt x="269" y="9"/>
                  <a:pt x="273" y="13"/>
                  <a:pt x="279" y="18"/>
                </a:cubicBezTo>
                <a:cubicBezTo>
                  <a:pt x="280" y="19"/>
                  <a:pt x="281" y="20"/>
                  <a:pt x="283" y="21"/>
                </a:cubicBezTo>
                <a:cubicBezTo>
                  <a:pt x="285" y="24"/>
                  <a:pt x="287" y="26"/>
                  <a:pt x="290" y="28"/>
                </a:cubicBezTo>
                <a:cubicBezTo>
                  <a:pt x="294" y="30"/>
                  <a:pt x="296" y="31"/>
                  <a:pt x="300" y="34"/>
                </a:cubicBezTo>
                <a:cubicBezTo>
                  <a:pt x="302" y="36"/>
                  <a:pt x="302" y="38"/>
                  <a:pt x="304" y="40"/>
                </a:cubicBezTo>
                <a:cubicBezTo>
                  <a:pt x="308" y="45"/>
                  <a:pt x="313" y="44"/>
                  <a:pt x="318" y="45"/>
                </a:cubicBezTo>
                <a:cubicBezTo>
                  <a:pt x="322" y="46"/>
                  <a:pt x="323" y="49"/>
                  <a:pt x="326" y="50"/>
                </a:cubicBezTo>
                <a:cubicBezTo>
                  <a:pt x="331" y="53"/>
                  <a:pt x="334" y="54"/>
                  <a:pt x="338" y="56"/>
                </a:cubicBezTo>
                <a:cubicBezTo>
                  <a:pt x="341" y="58"/>
                  <a:pt x="343" y="60"/>
                  <a:pt x="346" y="61"/>
                </a:cubicBezTo>
                <a:cubicBezTo>
                  <a:pt x="347" y="59"/>
                  <a:pt x="348" y="58"/>
                  <a:pt x="348" y="56"/>
                </a:cubicBezTo>
                <a:cubicBezTo>
                  <a:pt x="348" y="54"/>
                  <a:pt x="347" y="53"/>
                  <a:pt x="347" y="51"/>
                </a:cubicBezTo>
                <a:cubicBezTo>
                  <a:pt x="347" y="46"/>
                  <a:pt x="346" y="43"/>
                  <a:pt x="346" y="38"/>
                </a:cubicBezTo>
                <a:cubicBezTo>
                  <a:pt x="346" y="32"/>
                  <a:pt x="348" y="28"/>
                  <a:pt x="348" y="21"/>
                </a:cubicBezTo>
                <a:cubicBezTo>
                  <a:pt x="349" y="19"/>
                  <a:pt x="348" y="18"/>
                  <a:pt x="348" y="15"/>
                </a:cubicBezTo>
                <a:cubicBezTo>
                  <a:pt x="348" y="14"/>
                  <a:pt x="348" y="13"/>
                  <a:pt x="349" y="11"/>
                </a:cubicBezTo>
                <a:cubicBezTo>
                  <a:pt x="351" y="9"/>
                  <a:pt x="354" y="10"/>
                  <a:pt x="357" y="9"/>
                </a:cubicBezTo>
                <a:cubicBezTo>
                  <a:pt x="360" y="9"/>
                  <a:pt x="361" y="8"/>
                  <a:pt x="363" y="8"/>
                </a:cubicBezTo>
                <a:cubicBezTo>
                  <a:pt x="367" y="8"/>
                  <a:pt x="368" y="12"/>
                  <a:pt x="370" y="14"/>
                </a:cubicBezTo>
                <a:cubicBezTo>
                  <a:pt x="372" y="16"/>
                  <a:pt x="373" y="16"/>
                  <a:pt x="375" y="17"/>
                </a:cubicBezTo>
                <a:cubicBezTo>
                  <a:pt x="377" y="19"/>
                  <a:pt x="378" y="21"/>
                  <a:pt x="381" y="22"/>
                </a:cubicBezTo>
                <a:cubicBezTo>
                  <a:pt x="384" y="24"/>
                  <a:pt x="386" y="25"/>
                  <a:pt x="389" y="26"/>
                </a:cubicBezTo>
                <a:cubicBezTo>
                  <a:pt x="393" y="27"/>
                  <a:pt x="395" y="29"/>
                  <a:pt x="399" y="29"/>
                </a:cubicBezTo>
                <a:cubicBezTo>
                  <a:pt x="401" y="29"/>
                  <a:pt x="401" y="27"/>
                  <a:pt x="402" y="25"/>
                </a:cubicBezTo>
                <a:cubicBezTo>
                  <a:pt x="405" y="23"/>
                  <a:pt x="406" y="21"/>
                  <a:pt x="409" y="21"/>
                </a:cubicBezTo>
                <a:cubicBezTo>
                  <a:pt x="414" y="21"/>
                  <a:pt x="416" y="23"/>
                  <a:pt x="421" y="23"/>
                </a:cubicBezTo>
                <a:cubicBezTo>
                  <a:pt x="427" y="23"/>
                  <a:pt x="428" y="15"/>
                  <a:pt x="435" y="15"/>
                </a:cubicBezTo>
                <a:cubicBezTo>
                  <a:pt x="437" y="15"/>
                  <a:pt x="437" y="17"/>
                  <a:pt x="438" y="18"/>
                </a:cubicBezTo>
                <a:cubicBezTo>
                  <a:pt x="439" y="20"/>
                  <a:pt x="440" y="21"/>
                  <a:pt x="441" y="22"/>
                </a:cubicBezTo>
                <a:cubicBezTo>
                  <a:pt x="444" y="25"/>
                  <a:pt x="446" y="26"/>
                  <a:pt x="449" y="29"/>
                </a:cubicBezTo>
                <a:cubicBezTo>
                  <a:pt x="455" y="34"/>
                  <a:pt x="457" y="39"/>
                  <a:pt x="463" y="44"/>
                </a:cubicBezTo>
                <a:cubicBezTo>
                  <a:pt x="468" y="48"/>
                  <a:pt x="470" y="51"/>
                  <a:pt x="475" y="54"/>
                </a:cubicBezTo>
                <a:cubicBezTo>
                  <a:pt x="478" y="56"/>
                  <a:pt x="479" y="57"/>
                  <a:pt x="482" y="58"/>
                </a:cubicBezTo>
                <a:cubicBezTo>
                  <a:pt x="487" y="61"/>
                  <a:pt x="488" y="65"/>
                  <a:pt x="494" y="66"/>
                </a:cubicBezTo>
                <a:cubicBezTo>
                  <a:pt x="495" y="63"/>
                  <a:pt x="495" y="61"/>
                  <a:pt x="495" y="58"/>
                </a:cubicBezTo>
                <a:cubicBezTo>
                  <a:pt x="499" y="62"/>
                  <a:pt x="500" y="64"/>
                  <a:pt x="504" y="66"/>
                </a:cubicBezTo>
                <a:cubicBezTo>
                  <a:pt x="511" y="70"/>
                  <a:pt x="516" y="71"/>
                  <a:pt x="523" y="75"/>
                </a:cubicBezTo>
                <a:cubicBezTo>
                  <a:pt x="524" y="76"/>
                  <a:pt x="525" y="78"/>
                  <a:pt x="526" y="79"/>
                </a:cubicBezTo>
                <a:cubicBezTo>
                  <a:pt x="527" y="81"/>
                  <a:pt x="528" y="82"/>
                  <a:pt x="529" y="83"/>
                </a:cubicBezTo>
                <a:cubicBezTo>
                  <a:pt x="532" y="87"/>
                  <a:pt x="534" y="90"/>
                  <a:pt x="539" y="92"/>
                </a:cubicBezTo>
                <a:cubicBezTo>
                  <a:pt x="542" y="93"/>
                  <a:pt x="544" y="94"/>
                  <a:pt x="547" y="95"/>
                </a:cubicBezTo>
                <a:cubicBezTo>
                  <a:pt x="554" y="99"/>
                  <a:pt x="557" y="103"/>
                  <a:pt x="565" y="103"/>
                </a:cubicBezTo>
                <a:cubicBezTo>
                  <a:pt x="570" y="103"/>
                  <a:pt x="572" y="97"/>
                  <a:pt x="578" y="97"/>
                </a:cubicBezTo>
                <a:cubicBezTo>
                  <a:pt x="579" y="97"/>
                  <a:pt x="579" y="98"/>
                  <a:pt x="580" y="98"/>
                </a:cubicBezTo>
                <a:cubicBezTo>
                  <a:pt x="580" y="103"/>
                  <a:pt x="580" y="106"/>
                  <a:pt x="583" y="109"/>
                </a:cubicBezTo>
                <a:cubicBezTo>
                  <a:pt x="585" y="112"/>
                  <a:pt x="588" y="112"/>
                  <a:pt x="591" y="114"/>
                </a:cubicBezTo>
                <a:cubicBezTo>
                  <a:pt x="595" y="117"/>
                  <a:pt x="596" y="120"/>
                  <a:pt x="599" y="124"/>
                </a:cubicBezTo>
                <a:cubicBezTo>
                  <a:pt x="600" y="125"/>
                  <a:pt x="602" y="126"/>
                  <a:pt x="603" y="127"/>
                </a:cubicBezTo>
                <a:cubicBezTo>
                  <a:pt x="607" y="134"/>
                  <a:pt x="606" y="139"/>
                  <a:pt x="607" y="147"/>
                </a:cubicBezTo>
                <a:cubicBezTo>
                  <a:pt x="607" y="152"/>
                  <a:pt x="610" y="155"/>
                  <a:pt x="612" y="159"/>
                </a:cubicBezTo>
                <a:cubicBezTo>
                  <a:pt x="622" y="181"/>
                  <a:pt x="622" y="181"/>
                  <a:pt x="622" y="181"/>
                </a:cubicBezTo>
                <a:cubicBezTo>
                  <a:pt x="620" y="186"/>
                  <a:pt x="619" y="189"/>
                  <a:pt x="616" y="193"/>
                </a:cubicBezTo>
                <a:cubicBezTo>
                  <a:pt x="614" y="197"/>
                  <a:pt x="611" y="198"/>
                  <a:pt x="610" y="201"/>
                </a:cubicBezTo>
                <a:cubicBezTo>
                  <a:pt x="610" y="204"/>
                  <a:pt x="610" y="206"/>
                  <a:pt x="610" y="209"/>
                </a:cubicBezTo>
                <a:cubicBezTo>
                  <a:pt x="609" y="212"/>
                  <a:pt x="609" y="213"/>
                  <a:pt x="608" y="215"/>
                </a:cubicBezTo>
                <a:cubicBezTo>
                  <a:pt x="608" y="217"/>
                  <a:pt x="608" y="219"/>
                  <a:pt x="607" y="219"/>
                </a:cubicBezTo>
                <a:cubicBezTo>
                  <a:pt x="605" y="221"/>
                  <a:pt x="603" y="219"/>
                  <a:pt x="601" y="220"/>
                </a:cubicBezTo>
                <a:cubicBezTo>
                  <a:pt x="598" y="222"/>
                  <a:pt x="598" y="224"/>
                  <a:pt x="596" y="226"/>
                </a:cubicBezTo>
                <a:cubicBezTo>
                  <a:pt x="595" y="228"/>
                  <a:pt x="593" y="228"/>
                  <a:pt x="591" y="230"/>
                </a:cubicBezTo>
                <a:cubicBezTo>
                  <a:pt x="593" y="240"/>
                  <a:pt x="593" y="240"/>
                  <a:pt x="593" y="240"/>
                </a:cubicBezTo>
                <a:cubicBezTo>
                  <a:pt x="592" y="245"/>
                  <a:pt x="589" y="246"/>
                  <a:pt x="586" y="249"/>
                </a:cubicBezTo>
                <a:cubicBezTo>
                  <a:pt x="582" y="254"/>
                  <a:pt x="580" y="257"/>
                  <a:pt x="576" y="261"/>
                </a:cubicBezTo>
                <a:cubicBezTo>
                  <a:pt x="573" y="264"/>
                  <a:pt x="573" y="264"/>
                  <a:pt x="573" y="264"/>
                </a:cubicBezTo>
                <a:cubicBezTo>
                  <a:pt x="571" y="266"/>
                  <a:pt x="570" y="266"/>
                  <a:pt x="569" y="267"/>
                </a:cubicBezTo>
                <a:cubicBezTo>
                  <a:pt x="569" y="268"/>
                  <a:pt x="569" y="269"/>
                  <a:pt x="569" y="269"/>
                </a:cubicBezTo>
                <a:cubicBezTo>
                  <a:pt x="574" y="272"/>
                  <a:pt x="574" y="277"/>
                  <a:pt x="579" y="279"/>
                </a:cubicBezTo>
                <a:cubicBezTo>
                  <a:pt x="582" y="281"/>
                  <a:pt x="586" y="281"/>
                  <a:pt x="586" y="284"/>
                </a:cubicBezTo>
                <a:cubicBezTo>
                  <a:pt x="586" y="289"/>
                  <a:pt x="583" y="291"/>
                  <a:pt x="581" y="295"/>
                </a:cubicBezTo>
                <a:cubicBezTo>
                  <a:pt x="580" y="298"/>
                  <a:pt x="579" y="300"/>
                  <a:pt x="576" y="300"/>
                </a:cubicBezTo>
                <a:cubicBezTo>
                  <a:pt x="573" y="300"/>
                  <a:pt x="572" y="300"/>
                  <a:pt x="570" y="299"/>
                </a:cubicBezTo>
                <a:cubicBezTo>
                  <a:pt x="564" y="299"/>
                  <a:pt x="561" y="298"/>
                  <a:pt x="556" y="296"/>
                </a:cubicBezTo>
                <a:cubicBezTo>
                  <a:pt x="553" y="296"/>
                  <a:pt x="552" y="294"/>
                  <a:pt x="550" y="293"/>
                </a:cubicBezTo>
                <a:cubicBezTo>
                  <a:pt x="547" y="292"/>
                  <a:pt x="545" y="293"/>
                  <a:pt x="542" y="292"/>
                </a:cubicBezTo>
                <a:cubicBezTo>
                  <a:pt x="539" y="292"/>
                  <a:pt x="538" y="291"/>
                  <a:pt x="536" y="290"/>
                </a:cubicBezTo>
                <a:cubicBezTo>
                  <a:pt x="532" y="290"/>
                  <a:pt x="530" y="290"/>
                  <a:pt x="526" y="290"/>
                </a:cubicBezTo>
                <a:cubicBezTo>
                  <a:pt x="526" y="291"/>
                  <a:pt x="525" y="291"/>
                  <a:pt x="525" y="292"/>
                </a:cubicBezTo>
                <a:cubicBezTo>
                  <a:pt x="525" y="295"/>
                  <a:pt x="528" y="296"/>
                  <a:pt x="529" y="298"/>
                </a:cubicBezTo>
                <a:cubicBezTo>
                  <a:pt x="531" y="302"/>
                  <a:pt x="532" y="305"/>
                  <a:pt x="534" y="308"/>
                </a:cubicBezTo>
                <a:cubicBezTo>
                  <a:pt x="537" y="315"/>
                  <a:pt x="539" y="319"/>
                  <a:pt x="539" y="327"/>
                </a:cubicBezTo>
                <a:cubicBezTo>
                  <a:pt x="546" y="327"/>
                  <a:pt x="546" y="327"/>
                  <a:pt x="546" y="327"/>
                </a:cubicBezTo>
                <a:cubicBezTo>
                  <a:pt x="548" y="327"/>
                  <a:pt x="549" y="326"/>
                  <a:pt x="551" y="326"/>
                </a:cubicBezTo>
                <a:cubicBezTo>
                  <a:pt x="554" y="326"/>
                  <a:pt x="554" y="329"/>
                  <a:pt x="556" y="331"/>
                </a:cubicBezTo>
                <a:cubicBezTo>
                  <a:pt x="558" y="335"/>
                  <a:pt x="559" y="337"/>
                  <a:pt x="561" y="341"/>
                </a:cubicBezTo>
                <a:cubicBezTo>
                  <a:pt x="563" y="336"/>
                  <a:pt x="563" y="331"/>
                  <a:pt x="568" y="328"/>
                </a:cubicBezTo>
                <a:cubicBezTo>
                  <a:pt x="570" y="330"/>
                  <a:pt x="570" y="331"/>
                  <a:pt x="570" y="334"/>
                </a:cubicBezTo>
                <a:cubicBezTo>
                  <a:pt x="570" y="342"/>
                  <a:pt x="566" y="346"/>
                  <a:pt x="566" y="354"/>
                </a:cubicBezTo>
                <a:cubicBezTo>
                  <a:pt x="566" y="354"/>
                  <a:pt x="566" y="354"/>
                  <a:pt x="566" y="354"/>
                </a:cubicBezTo>
                <a:cubicBezTo>
                  <a:pt x="557" y="358"/>
                  <a:pt x="557" y="358"/>
                  <a:pt x="557" y="358"/>
                </a:cubicBezTo>
                <a:cubicBezTo>
                  <a:pt x="552" y="357"/>
                  <a:pt x="550" y="356"/>
                  <a:pt x="546" y="356"/>
                </a:cubicBezTo>
                <a:cubicBezTo>
                  <a:pt x="542" y="356"/>
                  <a:pt x="539" y="355"/>
                  <a:pt x="536" y="358"/>
                </a:cubicBezTo>
                <a:cubicBezTo>
                  <a:pt x="535" y="359"/>
                  <a:pt x="536" y="360"/>
                  <a:pt x="536" y="361"/>
                </a:cubicBezTo>
                <a:cubicBezTo>
                  <a:pt x="536" y="365"/>
                  <a:pt x="536" y="367"/>
                  <a:pt x="537" y="370"/>
                </a:cubicBezTo>
                <a:cubicBezTo>
                  <a:pt x="538" y="372"/>
                  <a:pt x="540" y="373"/>
                  <a:pt x="541" y="374"/>
                </a:cubicBezTo>
                <a:cubicBezTo>
                  <a:pt x="541" y="376"/>
                  <a:pt x="541" y="376"/>
                  <a:pt x="541" y="376"/>
                </a:cubicBezTo>
                <a:cubicBezTo>
                  <a:pt x="538" y="377"/>
                  <a:pt x="537" y="377"/>
                  <a:pt x="534" y="378"/>
                </a:cubicBezTo>
                <a:cubicBezTo>
                  <a:pt x="532" y="379"/>
                  <a:pt x="530" y="380"/>
                  <a:pt x="527" y="380"/>
                </a:cubicBezTo>
                <a:cubicBezTo>
                  <a:pt x="524" y="380"/>
                  <a:pt x="523" y="378"/>
                  <a:pt x="520" y="378"/>
                </a:cubicBezTo>
                <a:cubicBezTo>
                  <a:pt x="517" y="378"/>
                  <a:pt x="517" y="381"/>
                  <a:pt x="516" y="383"/>
                </a:cubicBezTo>
                <a:cubicBezTo>
                  <a:pt x="516" y="385"/>
                  <a:pt x="515" y="387"/>
                  <a:pt x="515" y="389"/>
                </a:cubicBezTo>
                <a:cubicBezTo>
                  <a:pt x="514" y="392"/>
                  <a:pt x="513" y="395"/>
                  <a:pt x="511" y="395"/>
                </a:cubicBezTo>
                <a:cubicBezTo>
                  <a:pt x="507" y="395"/>
                  <a:pt x="507" y="390"/>
                  <a:pt x="506" y="386"/>
                </a:cubicBezTo>
                <a:cubicBezTo>
                  <a:pt x="504" y="382"/>
                  <a:pt x="502" y="377"/>
                  <a:pt x="498" y="377"/>
                </a:cubicBezTo>
                <a:cubicBezTo>
                  <a:pt x="496" y="377"/>
                  <a:pt x="495" y="378"/>
                  <a:pt x="493" y="379"/>
                </a:cubicBezTo>
                <a:cubicBezTo>
                  <a:pt x="491" y="375"/>
                  <a:pt x="494" y="371"/>
                  <a:pt x="490" y="368"/>
                </a:cubicBezTo>
                <a:cubicBezTo>
                  <a:pt x="487" y="367"/>
                  <a:pt x="485" y="367"/>
                  <a:pt x="482" y="366"/>
                </a:cubicBezTo>
                <a:cubicBezTo>
                  <a:pt x="480" y="366"/>
                  <a:pt x="479" y="365"/>
                  <a:pt x="477" y="365"/>
                </a:cubicBezTo>
                <a:cubicBezTo>
                  <a:pt x="475" y="365"/>
                  <a:pt x="473" y="366"/>
                  <a:pt x="472" y="367"/>
                </a:cubicBezTo>
                <a:cubicBezTo>
                  <a:pt x="471" y="369"/>
                  <a:pt x="472" y="371"/>
                  <a:pt x="470" y="371"/>
                </a:cubicBezTo>
                <a:cubicBezTo>
                  <a:pt x="466" y="371"/>
                  <a:pt x="465" y="369"/>
                  <a:pt x="462" y="368"/>
                </a:cubicBezTo>
                <a:cubicBezTo>
                  <a:pt x="459" y="367"/>
                  <a:pt x="457" y="368"/>
                  <a:pt x="454" y="367"/>
                </a:cubicBezTo>
                <a:cubicBezTo>
                  <a:pt x="451" y="366"/>
                  <a:pt x="450" y="365"/>
                  <a:pt x="448" y="363"/>
                </a:cubicBezTo>
                <a:cubicBezTo>
                  <a:pt x="443" y="361"/>
                  <a:pt x="439" y="360"/>
                  <a:pt x="436" y="355"/>
                </a:cubicBezTo>
                <a:cubicBezTo>
                  <a:pt x="434" y="351"/>
                  <a:pt x="434" y="347"/>
                  <a:pt x="432" y="342"/>
                </a:cubicBezTo>
                <a:cubicBezTo>
                  <a:pt x="431" y="340"/>
                  <a:pt x="429" y="339"/>
                  <a:pt x="427" y="336"/>
                </a:cubicBezTo>
                <a:cubicBezTo>
                  <a:pt x="424" y="332"/>
                  <a:pt x="423" y="329"/>
                  <a:pt x="420" y="324"/>
                </a:cubicBezTo>
                <a:cubicBezTo>
                  <a:pt x="419" y="322"/>
                  <a:pt x="418" y="321"/>
                  <a:pt x="417" y="319"/>
                </a:cubicBezTo>
                <a:cubicBezTo>
                  <a:pt x="417" y="318"/>
                  <a:pt x="417" y="317"/>
                  <a:pt x="416" y="315"/>
                </a:cubicBezTo>
                <a:cubicBezTo>
                  <a:pt x="414" y="313"/>
                  <a:pt x="411" y="313"/>
                  <a:pt x="408" y="311"/>
                </a:cubicBezTo>
                <a:cubicBezTo>
                  <a:pt x="404" y="310"/>
                  <a:pt x="401" y="307"/>
                  <a:pt x="396" y="307"/>
                </a:cubicBezTo>
                <a:cubicBezTo>
                  <a:pt x="392" y="307"/>
                  <a:pt x="391" y="311"/>
                  <a:pt x="386" y="311"/>
                </a:cubicBezTo>
                <a:cubicBezTo>
                  <a:pt x="383" y="311"/>
                  <a:pt x="382" y="307"/>
                  <a:pt x="378" y="307"/>
                </a:cubicBezTo>
                <a:cubicBezTo>
                  <a:pt x="376" y="307"/>
                  <a:pt x="375" y="310"/>
                  <a:pt x="372" y="311"/>
                </a:cubicBezTo>
                <a:cubicBezTo>
                  <a:pt x="370" y="312"/>
                  <a:pt x="366" y="313"/>
                  <a:pt x="366" y="316"/>
                </a:cubicBezTo>
                <a:cubicBezTo>
                  <a:pt x="366" y="318"/>
                  <a:pt x="367" y="320"/>
                  <a:pt x="367" y="322"/>
                </a:cubicBezTo>
                <a:cubicBezTo>
                  <a:pt x="368" y="327"/>
                  <a:pt x="368" y="329"/>
                  <a:pt x="369" y="333"/>
                </a:cubicBezTo>
                <a:cubicBezTo>
                  <a:pt x="370" y="337"/>
                  <a:pt x="372" y="339"/>
                  <a:pt x="372" y="343"/>
                </a:cubicBezTo>
                <a:cubicBezTo>
                  <a:pt x="372" y="349"/>
                  <a:pt x="370" y="352"/>
                  <a:pt x="369" y="357"/>
                </a:cubicBezTo>
                <a:cubicBezTo>
                  <a:pt x="369" y="360"/>
                  <a:pt x="369" y="362"/>
                  <a:pt x="368" y="364"/>
                </a:cubicBezTo>
                <a:cubicBezTo>
                  <a:pt x="367" y="367"/>
                  <a:pt x="365" y="368"/>
                  <a:pt x="365" y="371"/>
                </a:cubicBezTo>
                <a:cubicBezTo>
                  <a:pt x="365" y="373"/>
                  <a:pt x="367" y="374"/>
                  <a:pt x="369" y="376"/>
                </a:cubicBezTo>
                <a:cubicBezTo>
                  <a:pt x="370" y="377"/>
                  <a:pt x="371" y="378"/>
                  <a:pt x="372" y="379"/>
                </a:cubicBezTo>
                <a:cubicBezTo>
                  <a:pt x="375" y="383"/>
                  <a:pt x="377" y="386"/>
                  <a:pt x="380" y="389"/>
                </a:cubicBezTo>
                <a:cubicBezTo>
                  <a:pt x="380" y="389"/>
                  <a:pt x="380" y="389"/>
                  <a:pt x="380" y="389"/>
                </a:cubicBezTo>
                <a:cubicBezTo>
                  <a:pt x="379" y="390"/>
                  <a:pt x="378" y="390"/>
                  <a:pt x="376" y="390"/>
                </a:cubicBezTo>
                <a:cubicBezTo>
                  <a:pt x="371" y="392"/>
                  <a:pt x="366" y="391"/>
                  <a:pt x="363" y="395"/>
                </a:cubicBezTo>
                <a:cubicBezTo>
                  <a:pt x="359" y="399"/>
                  <a:pt x="360" y="404"/>
                  <a:pt x="358" y="409"/>
                </a:cubicBezTo>
                <a:cubicBezTo>
                  <a:pt x="357" y="411"/>
                  <a:pt x="357" y="414"/>
                  <a:pt x="354" y="414"/>
                </a:cubicBezTo>
                <a:cubicBezTo>
                  <a:pt x="350" y="414"/>
                  <a:pt x="350" y="414"/>
                  <a:pt x="350" y="414"/>
                </a:cubicBezTo>
                <a:cubicBezTo>
                  <a:pt x="348" y="415"/>
                  <a:pt x="347" y="416"/>
                  <a:pt x="345" y="416"/>
                </a:cubicBezTo>
                <a:cubicBezTo>
                  <a:pt x="342" y="417"/>
                  <a:pt x="339" y="418"/>
                  <a:pt x="339" y="422"/>
                </a:cubicBezTo>
                <a:cubicBezTo>
                  <a:pt x="339" y="431"/>
                  <a:pt x="339" y="431"/>
                  <a:pt x="339" y="431"/>
                </a:cubicBezTo>
                <a:cubicBezTo>
                  <a:pt x="338" y="433"/>
                  <a:pt x="338" y="433"/>
                  <a:pt x="338" y="433"/>
                </a:cubicBezTo>
                <a:cubicBezTo>
                  <a:pt x="335" y="433"/>
                  <a:pt x="333" y="432"/>
                  <a:pt x="330" y="431"/>
                </a:cubicBezTo>
                <a:cubicBezTo>
                  <a:pt x="327" y="430"/>
                  <a:pt x="326" y="427"/>
                  <a:pt x="323" y="426"/>
                </a:cubicBezTo>
                <a:cubicBezTo>
                  <a:pt x="318" y="423"/>
                  <a:pt x="314" y="422"/>
                  <a:pt x="309" y="419"/>
                </a:cubicBezTo>
                <a:cubicBezTo>
                  <a:pt x="309" y="426"/>
                  <a:pt x="309" y="426"/>
                  <a:pt x="309" y="426"/>
                </a:cubicBezTo>
                <a:cubicBezTo>
                  <a:pt x="309" y="428"/>
                  <a:pt x="309" y="430"/>
                  <a:pt x="310" y="432"/>
                </a:cubicBezTo>
                <a:cubicBezTo>
                  <a:pt x="310" y="433"/>
                  <a:pt x="311" y="434"/>
                  <a:pt x="311" y="435"/>
                </a:cubicBezTo>
                <a:cubicBezTo>
                  <a:pt x="311" y="439"/>
                  <a:pt x="311" y="439"/>
                  <a:pt x="311" y="439"/>
                </a:cubicBezTo>
                <a:cubicBezTo>
                  <a:pt x="305" y="438"/>
                  <a:pt x="302" y="434"/>
                  <a:pt x="297" y="431"/>
                </a:cubicBezTo>
                <a:cubicBezTo>
                  <a:pt x="294" y="429"/>
                  <a:pt x="291" y="429"/>
                  <a:pt x="287" y="429"/>
                </a:cubicBezTo>
                <a:cubicBezTo>
                  <a:pt x="282" y="428"/>
                  <a:pt x="277" y="429"/>
                  <a:pt x="274" y="424"/>
                </a:cubicBezTo>
                <a:cubicBezTo>
                  <a:pt x="273" y="421"/>
                  <a:pt x="274" y="418"/>
                  <a:pt x="273" y="414"/>
                </a:cubicBezTo>
                <a:cubicBezTo>
                  <a:pt x="273" y="411"/>
                  <a:pt x="273" y="407"/>
                  <a:pt x="270" y="406"/>
                </a:cubicBezTo>
                <a:cubicBezTo>
                  <a:pt x="267" y="404"/>
                  <a:pt x="265" y="405"/>
                  <a:pt x="261" y="403"/>
                </a:cubicBezTo>
                <a:cubicBezTo>
                  <a:pt x="259" y="402"/>
                  <a:pt x="257" y="401"/>
                  <a:pt x="255" y="400"/>
                </a:cubicBezTo>
                <a:cubicBezTo>
                  <a:pt x="251" y="397"/>
                  <a:pt x="249" y="396"/>
                  <a:pt x="246" y="391"/>
                </a:cubicBezTo>
                <a:cubicBezTo>
                  <a:pt x="244" y="388"/>
                  <a:pt x="242" y="386"/>
                  <a:pt x="239" y="383"/>
                </a:cubicBezTo>
                <a:cubicBezTo>
                  <a:pt x="238" y="382"/>
                  <a:pt x="237" y="380"/>
                  <a:pt x="235" y="380"/>
                </a:cubicBezTo>
                <a:cubicBezTo>
                  <a:pt x="225" y="380"/>
                  <a:pt x="221" y="389"/>
                  <a:pt x="211" y="389"/>
                </a:cubicBezTo>
                <a:cubicBezTo>
                  <a:pt x="207" y="389"/>
                  <a:pt x="205" y="385"/>
                  <a:pt x="200" y="385"/>
                </a:cubicBezTo>
                <a:cubicBezTo>
                  <a:pt x="195" y="385"/>
                  <a:pt x="193" y="388"/>
                  <a:pt x="188" y="388"/>
                </a:cubicBezTo>
                <a:cubicBezTo>
                  <a:pt x="175" y="388"/>
                  <a:pt x="171" y="375"/>
                  <a:pt x="159" y="375"/>
                </a:cubicBezTo>
                <a:cubicBezTo>
                  <a:pt x="155" y="375"/>
                  <a:pt x="153" y="376"/>
                  <a:pt x="150" y="376"/>
                </a:cubicBezTo>
                <a:cubicBezTo>
                  <a:pt x="140" y="376"/>
                  <a:pt x="140" y="376"/>
                  <a:pt x="140" y="376"/>
                </a:cubicBezTo>
                <a:cubicBezTo>
                  <a:pt x="137" y="376"/>
                  <a:pt x="135" y="375"/>
                  <a:pt x="132" y="374"/>
                </a:cubicBezTo>
                <a:cubicBezTo>
                  <a:pt x="129" y="374"/>
                  <a:pt x="126" y="374"/>
                  <a:pt x="123" y="373"/>
                </a:cubicBezTo>
                <a:cubicBezTo>
                  <a:pt x="117" y="371"/>
                  <a:pt x="115" y="367"/>
                  <a:pt x="109" y="364"/>
                </a:cubicBezTo>
                <a:cubicBezTo>
                  <a:pt x="104" y="362"/>
                  <a:pt x="101" y="361"/>
                  <a:pt x="95" y="358"/>
                </a:cubicBezTo>
                <a:cubicBezTo>
                  <a:pt x="89" y="355"/>
                  <a:pt x="84" y="352"/>
                  <a:pt x="82" y="345"/>
                </a:cubicBezTo>
                <a:cubicBezTo>
                  <a:pt x="58" y="355"/>
                  <a:pt x="58" y="355"/>
                  <a:pt x="58" y="355"/>
                </a:cubicBezTo>
                <a:cubicBezTo>
                  <a:pt x="50" y="355"/>
                  <a:pt x="47" y="350"/>
                  <a:pt x="42" y="344"/>
                </a:cubicBezTo>
                <a:cubicBezTo>
                  <a:pt x="38" y="340"/>
                  <a:pt x="36" y="337"/>
                  <a:pt x="31" y="333"/>
                </a:cubicBezTo>
                <a:cubicBezTo>
                  <a:pt x="26" y="328"/>
                  <a:pt x="23" y="326"/>
                  <a:pt x="18" y="321"/>
                </a:cubicBezTo>
                <a:cubicBezTo>
                  <a:pt x="16" y="318"/>
                  <a:pt x="15" y="316"/>
                  <a:pt x="13" y="313"/>
                </a:cubicBezTo>
                <a:cubicBezTo>
                  <a:pt x="12" y="312"/>
                  <a:pt x="12" y="310"/>
                  <a:pt x="10" y="309"/>
                </a:cubicBezTo>
                <a:cubicBezTo>
                  <a:pt x="9" y="308"/>
                  <a:pt x="7" y="308"/>
                  <a:pt x="7" y="306"/>
                </a:cubicBezTo>
                <a:cubicBezTo>
                  <a:pt x="7" y="304"/>
                  <a:pt x="9" y="303"/>
                  <a:pt x="11" y="300"/>
                </a:cubicBezTo>
                <a:cubicBezTo>
                  <a:pt x="14" y="296"/>
                  <a:pt x="15" y="293"/>
                  <a:pt x="15" y="288"/>
                </a:cubicBezTo>
                <a:cubicBezTo>
                  <a:pt x="15" y="273"/>
                  <a:pt x="15" y="273"/>
                  <a:pt x="15" y="273"/>
                </a:cubicBezTo>
                <a:cubicBezTo>
                  <a:pt x="15" y="273"/>
                  <a:pt x="14" y="272"/>
                  <a:pt x="14" y="271"/>
                </a:cubicBezTo>
                <a:cubicBezTo>
                  <a:pt x="14" y="265"/>
                  <a:pt x="13" y="262"/>
                  <a:pt x="13" y="255"/>
                </a:cubicBezTo>
                <a:cubicBezTo>
                  <a:pt x="9" y="255"/>
                  <a:pt x="5" y="257"/>
                  <a:pt x="3" y="253"/>
                </a:cubicBezTo>
                <a:cubicBezTo>
                  <a:pt x="2" y="251"/>
                  <a:pt x="2" y="248"/>
                  <a:pt x="2" y="245"/>
                </a:cubicBezTo>
                <a:cubicBezTo>
                  <a:pt x="1" y="243"/>
                  <a:pt x="0" y="243"/>
                  <a:pt x="0" y="240"/>
                </a:cubicBezTo>
                <a:cubicBezTo>
                  <a:pt x="0" y="237"/>
                  <a:pt x="2" y="236"/>
                  <a:pt x="4" y="233"/>
                </a:cubicBezTo>
                <a:cubicBezTo>
                  <a:pt x="7" y="230"/>
                  <a:pt x="10" y="228"/>
                  <a:pt x="12" y="224"/>
                </a:cubicBezTo>
                <a:cubicBezTo>
                  <a:pt x="15" y="220"/>
                  <a:pt x="13" y="217"/>
                  <a:pt x="14" y="212"/>
                </a:cubicBezTo>
                <a:cubicBezTo>
                  <a:pt x="14" y="210"/>
                  <a:pt x="15" y="208"/>
                  <a:pt x="15" y="206"/>
                </a:cubicBezTo>
                <a:cubicBezTo>
                  <a:pt x="15" y="204"/>
                  <a:pt x="14" y="204"/>
                  <a:pt x="12" y="203"/>
                </a:cubicBezTo>
                <a:cubicBezTo>
                  <a:pt x="10" y="202"/>
                  <a:pt x="9" y="202"/>
                  <a:pt x="6" y="202"/>
                </a:cubicBezTo>
                <a:cubicBezTo>
                  <a:pt x="4" y="202"/>
                  <a:pt x="3" y="201"/>
                  <a:pt x="0" y="200"/>
                </a:cubicBezTo>
                <a:cubicBezTo>
                  <a:pt x="0" y="199"/>
                  <a:pt x="0" y="199"/>
                  <a:pt x="0" y="198"/>
                </a:cubicBezTo>
                <a:cubicBezTo>
                  <a:pt x="2" y="195"/>
                  <a:pt x="5" y="195"/>
                  <a:pt x="7" y="192"/>
                </a:cubicBezTo>
                <a:cubicBezTo>
                  <a:pt x="7" y="192"/>
                  <a:pt x="7" y="192"/>
                  <a:pt x="7" y="192"/>
                </a:cubicBezTo>
                <a:cubicBezTo>
                  <a:pt x="11" y="192"/>
                  <a:pt x="11" y="192"/>
                  <a:pt x="11" y="192"/>
                </a:cubicBezTo>
                <a:cubicBezTo>
                  <a:pt x="16" y="192"/>
                  <a:pt x="19" y="190"/>
                  <a:pt x="23" y="186"/>
                </a:cubicBezTo>
                <a:cubicBezTo>
                  <a:pt x="26" y="184"/>
                  <a:pt x="26" y="180"/>
                  <a:pt x="30" y="180"/>
                </a:cubicBezTo>
                <a:cubicBezTo>
                  <a:pt x="32" y="180"/>
                  <a:pt x="33" y="182"/>
                  <a:pt x="36" y="182"/>
                </a:cubicBezTo>
                <a:cubicBezTo>
                  <a:pt x="41" y="183"/>
                  <a:pt x="44" y="185"/>
                  <a:pt x="49" y="186"/>
                </a:cubicBezTo>
                <a:cubicBezTo>
                  <a:pt x="51" y="187"/>
                  <a:pt x="53" y="187"/>
                  <a:pt x="55" y="188"/>
                </a:cubicBezTo>
                <a:cubicBezTo>
                  <a:pt x="58" y="190"/>
                  <a:pt x="59" y="192"/>
                  <a:pt x="63" y="192"/>
                </a:cubicBezTo>
                <a:cubicBezTo>
                  <a:pt x="64" y="192"/>
                  <a:pt x="64" y="192"/>
                  <a:pt x="65" y="191"/>
                </a:cubicBezTo>
                <a:cubicBezTo>
                  <a:pt x="68" y="191"/>
                  <a:pt x="69" y="189"/>
                  <a:pt x="71" y="187"/>
                </a:cubicBezTo>
                <a:cubicBezTo>
                  <a:pt x="73" y="186"/>
                  <a:pt x="75" y="185"/>
                  <a:pt x="75" y="182"/>
                </a:cubicBezTo>
                <a:cubicBezTo>
                  <a:pt x="75" y="178"/>
                  <a:pt x="73" y="176"/>
                  <a:pt x="71" y="172"/>
                </a:cubicBezTo>
                <a:cubicBezTo>
                  <a:pt x="70" y="169"/>
                  <a:pt x="71" y="167"/>
                  <a:pt x="69" y="164"/>
                </a:cubicBezTo>
                <a:cubicBezTo>
                  <a:pt x="67" y="163"/>
                  <a:pt x="65" y="163"/>
                  <a:pt x="63" y="162"/>
                </a:cubicBezTo>
                <a:cubicBezTo>
                  <a:pt x="59" y="160"/>
                  <a:pt x="56" y="157"/>
                  <a:pt x="56" y="153"/>
                </a:cubicBezTo>
                <a:cubicBezTo>
                  <a:pt x="56" y="151"/>
                  <a:pt x="56" y="149"/>
                  <a:pt x="58" y="147"/>
                </a:cubicBezTo>
                <a:cubicBezTo>
                  <a:pt x="59" y="145"/>
                  <a:pt x="61" y="145"/>
                  <a:pt x="64" y="144"/>
                </a:cubicBezTo>
                <a:cubicBezTo>
                  <a:pt x="67" y="143"/>
                  <a:pt x="69" y="142"/>
                  <a:pt x="72" y="140"/>
                </a:cubicBezTo>
                <a:cubicBezTo>
                  <a:pt x="76" y="139"/>
                  <a:pt x="81" y="138"/>
                  <a:pt x="81" y="134"/>
                </a:cubicBezTo>
                <a:cubicBezTo>
                  <a:pt x="81" y="132"/>
                  <a:pt x="79" y="131"/>
                  <a:pt x="79" y="129"/>
                </a:cubicBezTo>
                <a:cubicBezTo>
                  <a:pt x="77" y="124"/>
                  <a:pt x="77" y="120"/>
                  <a:pt x="73" y="115"/>
                </a:cubicBezTo>
                <a:cubicBezTo>
                  <a:pt x="71" y="112"/>
                  <a:pt x="67" y="112"/>
                  <a:pt x="63" y="109"/>
                </a:cubicBezTo>
                <a:cubicBezTo>
                  <a:pt x="61" y="108"/>
                  <a:pt x="59" y="107"/>
                  <a:pt x="57" y="106"/>
                </a:cubicBezTo>
                <a:cubicBezTo>
                  <a:pt x="54" y="104"/>
                  <a:pt x="54" y="101"/>
                  <a:pt x="51" y="98"/>
                </a:cubicBezTo>
                <a:cubicBezTo>
                  <a:pt x="49" y="97"/>
                  <a:pt x="48" y="97"/>
                  <a:pt x="47" y="95"/>
                </a:cubicBezTo>
                <a:cubicBezTo>
                  <a:pt x="44" y="91"/>
                  <a:pt x="45" y="88"/>
                  <a:pt x="45" y="83"/>
                </a:cubicBezTo>
                <a:cubicBezTo>
                  <a:pt x="45" y="79"/>
                  <a:pt x="41" y="77"/>
                  <a:pt x="39" y="73"/>
                </a:cubicBezTo>
                <a:cubicBezTo>
                  <a:pt x="37" y="68"/>
                  <a:pt x="38" y="64"/>
                  <a:pt x="37" y="58"/>
                </a:cubicBezTo>
                <a:cubicBezTo>
                  <a:pt x="36" y="56"/>
                  <a:pt x="35" y="54"/>
                  <a:pt x="35" y="51"/>
                </a:cubicBezTo>
                <a:cubicBezTo>
                  <a:pt x="35" y="49"/>
                  <a:pt x="38" y="50"/>
                  <a:pt x="39" y="48"/>
                </a:cubicBezTo>
                <a:cubicBezTo>
                  <a:pt x="41" y="47"/>
                  <a:pt x="41" y="46"/>
                  <a:pt x="43" y="45"/>
                </a:cubicBezTo>
                <a:cubicBezTo>
                  <a:pt x="45" y="43"/>
                  <a:pt x="48" y="41"/>
                  <a:pt x="51" y="40"/>
                </a:cubicBezTo>
                <a:cubicBezTo>
                  <a:pt x="57" y="39"/>
                  <a:pt x="61" y="39"/>
                  <a:pt x="67" y="38"/>
                </a:cubicBezTo>
                <a:cubicBezTo>
                  <a:pt x="72" y="37"/>
                  <a:pt x="75" y="37"/>
                  <a:pt x="79" y="35"/>
                </a:cubicBezTo>
                <a:cubicBezTo>
                  <a:pt x="86" y="34"/>
                  <a:pt x="90" y="30"/>
                  <a:pt x="97" y="30"/>
                </a:cubicBezTo>
                <a:cubicBezTo>
                  <a:pt x="105" y="30"/>
                  <a:pt x="109" y="28"/>
                  <a:pt x="116" y="26"/>
                </a:cubicBezTo>
                <a:cubicBezTo>
                  <a:pt x="118" y="25"/>
                  <a:pt x="119" y="24"/>
                  <a:pt x="121" y="23"/>
                </a:cubicBezTo>
                <a:cubicBezTo>
                  <a:pt x="125" y="21"/>
                  <a:pt x="128" y="21"/>
                  <a:pt x="133" y="20"/>
                </a:cubicBezTo>
                <a:cubicBezTo>
                  <a:pt x="137" y="19"/>
                  <a:pt x="139" y="18"/>
                  <a:pt x="143" y="16"/>
                </a:cubicBezTo>
                <a:cubicBezTo>
                  <a:pt x="149" y="13"/>
                  <a:pt x="154" y="12"/>
                  <a:pt x="160"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8" name="Freeform 36"/>
          <p:cNvSpPr>
            <a:spLocks/>
          </p:cNvSpPr>
          <p:nvPr/>
        </p:nvSpPr>
        <p:spPr bwMode="auto">
          <a:xfrm>
            <a:off x="2449079" y="4003559"/>
            <a:ext cx="2742539" cy="1482876"/>
          </a:xfrm>
          <a:custGeom>
            <a:avLst/>
            <a:gdLst/>
            <a:ahLst/>
            <a:cxnLst>
              <a:cxn ang="0">
                <a:pos x="913" y="433"/>
              </a:cxn>
              <a:cxn ang="0">
                <a:pos x="877" y="438"/>
              </a:cxn>
              <a:cxn ang="0">
                <a:pos x="850" y="443"/>
              </a:cxn>
              <a:cxn ang="0">
                <a:pos x="818" y="452"/>
              </a:cxn>
              <a:cxn ang="0">
                <a:pos x="770" y="486"/>
              </a:cxn>
              <a:cxn ang="0">
                <a:pos x="707" y="514"/>
              </a:cxn>
              <a:cxn ang="0">
                <a:pos x="660" y="498"/>
              </a:cxn>
              <a:cxn ang="0">
                <a:pos x="631" y="459"/>
              </a:cxn>
              <a:cxn ang="0">
                <a:pos x="571" y="441"/>
              </a:cxn>
              <a:cxn ang="0">
                <a:pos x="538" y="456"/>
              </a:cxn>
              <a:cxn ang="0">
                <a:pos x="510" y="504"/>
              </a:cxn>
              <a:cxn ang="0">
                <a:pos x="510" y="469"/>
              </a:cxn>
              <a:cxn ang="0">
                <a:pos x="501" y="456"/>
              </a:cxn>
              <a:cxn ang="0">
                <a:pos x="460" y="468"/>
              </a:cxn>
              <a:cxn ang="0">
                <a:pos x="412" y="462"/>
              </a:cxn>
              <a:cxn ang="0">
                <a:pos x="351" y="443"/>
              </a:cxn>
              <a:cxn ang="0">
                <a:pos x="319" y="426"/>
              </a:cxn>
              <a:cxn ang="0">
                <a:pos x="291" y="390"/>
              </a:cxn>
              <a:cxn ang="0">
                <a:pos x="257" y="389"/>
              </a:cxn>
              <a:cxn ang="0">
                <a:pos x="211" y="350"/>
              </a:cxn>
              <a:cxn ang="0">
                <a:pos x="168" y="337"/>
              </a:cxn>
              <a:cxn ang="0">
                <a:pos x="141" y="340"/>
              </a:cxn>
              <a:cxn ang="0">
                <a:pos x="98" y="309"/>
              </a:cxn>
              <a:cxn ang="0">
                <a:pos x="62" y="291"/>
              </a:cxn>
              <a:cxn ang="0">
                <a:pos x="43" y="260"/>
              </a:cxn>
              <a:cxn ang="0">
                <a:pos x="27" y="218"/>
              </a:cxn>
              <a:cxn ang="0">
                <a:pos x="60" y="224"/>
              </a:cxn>
              <a:cxn ang="0">
                <a:pos x="45" y="149"/>
              </a:cxn>
              <a:cxn ang="0">
                <a:pos x="27" y="110"/>
              </a:cxn>
              <a:cxn ang="0">
                <a:pos x="3" y="52"/>
              </a:cxn>
              <a:cxn ang="0">
                <a:pos x="40" y="30"/>
              </a:cxn>
              <a:cxn ang="0">
                <a:pos x="101" y="44"/>
              </a:cxn>
              <a:cxn ang="0">
                <a:pos x="176" y="67"/>
              </a:cxn>
              <a:cxn ang="0">
                <a:pos x="210" y="40"/>
              </a:cxn>
              <a:cxn ang="0">
                <a:pos x="254" y="57"/>
              </a:cxn>
              <a:cxn ang="0">
                <a:pos x="310" y="49"/>
              </a:cxn>
              <a:cxn ang="0">
                <a:pos x="370" y="38"/>
              </a:cxn>
              <a:cxn ang="0">
                <a:pos x="392" y="14"/>
              </a:cxn>
              <a:cxn ang="0">
                <a:pos x="432" y="5"/>
              </a:cxn>
              <a:cxn ang="0">
                <a:pos x="498" y="1"/>
              </a:cxn>
              <a:cxn ang="0">
                <a:pos x="547" y="22"/>
              </a:cxn>
              <a:cxn ang="0">
                <a:pos x="552" y="33"/>
              </a:cxn>
              <a:cxn ang="0">
                <a:pos x="540" y="70"/>
              </a:cxn>
              <a:cxn ang="0">
                <a:pos x="555" y="103"/>
              </a:cxn>
              <a:cxn ang="0">
                <a:pos x="553" y="143"/>
              </a:cxn>
              <a:cxn ang="0">
                <a:pos x="622" y="175"/>
              </a:cxn>
              <a:cxn ang="0">
                <a:pos x="680" y="206"/>
              </a:cxn>
              <a:cxn ang="0">
                <a:pos x="751" y="219"/>
              </a:cxn>
              <a:cxn ang="0">
                <a:pos x="801" y="233"/>
              </a:cxn>
              <a:cxn ang="0">
                <a:pos x="837" y="261"/>
              </a:cxn>
              <a:cxn ang="0">
                <a:pos x="849" y="249"/>
              </a:cxn>
              <a:cxn ang="0">
                <a:pos x="879" y="252"/>
              </a:cxn>
              <a:cxn ang="0">
                <a:pos x="903" y="225"/>
              </a:cxn>
              <a:cxn ang="0">
                <a:pos x="935" y="225"/>
              </a:cxn>
              <a:cxn ang="0">
                <a:pos x="957" y="263"/>
              </a:cxn>
              <a:cxn ang="0">
                <a:pos x="974" y="331"/>
              </a:cxn>
              <a:cxn ang="0">
                <a:pos x="979" y="378"/>
              </a:cxn>
              <a:cxn ang="0">
                <a:pos x="976" y="413"/>
              </a:cxn>
              <a:cxn ang="0">
                <a:pos x="963" y="411"/>
              </a:cxn>
              <a:cxn ang="0">
                <a:pos x="951" y="445"/>
              </a:cxn>
            </a:cxnLst>
            <a:rect l="0" t="0" r="r" b="b"/>
            <a:pathLst>
              <a:path w="985" h="519">
                <a:moveTo>
                  <a:pt x="941" y="447"/>
                </a:moveTo>
                <a:cubicBezTo>
                  <a:pt x="940" y="446"/>
                  <a:pt x="939" y="445"/>
                  <a:pt x="937" y="444"/>
                </a:cubicBezTo>
                <a:cubicBezTo>
                  <a:pt x="935" y="442"/>
                  <a:pt x="933" y="440"/>
                  <a:pt x="929" y="438"/>
                </a:cubicBezTo>
                <a:cubicBezTo>
                  <a:pt x="926" y="437"/>
                  <a:pt x="923" y="436"/>
                  <a:pt x="919" y="435"/>
                </a:cubicBezTo>
                <a:cubicBezTo>
                  <a:pt x="916" y="434"/>
                  <a:pt x="915" y="433"/>
                  <a:pt x="913" y="433"/>
                </a:cubicBezTo>
                <a:cubicBezTo>
                  <a:pt x="909" y="433"/>
                  <a:pt x="907" y="437"/>
                  <a:pt x="906" y="441"/>
                </a:cubicBezTo>
                <a:cubicBezTo>
                  <a:pt x="904" y="446"/>
                  <a:pt x="902" y="450"/>
                  <a:pt x="901" y="456"/>
                </a:cubicBezTo>
                <a:cubicBezTo>
                  <a:pt x="901" y="456"/>
                  <a:pt x="901" y="456"/>
                  <a:pt x="901" y="456"/>
                </a:cubicBezTo>
                <a:cubicBezTo>
                  <a:pt x="892" y="455"/>
                  <a:pt x="887" y="449"/>
                  <a:pt x="882" y="442"/>
                </a:cubicBezTo>
                <a:cubicBezTo>
                  <a:pt x="881" y="440"/>
                  <a:pt x="880" y="438"/>
                  <a:pt x="877" y="438"/>
                </a:cubicBezTo>
                <a:cubicBezTo>
                  <a:pt x="874" y="438"/>
                  <a:pt x="873" y="440"/>
                  <a:pt x="871" y="442"/>
                </a:cubicBezTo>
                <a:cubicBezTo>
                  <a:pt x="867" y="445"/>
                  <a:pt x="866" y="447"/>
                  <a:pt x="863" y="450"/>
                </a:cubicBezTo>
                <a:cubicBezTo>
                  <a:pt x="861" y="452"/>
                  <a:pt x="859" y="454"/>
                  <a:pt x="857" y="454"/>
                </a:cubicBezTo>
                <a:cubicBezTo>
                  <a:pt x="855" y="454"/>
                  <a:pt x="854" y="452"/>
                  <a:pt x="853" y="450"/>
                </a:cubicBezTo>
                <a:cubicBezTo>
                  <a:pt x="851" y="448"/>
                  <a:pt x="851" y="446"/>
                  <a:pt x="850" y="443"/>
                </a:cubicBezTo>
                <a:cubicBezTo>
                  <a:pt x="849" y="442"/>
                  <a:pt x="849" y="439"/>
                  <a:pt x="847" y="439"/>
                </a:cubicBezTo>
                <a:cubicBezTo>
                  <a:pt x="845" y="439"/>
                  <a:pt x="844" y="441"/>
                  <a:pt x="842" y="442"/>
                </a:cubicBezTo>
                <a:cubicBezTo>
                  <a:pt x="837" y="446"/>
                  <a:pt x="835" y="449"/>
                  <a:pt x="829" y="451"/>
                </a:cubicBezTo>
                <a:cubicBezTo>
                  <a:pt x="826" y="452"/>
                  <a:pt x="825" y="452"/>
                  <a:pt x="822" y="452"/>
                </a:cubicBezTo>
                <a:cubicBezTo>
                  <a:pt x="821" y="452"/>
                  <a:pt x="820" y="452"/>
                  <a:pt x="818" y="452"/>
                </a:cubicBezTo>
                <a:cubicBezTo>
                  <a:pt x="814" y="453"/>
                  <a:pt x="813" y="457"/>
                  <a:pt x="810" y="460"/>
                </a:cubicBezTo>
                <a:cubicBezTo>
                  <a:pt x="807" y="462"/>
                  <a:pt x="804" y="461"/>
                  <a:pt x="800" y="462"/>
                </a:cubicBezTo>
                <a:cubicBezTo>
                  <a:pt x="796" y="463"/>
                  <a:pt x="793" y="464"/>
                  <a:pt x="790" y="467"/>
                </a:cubicBezTo>
                <a:cubicBezTo>
                  <a:pt x="787" y="470"/>
                  <a:pt x="785" y="472"/>
                  <a:pt x="783" y="475"/>
                </a:cubicBezTo>
                <a:cubicBezTo>
                  <a:pt x="778" y="480"/>
                  <a:pt x="775" y="482"/>
                  <a:pt x="770" y="486"/>
                </a:cubicBezTo>
                <a:cubicBezTo>
                  <a:pt x="763" y="491"/>
                  <a:pt x="756" y="488"/>
                  <a:pt x="748" y="491"/>
                </a:cubicBezTo>
                <a:cubicBezTo>
                  <a:pt x="744" y="493"/>
                  <a:pt x="742" y="496"/>
                  <a:pt x="738" y="498"/>
                </a:cubicBezTo>
                <a:cubicBezTo>
                  <a:pt x="734" y="502"/>
                  <a:pt x="731" y="503"/>
                  <a:pt x="727" y="506"/>
                </a:cubicBezTo>
                <a:cubicBezTo>
                  <a:pt x="724" y="508"/>
                  <a:pt x="722" y="508"/>
                  <a:pt x="720" y="509"/>
                </a:cubicBezTo>
                <a:cubicBezTo>
                  <a:pt x="715" y="511"/>
                  <a:pt x="712" y="513"/>
                  <a:pt x="707" y="514"/>
                </a:cubicBezTo>
                <a:cubicBezTo>
                  <a:pt x="699" y="516"/>
                  <a:pt x="694" y="519"/>
                  <a:pt x="685" y="519"/>
                </a:cubicBezTo>
                <a:cubicBezTo>
                  <a:pt x="682" y="519"/>
                  <a:pt x="681" y="519"/>
                  <a:pt x="678" y="518"/>
                </a:cubicBezTo>
                <a:cubicBezTo>
                  <a:pt x="671" y="518"/>
                  <a:pt x="667" y="518"/>
                  <a:pt x="660" y="516"/>
                </a:cubicBezTo>
                <a:cubicBezTo>
                  <a:pt x="660" y="516"/>
                  <a:pt x="660" y="516"/>
                  <a:pt x="660" y="516"/>
                </a:cubicBezTo>
                <a:cubicBezTo>
                  <a:pt x="660" y="509"/>
                  <a:pt x="661" y="505"/>
                  <a:pt x="660" y="498"/>
                </a:cubicBezTo>
                <a:cubicBezTo>
                  <a:pt x="659" y="493"/>
                  <a:pt x="657" y="491"/>
                  <a:pt x="657" y="486"/>
                </a:cubicBezTo>
                <a:cubicBezTo>
                  <a:pt x="651" y="485"/>
                  <a:pt x="648" y="485"/>
                  <a:pt x="643" y="484"/>
                </a:cubicBezTo>
                <a:cubicBezTo>
                  <a:pt x="640" y="484"/>
                  <a:pt x="637" y="484"/>
                  <a:pt x="635" y="481"/>
                </a:cubicBezTo>
                <a:cubicBezTo>
                  <a:pt x="633" y="480"/>
                  <a:pt x="633" y="478"/>
                  <a:pt x="632" y="475"/>
                </a:cubicBezTo>
                <a:cubicBezTo>
                  <a:pt x="631" y="469"/>
                  <a:pt x="631" y="466"/>
                  <a:pt x="631" y="459"/>
                </a:cubicBezTo>
                <a:cubicBezTo>
                  <a:pt x="628" y="459"/>
                  <a:pt x="625" y="458"/>
                  <a:pt x="622" y="458"/>
                </a:cubicBezTo>
                <a:cubicBezTo>
                  <a:pt x="614" y="457"/>
                  <a:pt x="609" y="457"/>
                  <a:pt x="600" y="456"/>
                </a:cubicBezTo>
                <a:cubicBezTo>
                  <a:pt x="595" y="455"/>
                  <a:pt x="592" y="454"/>
                  <a:pt x="586" y="452"/>
                </a:cubicBezTo>
                <a:cubicBezTo>
                  <a:pt x="582" y="451"/>
                  <a:pt x="581" y="449"/>
                  <a:pt x="578" y="446"/>
                </a:cubicBezTo>
                <a:cubicBezTo>
                  <a:pt x="575" y="444"/>
                  <a:pt x="575" y="441"/>
                  <a:pt x="571" y="441"/>
                </a:cubicBezTo>
                <a:cubicBezTo>
                  <a:pt x="568" y="441"/>
                  <a:pt x="566" y="443"/>
                  <a:pt x="562" y="444"/>
                </a:cubicBezTo>
                <a:cubicBezTo>
                  <a:pt x="561" y="444"/>
                  <a:pt x="560" y="444"/>
                  <a:pt x="558" y="445"/>
                </a:cubicBezTo>
                <a:cubicBezTo>
                  <a:pt x="556" y="446"/>
                  <a:pt x="555" y="448"/>
                  <a:pt x="552" y="449"/>
                </a:cubicBezTo>
                <a:cubicBezTo>
                  <a:pt x="548" y="451"/>
                  <a:pt x="546" y="451"/>
                  <a:pt x="542" y="453"/>
                </a:cubicBezTo>
                <a:cubicBezTo>
                  <a:pt x="540" y="454"/>
                  <a:pt x="539" y="455"/>
                  <a:pt x="538" y="456"/>
                </a:cubicBezTo>
                <a:cubicBezTo>
                  <a:pt x="536" y="458"/>
                  <a:pt x="534" y="460"/>
                  <a:pt x="533" y="462"/>
                </a:cubicBezTo>
                <a:cubicBezTo>
                  <a:pt x="531" y="466"/>
                  <a:pt x="531" y="469"/>
                  <a:pt x="529" y="472"/>
                </a:cubicBezTo>
                <a:cubicBezTo>
                  <a:pt x="527" y="477"/>
                  <a:pt x="524" y="478"/>
                  <a:pt x="521" y="482"/>
                </a:cubicBezTo>
                <a:cubicBezTo>
                  <a:pt x="518" y="487"/>
                  <a:pt x="515" y="490"/>
                  <a:pt x="513" y="496"/>
                </a:cubicBezTo>
                <a:cubicBezTo>
                  <a:pt x="513" y="499"/>
                  <a:pt x="512" y="502"/>
                  <a:pt x="510" y="504"/>
                </a:cubicBezTo>
                <a:cubicBezTo>
                  <a:pt x="510" y="504"/>
                  <a:pt x="510" y="504"/>
                  <a:pt x="510" y="504"/>
                </a:cubicBezTo>
                <a:cubicBezTo>
                  <a:pt x="508" y="502"/>
                  <a:pt x="507" y="499"/>
                  <a:pt x="505" y="495"/>
                </a:cubicBezTo>
                <a:cubicBezTo>
                  <a:pt x="505" y="494"/>
                  <a:pt x="504" y="493"/>
                  <a:pt x="504" y="491"/>
                </a:cubicBezTo>
                <a:cubicBezTo>
                  <a:pt x="504" y="484"/>
                  <a:pt x="510" y="482"/>
                  <a:pt x="510" y="474"/>
                </a:cubicBezTo>
                <a:cubicBezTo>
                  <a:pt x="510" y="472"/>
                  <a:pt x="510" y="471"/>
                  <a:pt x="510" y="469"/>
                </a:cubicBezTo>
                <a:cubicBezTo>
                  <a:pt x="510" y="469"/>
                  <a:pt x="509" y="468"/>
                  <a:pt x="508" y="467"/>
                </a:cubicBezTo>
                <a:cubicBezTo>
                  <a:pt x="508" y="467"/>
                  <a:pt x="509" y="466"/>
                  <a:pt x="508" y="465"/>
                </a:cubicBezTo>
                <a:cubicBezTo>
                  <a:pt x="508" y="463"/>
                  <a:pt x="507" y="462"/>
                  <a:pt x="506" y="461"/>
                </a:cubicBezTo>
                <a:cubicBezTo>
                  <a:pt x="506" y="459"/>
                  <a:pt x="506" y="458"/>
                  <a:pt x="505" y="457"/>
                </a:cubicBezTo>
                <a:cubicBezTo>
                  <a:pt x="504" y="456"/>
                  <a:pt x="502" y="456"/>
                  <a:pt x="501" y="456"/>
                </a:cubicBezTo>
                <a:cubicBezTo>
                  <a:pt x="495" y="456"/>
                  <a:pt x="492" y="458"/>
                  <a:pt x="487" y="461"/>
                </a:cubicBezTo>
                <a:cubicBezTo>
                  <a:pt x="485" y="463"/>
                  <a:pt x="484" y="464"/>
                  <a:pt x="482" y="464"/>
                </a:cubicBezTo>
                <a:cubicBezTo>
                  <a:pt x="481" y="464"/>
                  <a:pt x="481" y="465"/>
                  <a:pt x="480" y="465"/>
                </a:cubicBezTo>
                <a:cubicBezTo>
                  <a:pt x="480" y="465"/>
                  <a:pt x="480" y="465"/>
                  <a:pt x="480" y="465"/>
                </a:cubicBezTo>
                <a:cubicBezTo>
                  <a:pt x="473" y="465"/>
                  <a:pt x="467" y="467"/>
                  <a:pt x="460" y="468"/>
                </a:cubicBezTo>
                <a:cubicBezTo>
                  <a:pt x="458" y="469"/>
                  <a:pt x="457" y="470"/>
                  <a:pt x="454" y="470"/>
                </a:cubicBezTo>
                <a:cubicBezTo>
                  <a:pt x="442" y="470"/>
                  <a:pt x="442" y="470"/>
                  <a:pt x="442" y="470"/>
                </a:cubicBezTo>
                <a:cubicBezTo>
                  <a:pt x="436" y="470"/>
                  <a:pt x="432" y="468"/>
                  <a:pt x="426" y="466"/>
                </a:cubicBezTo>
                <a:cubicBezTo>
                  <a:pt x="423" y="465"/>
                  <a:pt x="421" y="465"/>
                  <a:pt x="419" y="464"/>
                </a:cubicBezTo>
                <a:cubicBezTo>
                  <a:pt x="416" y="464"/>
                  <a:pt x="415" y="463"/>
                  <a:pt x="412" y="462"/>
                </a:cubicBezTo>
                <a:cubicBezTo>
                  <a:pt x="406" y="461"/>
                  <a:pt x="402" y="462"/>
                  <a:pt x="396" y="461"/>
                </a:cubicBezTo>
                <a:cubicBezTo>
                  <a:pt x="392" y="460"/>
                  <a:pt x="389" y="460"/>
                  <a:pt x="385" y="458"/>
                </a:cubicBezTo>
                <a:cubicBezTo>
                  <a:pt x="381" y="456"/>
                  <a:pt x="378" y="453"/>
                  <a:pt x="373" y="451"/>
                </a:cubicBezTo>
                <a:cubicBezTo>
                  <a:pt x="369" y="449"/>
                  <a:pt x="365" y="450"/>
                  <a:pt x="361" y="448"/>
                </a:cubicBezTo>
                <a:cubicBezTo>
                  <a:pt x="357" y="447"/>
                  <a:pt x="355" y="445"/>
                  <a:pt x="351" y="443"/>
                </a:cubicBezTo>
                <a:cubicBezTo>
                  <a:pt x="350" y="443"/>
                  <a:pt x="350" y="442"/>
                  <a:pt x="349" y="442"/>
                </a:cubicBezTo>
                <a:cubicBezTo>
                  <a:pt x="346" y="442"/>
                  <a:pt x="345" y="444"/>
                  <a:pt x="342" y="444"/>
                </a:cubicBezTo>
                <a:cubicBezTo>
                  <a:pt x="336" y="444"/>
                  <a:pt x="338" y="436"/>
                  <a:pt x="334" y="432"/>
                </a:cubicBezTo>
                <a:cubicBezTo>
                  <a:pt x="333" y="431"/>
                  <a:pt x="331" y="431"/>
                  <a:pt x="330" y="430"/>
                </a:cubicBezTo>
                <a:cubicBezTo>
                  <a:pt x="326" y="428"/>
                  <a:pt x="323" y="428"/>
                  <a:pt x="319" y="426"/>
                </a:cubicBezTo>
                <a:cubicBezTo>
                  <a:pt x="313" y="424"/>
                  <a:pt x="308" y="423"/>
                  <a:pt x="304" y="417"/>
                </a:cubicBezTo>
                <a:cubicBezTo>
                  <a:pt x="303" y="415"/>
                  <a:pt x="301" y="414"/>
                  <a:pt x="299" y="411"/>
                </a:cubicBezTo>
                <a:cubicBezTo>
                  <a:pt x="296" y="408"/>
                  <a:pt x="292" y="406"/>
                  <a:pt x="292" y="401"/>
                </a:cubicBezTo>
                <a:cubicBezTo>
                  <a:pt x="292" y="399"/>
                  <a:pt x="292" y="398"/>
                  <a:pt x="292" y="395"/>
                </a:cubicBezTo>
                <a:cubicBezTo>
                  <a:pt x="292" y="393"/>
                  <a:pt x="293" y="390"/>
                  <a:pt x="291" y="390"/>
                </a:cubicBezTo>
                <a:cubicBezTo>
                  <a:pt x="286" y="390"/>
                  <a:pt x="284" y="392"/>
                  <a:pt x="280" y="393"/>
                </a:cubicBezTo>
                <a:cubicBezTo>
                  <a:pt x="277" y="394"/>
                  <a:pt x="275" y="395"/>
                  <a:pt x="273" y="396"/>
                </a:cubicBezTo>
                <a:cubicBezTo>
                  <a:pt x="269" y="398"/>
                  <a:pt x="267" y="400"/>
                  <a:pt x="262" y="400"/>
                </a:cubicBezTo>
                <a:cubicBezTo>
                  <a:pt x="260" y="400"/>
                  <a:pt x="260" y="397"/>
                  <a:pt x="259" y="395"/>
                </a:cubicBezTo>
                <a:cubicBezTo>
                  <a:pt x="259" y="393"/>
                  <a:pt x="258" y="391"/>
                  <a:pt x="257" y="389"/>
                </a:cubicBezTo>
                <a:cubicBezTo>
                  <a:pt x="256" y="386"/>
                  <a:pt x="255" y="385"/>
                  <a:pt x="253" y="382"/>
                </a:cubicBezTo>
                <a:cubicBezTo>
                  <a:pt x="251" y="380"/>
                  <a:pt x="250" y="378"/>
                  <a:pt x="247" y="377"/>
                </a:cubicBezTo>
                <a:cubicBezTo>
                  <a:pt x="241" y="374"/>
                  <a:pt x="237" y="371"/>
                  <a:pt x="231" y="366"/>
                </a:cubicBezTo>
                <a:cubicBezTo>
                  <a:pt x="228" y="363"/>
                  <a:pt x="226" y="362"/>
                  <a:pt x="223" y="360"/>
                </a:cubicBezTo>
                <a:cubicBezTo>
                  <a:pt x="219" y="356"/>
                  <a:pt x="215" y="354"/>
                  <a:pt x="211" y="350"/>
                </a:cubicBezTo>
                <a:cubicBezTo>
                  <a:pt x="208" y="348"/>
                  <a:pt x="206" y="346"/>
                  <a:pt x="205" y="342"/>
                </a:cubicBezTo>
                <a:cubicBezTo>
                  <a:pt x="203" y="340"/>
                  <a:pt x="203" y="337"/>
                  <a:pt x="201" y="335"/>
                </a:cubicBezTo>
                <a:cubicBezTo>
                  <a:pt x="196" y="332"/>
                  <a:pt x="192" y="331"/>
                  <a:pt x="186" y="330"/>
                </a:cubicBezTo>
                <a:cubicBezTo>
                  <a:pt x="182" y="330"/>
                  <a:pt x="180" y="329"/>
                  <a:pt x="176" y="329"/>
                </a:cubicBezTo>
                <a:cubicBezTo>
                  <a:pt x="171" y="329"/>
                  <a:pt x="170" y="333"/>
                  <a:pt x="168" y="337"/>
                </a:cubicBezTo>
                <a:cubicBezTo>
                  <a:pt x="166" y="341"/>
                  <a:pt x="164" y="344"/>
                  <a:pt x="161" y="347"/>
                </a:cubicBezTo>
                <a:cubicBezTo>
                  <a:pt x="160" y="349"/>
                  <a:pt x="159" y="351"/>
                  <a:pt x="157" y="351"/>
                </a:cubicBezTo>
                <a:cubicBezTo>
                  <a:pt x="153" y="351"/>
                  <a:pt x="152" y="347"/>
                  <a:pt x="149" y="345"/>
                </a:cubicBezTo>
                <a:cubicBezTo>
                  <a:pt x="149" y="345"/>
                  <a:pt x="149" y="345"/>
                  <a:pt x="149" y="345"/>
                </a:cubicBezTo>
                <a:cubicBezTo>
                  <a:pt x="146" y="343"/>
                  <a:pt x="144" y="342"/>
                  <a:pt x="141" y="340"/>
                </a:cubicBezTo>
                <a:cubicBezTo>
                  <a:pt x="138" y="338"/>
                  <a:pt x="137" y="334"/>
                  <a:pt x="133" y="333"/>
                </a:cubicBezTo>
                <a:cubicBezTo>
                  <a:pt x="128" y="331"/>
                  <a:pt x="124" y="330"/>
                  <a:pt x="119" y="328"/>
                </a:cubicBezTo>
                <a:cubicBezTo>
                  <a:pt x="116" y="326"/>
                  <a:pt x="114" y="324"/>
                  <a:pt x="112" y="320"/>
                </a:cubicBezTo>
                <a:cubicBezTo>
                  <a:pt x="109" y="317"/>
                  <a:pt x="107" y="316"/>
                  <a:pt x="104" y="314"/>
                </a:cubicBezTo>
                <a:cubicBezTo>
                  <a:pt x="102" y="312"/>
                  <a:pt x="100" y="311"/>
                  <a:pt x="98" y="309"/>
                </a:cubicBezTo>
                <a:cubicBezTo>
                  <a:pt x="96" y="305"/>
                  <a:pt x="93" y="302"/>
                  <a:pt x="89" y="302"/>
                </a:cubicBezTo>
                <a:cubicBezTo>
                  <a:pt x="87" y="302"/>
                  <a:pt x="85" y="303"/>
                  <a:pt x="83" y="303"/>
                </a:cubicBezTo>
                <a:cubicBezTo>
                  <a:pt x="80" y="303"/>
                  <a:pt x="78" y="303"/>
                  <a:pt x="76" y="301"/>
                </a:cubicBezTo>
                <a:cubicBezTo>
                  <a:pt x="73" y="299"/>
                  <a:pt x="72" y="295"/>
                  <a:pt x="69" y="293"/>
                </a:cubicBezTo>
                <a:cubicBezTo>
                  <a:pt x="67" y="292"/>
                  <a:pt x="65" y="292"/>
                  <a:pt x="62" y="291"/>
                </a:cubicBezTo>
                <a:cubicBezTo>
                  <a:pt x="57" y="291"/>
                  <a:pt x="52" y="292"/>
                  <a:pt x="48" y="287"/>
                </a:cubicBezTo>
                <a:cubicBezTo>
                  <a:pt x="48" y="287"/>
                  <a:pt x="48" y="286"/>
                  <a:pt x="48" y="285"/>
                </a:cubicBezTo>
                <a:cubicBezTo>
                  <a:pt x="46" y="283"/>
                  <a:pt x="45" y="281"/>
                  <a:pt x="45" y="278"/>
                </a:cubicBezTo>
                <a:cubicBezTo>
                  <a:pt x="45" y="275"/>
                  <a:pt x="46" y="273"/>
                  <a:pt x="46" y="270"/>
                </a:cubicBezTo>
                <a:cubicBezTo>
                  <a:pt x="46" y="266"/>
                  <a:pt x="43" y="264"/>
                  <a:pt x="43" y="260"/>
                </a:cubicBezTo>
                <a:cubicBezTo>
                  <a:pt x="42" y="255"/>
                  <a:pt x="43" y="252"/>
                  <a:pt x="41" y="248"/>
                </a:cubicBezTo>
                <a:cubicBezTo>
                  <a:pt x="40" y="245"/>
                  <a:pt x="38" y="245"/>
                  <a:pt x="36" y="243"/>
                </a:cubicBezTo>
                <a:cubicBezTo>
                  <a:pt x="34" y="240"/>
                  <a:pt x="35" y="238"/>
                  <a:pt x="34" y="235"/>
                </a:cubicBezTo>
                <a:cubicBezTo>
                  <a:pt x="33" y="232"/>
                  <a:pt x="33" y="230"/>
                  <a:pt x="31" y="227"/>
                </a:cubicBezTo>
                <a:cubicBezTo>
                  <a:pt x="30" y="224"/>
                  <a:pt x="27" y="222"/>
                  <a:pt x="27" y="218"/>
                </a:cubicBezTo>
                <a:cubicBezTo>
                  <a:pt x="27" y="216"/>
                  <a:pt x="29" y="215"/>
                  <a:pt x="31" y="214"/>
                </a:cubicBezTo>
                <a:cubicBezTo>
                  <a:pt x="33" y="213"/>
                  <a:pt x="35" y="213"/>
                  <a:pt x="36" y="212"/>
                </a:cubicBezTo>
                <a:cubicBezTo>
                  <a:pt x="38" y="212"/>
                  <a:pt x="39" y="209"/>
                  <a:pt x="41" y="209"/>
                </a:cubicBezTo>
                <a:cubicBezTo>
                  <a:pt x="45" y="209"/>
                  <a:pt x="46" y="213"/>
                  <a:pt x="48" y="216"/>
                </a:cubicBezTo>
                <a:cubicBezTo>
                  <a:pt x="51" y="220"/>
                  <a:pt x="54" y="224"/>
                  <a:pt x="60" y="224"/>
                </a:cubicBezTo>
                <a:cubicBezTo>
                  <a:pt x="66" y="224"/>
                  <a:pt x="71" y="219"/>
                  <a:pt x="71" y="213"/>
                </a:cubicBezTo>
                <a:cubicBezTo>
                  <a:pt x="71" y="204"/>
                  <a:pt x="67" y="199"/>
                  <a:pt x="64" y="190"/>
                </a:cubicBezTo>
                <a:cubicBezTo>
                  <a:pt x="62" y="187"/>
                  <a:pt x="60" y="186"/>
                  <a:pt x="59" y="182"/>
                </a:cubicBezTo>
                <a:cubicBezTo>
                  <a:pt x="56" y="176"/>
                  <a:pt x="54" y="173"/>
                  <a:pt x="52" y="166"/>
                </a:cubicBezTo>
                <a:cubicBezTo>
                  <a:pt x="50" y="160"/>
                  <a:pt x="45" y="157"/>
                  <a:pt x="45" y="149"/>
                </a:cubicBezTo>
                <a:cubicBezTo>
                  <a:pt x="45" y="146"/>
                  <a:pt x="46" y="145"/>
                  <a:pt x="47" y="142"/>
                </a:cubicBezTo>
                <a:cubicBezTo>
                  <a:pt x="48" y="139"/>
                  <a:pt x="50" y="138"/>
                  <a:pt x="50" y="135"/>
                </a:cubicBezTo>
                <a:cubicBezTo>
                  <a:pt x="50" y="132"/>
                  <a:pt x="47" y="130"/>
                  <a:pt x="45" y="127"/>
                </a:cubicBezTo>
                <a:cubicBezTo>
                  <a:pt x="41" y="123"/>
                  <a:pt x="37" y="122"/>
                  <a:pt x="32" y="118"/>
                </a:cubicBezTo>
                <a:cubicBezTo>
                  <a:pt x="29" y="116"/>
                  <a:pt x="28" y="113"/>
                  <a:pt x="27" y="110"/>
                </a:cubicBezTo>
                <a:cubicBezTo>
                  <a:pt x="24" y="104"/>
                  <a:pt x="22" y="101"/>
                  <a:pt x="19" y="95"/>
                </a:cubicBezTo>
                <a:cubicBezTo>
                  <a:pt x="16" y="87"/>
                  <a:pt x="15" y="82"/>
                  <a:pt x="10" y="75"/>
                </a:cubicBezTo>
                <a:cubicBezTo>
                  <a:pt x="5" y="67"/>
                  <a:pt x="1" y="62"/>
                  <a:pt x="0" y="52"/>
                </a:cubicBezTo>
                <a:cubicBezTo>
                  <a:pt x="0" y="52"/>
                  <a:pt x="0" y="52"/>
                  <a:pt x="0" y="52"/>
                </a:cubicBezTo>
                <a:cubicBezTo>
                  <a:pt x="3" y="52"/>
                  <a:pt x="3" y="52"/>
                  <a:pt x="3" y="52"/>
                </a:cubicBezTo>
                <a:cubicBezTo>
                  <a:pt x="5" y="52"/>
                  <a:pt x="5" y="50"/>
                  <a:pt x="7" y="49"/>
                </a:cubicBezTo>
                <a:cubicBezTo>
                  <a:pt x="11" y="47"/>
                  <a:pt x="13" y="46"/>
                  <a:pt x="17" y="44"/>
                </a:cubicBezTo>
                <a:cubicBezTo>
                  <a:pt x="23" y="41"/>
                  <a:pt x="26" y="39"/>
                  <a:pt x="32" y="35"/>
                </a:cubicBezTo>
                <a:cubicBezTo>
                  <a:pt x="33" y="34"/>
                  <a:pt x="34" y="33"/>
                  <a:pt x="36" y="32"/>
                </a:cubicBezTo>
                <a:cubicBezTo>
                  <a:pt x="37" y="31"/>
                  <a:pt x="39" y="31"/>
                  <a:pt x="40" y="30"/>
                </a:cubicBezTo>
                <a:cubicBezTo>
                  <a:pt x="43" y="29"/>
                  <a:pt x="44" y="28"/>
                  <a:pt x="46" y="26"/>
                </a:cubicBezTo>
                <a:cubicBezTo>
                  <a:pt x="50" y="25"/>
                  <a:pt x="53" y="24"/>
                  <a:pt x="58" y="24"/>
                </a:cubicBezTo>
                <a:cubicBezTo>
                  <a:pt x="65" y="24"/>
                  <a:pt x="69" y="28"/>
                  <a:pt x="75" y="31"/>
                </a:cubicBezTo>
                <a:cubicBezTo>
                  <a:pt x="82" y="35"/>
                  <a:pt x="86" y="37"/>
                  <a:pt x="93" y="40"/>
                </a:cubicBezTo>
                <a:cubicBezTo>
                  <a:pt x="96" y="41"/>
                  <a:pt x="98" y="43"/>
                  <a:pt x="101" y="44"/>
                </a:cubicBezTo>
                <a:cubicBezTo>
                  <a:pt x="114" y="50"/>
                  <a:pt x="121" y="55"/>
                  <a:pt x="134" y="60"/>
                </a:cubicBezTo>
                <a:cubicBezTo>
                  <a:pt x="138" y="61"/>
                  <a:pt x="140" y="64"/>
                  <a:pt x="144" y="64"/>
                </a:cubicBezTo>
                <a:cubicBezTo>
                  <a:pt x="150" y="64"/>
                  <a:pt x="153" y="59"/>
                  <a:pt x="159" y="59"/>
                </a:cubicBezTo>
                <a:cubicBezTo>
                  <a:pt x="162" y="59"/>
                  <a:pt x="164" y="60"/>
                  <a:pt x="166" y="61"/>
                </a:cubicBezTo>
                <a:cubicBezTo>
                  <a:pt x="171" y="63"/>
                  <a:pt x="172" y="67"/>
                  <a:pt x="176" y="67"/>
                </a:cubicBezTo>
                <a:cubicBezTo>
                  <a:pt x="179" y="67"/>
                  <a:pt x="180" y="66"/>
                  <a:pt x="183" y="65"/>
                </a:cubicBezTo>
                <a:cubicBezTo>
                  <a:pt x="188" y="63"/>
                  <a:pt x="191" y="61"/>
                  <a:pt x="195" y="57"/>
                </a:cubicBezTo>
                <a:cubicBezTo>
                  <a:pt x="199" y="53"/>
                  <a:pt x="200" y="50"/>
                  <a:pt x="204" y="45"/>
                </a:cubicBezTo>
                <a:cubicBezTo>
                  <a:pt x="206" y="44"/>
                  <a:pt x="207" y="43"/>
                  <a:pt x="208" y="42"/>
                </a:cubicBezTo>
                <a:cubicBezTo>
                  <a:pt x="209" y="41"/>
                  <a:pt x="209" y="40"/>
                  <a:pt x="210" y="40"/>
                </a:cubicBezTo>
                <a:cubicBezTo>
                  <a:pt x="215" y="40"/>
                  <a:pt x="217" y="42"/>
                  <a:pt x="222" y="42"/>
                </a:cubicBezTo>
                <a:cubicBezTo>
                  <a:pt x="227" y="42"/>
                  <a:pt x="231" y="41"/>
                  <a:pt x="236" y="41"/>
                </a:cubicBezTo>
                <a:cubicBezTo>
                  <a:pt x="239" y="41"/>
                  <a:pt x="239" y="44"/>
                  <a:pt x="240" y="47"/>
                </a:cubicBezTo>
                <a:cubicBezTo>
                  <a:pt x="241" y="49"/>
                  <a:pt x="242" y="51"/>
                  <a:pt x="244" y="53"/>
                </a:cubicBezTo>
                <a:cubicBezTo>
                  <a:pt x="247" y="56"/>
                  <a:pt x="250" y="56"/>
                  <a:pt x="254" y="57"/>
                </a:cubicBezTo>
                <a:cubicBezTo>
                  <a:pt x="261" y="58"/>
                  <a:pt x="265" y="59"/>
                  <a:pt x="273" y="59"/>
                </a:cubicBezTo>
                <a:cubicBezTo>
                  <a:pt x="276" y="59"/>
                  <a:pt x="279" y="58"/>
                  <a:pt x="282" y="56"/>
                </a:cubicBezTo>
                <a:cubicBezTo>
                  <a:pt x="284" y="55"/>
                  <a:pt x="286" y="53"/>
                  <a:pt x="289" y="53"/>
                </a:cubicBezTo>
                <a:cubicBezTo>
                  <a:pt x="292" y="53"/>
                  <a:pt x="293" y="56"/>
                  <a:pt x="297" y="56"/>
                </a:cubicBezTo>
                <a:cubicBezTo>
                  <a:pt x="302" y="56"/>
                  <a:pt x="305" y="52"/>
                  <a:pt x="310" y="49"/>
                </a:cubicBezTo>
                <a:cubicBezTo>
                  <a:pt x="314" y="47"/>
                  <a:pt x="317" y="46"/>
                  <a:pt x="322" y="45"/>
                </a:cubicBezTo>
                <a:cubicBezTo>
                  <a:pt x="331" y="42"/>
                  <a:pt x="335" y="36"/>
                  <a:pt x="344" y="36"/>
                </a:cubicBezTo>
                <a:cubicBezTo>
                  <a:pt x="348" y="36"/>
                  <a:pt x="350" y="38"/>
                  <a:pt x="354" y="40"/>
                </a:cubicBezTo>
                <a:cubicBezTo>
                  <a:pt x="356" y="42"/>
                  <a:pt x="357" y="43"/>
                  <a:pt x="359" y="43"/>
                </a:cubicBezTo>
                <a:cubicBezTo>
                  <a:pt x="363" y="43"/>
                  <a:pt x="366" y="40"/>
                  <a:pt x="370" y="38"/>
                </a:cubicBezTo>
                <a:cubicBezTo>
                  <a:pt x="374" y="36"/>
                  <a:pt x="376" y="36"/>
                  <a:pt x="380" y="34"/>
                </a:cubicBezTo>
                <a:cubicBezTo>
                  <a:pt x="383" y="32"/>
                  <a:pt x="384" y="29"/>
                  <a:pt x="385" y="25"/>
                </a:cubicBezTo>
                <a:cubicBezTo>
                  <a:pt x="387" y="22"/>
                  <a:pt x="388" y="20"/>
                  <a:pt x="390" y="17"/>
                </a:cubicBezTo>
                <a:cubicBezTo>
                  <a:pt x="390" y="16"/>
                  <a:pt x="389" y="15"/>
                  <a:pt x="390" y="15"/>
                </a:cubicBezTo>
                <a:cubicBezTo>
                  <a:pt x="390" y="14"/>
                  <a:pt x="391" y="14"/>
                  <a:pt x="392" y="14"/>
                </a:cubicBezTo>
                <a:cubicBezTo>
                  <a:pt x="392" y="14"/>
                  <a:pt x="393" y="14"/>
                  <a:pt x="394" y="14"/>
                </a:cubicBezTo>
                <a:cubicBezTo>
                  <a:pt x="397" y="14"/>
                  <a:pt x="399" y="13"/>
                  <a:pt x="402" y="12"/>
                </a:cubicBezTo>
                <a:cubicBezTo>
                  <a:pt x="406" y="12"/>
                  <a:pt x="409" y="13"/>
                  <a:pt x="412" y="12"/>
                </a:cubicBezTo>
                <a:cubicBezTo>
                  <a:pt x="416" y="11"/>
                  <a:pt x="417" y="9"/>
                  <a:pt x="420" y="8"/>
                </a:cubicBezTo>
                <a:cubicBezTo>
                  <a:pt x="425" y="6"/>
                  <a:pt x="427" y="6"/>
                  <a:pt x="432" y="5"/>
                </a:cubicBezTo>
                <a:cubicBezTo>
                  <a:pt x="435" y="4"/>
                  <a:pt x="437" y="2"/>
                  <a:pt x="440" y="2"/>
                </a:cubicBezTo>
                <a:cubicBezTo>
                  <a:pt x="442" y="2"/>
                  <a:pt x="443" y="3"/>
                  <a:pt x="444" y="3"/>
                </a:cubicBezTo>
                <a:cubicBezTo>
                  <a:pt x="448" y="4"/>
                  <a:pt x="451" y="3"/>
                  <a:pt x="455" y="3"/>
                </a:cubicBezTo>
                <a:cubicBezTo>
                  <a:pt x="470" y="3"/>
                  <a:pt x="479" y="0"/>
                  <a:pt x="494" y="0"/>
                </a:cubicBezTo>
                <a:cubicBezTo>
                  <a:pt x="495" y="0"/>
                  <a:pt x="497" y="1"/>
                  <a:pt x="498" y="1"/>
                </a:cubicBezTo>
                <a:cubicBezTo>
                  <a:pt x="498" y="2"/>
                  <a:pt x="498" y="3"/>
                  <a:pt x="499" y="3"/>
                </a:cubicBezTo>
                <a:cubicBezTo>
                  <a:pt x="501" y="5"/>
                  <a:pt x="504" y="5"/>
                  <a:pt x="507" y="5"/>
                </a:cubicBezTo>
                <a:cubicBezTo>
                  <a:pt x="512" y="6"/>
                  <a:pt x="516" y="5"/>
                  <a:pt x="521" y="7"/>
                </a:cubicBezTo>
                <a:cubicBezTo>
                  <a:pt x="524" y="8"/>
                  <a:pt x="526" y="10"/>
                  <a:pt x="529" y="12"/>
                </a:cubicBezTo>
                <a:cubicBezTo>
                  <a:pt x="536" y="16"/>
                  <a:pt x="541" y="18"/>
                  <a:pt x="547" y="22"/>
                </a:cubicBezTo>
                <a:cubicBezTo>
                  <a:pt x="547" y="22"/>
                  <a:pt x="547" y="22"/>
                  <a:pt x="547" y="22"/>
                </a:cubicBezTo>
                <a:cubicBezTo>
                  <a:pt x="545" y="25"/>
                  <a:pt x="542" y="25"/>
                  <a:pt x="540" y="28"/>
                </a:cubicBezTo>
                <a:cubicBezTo>
                  <a:pt x="540" y="29"/>
                  <a:pt x="540" y="29"/>
                  <a:pt x="540" y="30"/>
                </a:cubicBezTo>
                <a:cubicBezTo>
                  <a:pt x="543" y="31"/>
                  <a:pt x="544" y="32"/>
                  <a:pt x="546" y="32"/>
                </a:cubicBezTo>
                <a:cubicBezTo>
                  <a:pt x="549" y="32"/>
                  <a:pt x="550" y="32"/>
                  <a:pt x="552" y="33"/>
                </a:cubicBezTo>
                <a:cubicBezTo>
                  <a:pt x="554" y="34"/>
                  <a:pt x="555" y="34"/>
                  <a:pt x="555" y="36"/>
                </a:cubicBezTo>
                <a:cubicBezTo>
                  <a:pt x="555" y="38"/>
                  <a:pt x="554" y="40"/>
                  <a:pt x="554" y="42"/>
                </a:cubicBezTo>
                <a:cubicBezTo>
                  <a:pt x="553" y="47"/>
                  <a:pt x="555" y="50"/>
                  <a:pt x="552" y="54"/>
                </a:cubicBezTo>
                <a:cubicBezTo>
                  <a:pt x="550" y="58"/>
                  <a:pt x="547" y="60"/>
                  <a:pt x="544" y="63"/>
                </a:cubicBezTo>
                <a:cubicBezTo>
                  <a:pt x="542" y="66"/>
                  <a:pt x="540" y="67"/>
                  <a:pt x="540" y="70"/>
                </a:cubicBezTo>
                <a:cubicBezTo>
                  <a:pt x="540" y="73"/>
                  <a:pt x="541" y="73"/>
                  <a:pt x="542" y="75"/>
                </a:cubicBezTo>
                <a:cubicBezTo>
                  <a:pt x="542" y="78"/>
                  <a:pt x="542" y="81"/>
                  <a:pt x="543" y="83"/>
                </a:cubicBezTo>
                <a:cubicBezTo>
                  <a:pt x="545" y="87"/>
                  <a:pt x="549" y="85"/>
                  <a:pt x="553" y="85"/>
                </a:cubicBezTo>
                <a:cubicBezTo>
                  <a:pt x="553" y="92"/>
                  <a:pt x="554" y="95"/>
                  <a:pt x="554" y="101"/>
                </a:cubicBezTo>
                <a:cubicBezTo>
                  <a:pt x="554" y="102"/>
                  <a:pt x="555" y="103"/>
                  <a:pt x="555" y="103"/>
                </a:cubicBezTo>
                <a:cubicBezTo>
                  <a:pt x="555" y="118"/>
                  <a:pt x="555" y="118"/>
                  <a:pt x="555" y="118"/>
                </a:cubicBezTo>
                <a:cubicBezTo>
                  <a:pt x="555" y="123"/>
                  <a:pt x="554" y="126"/>
                  <a:pt x="551" y="130"/>
                </a:cubicBezTo>
                <a:cubicBezTo>
                  <a:pt x="549" y="133"/>
                  <a:pt x="547" y="134"/>
                  <a:pt x="547" y="136"/>
                </a:cubicBezTo>
                <a:cubicBezTo>
                  <a:pt x="547" y="138"/>
                  <a:pt x="549" y="138"/>
                  <a:pt x="550" y="139"/>
                </a:cubicBezTo>
                <a:cubicBezTo>
                  <a:pt x="552" y="140"/>
                  <a:pt x="552" y="142"/>
                  <a:pt x="553" y="143"/>
                </a:cubicBezTo>
                <a:cubicBezTo>
                  <a:pt x="555" y="146"/>
                  <a:pt x="556" y="148"/>
                  <a:pt x="558" y="151"/>
                </a:cubicBezTo>
                <a:cubicBezTo>
                  <a:pt x="563" y="156"/>
                  <a:pt x="566" y="158"/>
                  <a:pt x="571" y="163"/>
                </a:cubicBezTo>
                <a:cubicBezTo>
                  <a:pt x="576" y="167"/>
                  <a:pt x="578" y="170"/>
                  <a:pt x="582" y="174"/>
                </a:cubicBezTo>
                <a:cubicBezTo>
                  <a:pt x="587" y="180"/>
                  <a:pt x="590" y="185"/>
                  <a:pt x="598" y="185"/>
                </a:cubicBezTo>
                <a:cubicBezTo>
                  <a:pt x="622" y="175"/>
                  <a:pt x="622" y="175"/>
                  <a:pt x="622" y="175"/>
                </a:cubicBezTo>
                <a:cubicBezTo>
                  <a:pt x="624" y="182"/>
                  <a:pt x="629" y="185"/>
                  <a:pt x="635" y="188"/>
                </a:cubicBezTo>
                <a:cubicBezTo>
                  <a:pt x="641" y="191"/>
                  <a:pt x="644" y="192"/>
                  <a:pt x="649" y="194"/>
                </a:cubicBezTo>
                <a:cubicBezTo>
                  <a:pt x="655" y="197"/>
                  <a:pt x="657" y="201"/>
                  <a:pt x="663" y="203"/>
                </a:cubicBezTo>
                <a:cubicBezTo>
                  <a:pt x="666" y="204"/>
                  <a:pt x="669" y="204"/>
                  <a:pt x="672" y="204"/>
                </a:cubicBezTo>
                <a:cubicBezTo>
                  <a:pt x="675" y="205"/>
                  <a:pt x="677" y="206"/>
                  <a:pt x="680" y="206"/>
                </a:cubicBezTo>
                <a:cubicBezTo>
                  <a:pt x="690" y="206"/>
                  <a:pt x="690" y="206"/>
                  <a:pt x="690" y="206"/>
                </a:cubicBezTo>
                <a:cubicBezTo>
                  <a:pt x="693" y="206"/>
                  <a:pt x="695" y="205"/>
                  <a:pt x="699" y="205"/>
                </a:cubicBezTo>
                <a:cubicBezTo>
                  <a:pt x="711" y="205"/>
                  <a:pt x="715" y="218"/>
                  <a:pt x="728" y="218"/>
                </a:cubicBezTo>
                <a:cubicBezTo>
                  <a:pt x="733" y="218"/>
                  <a:pt x="735" y="215"/>
                  <a:pt x="740" y="215"/>
                </a:cubicBezTo>
                <a:cubicBezTo>
                  <a:pt x="745" y="215"/>
                  <a:pt x="747" y="219"/>
                  <a:pt x="751" y="219"/>
                </a:cubicBezTo>
                <a:cubicBezTo>
                  <a:pt x="761" y="219"/>
                  <a:pt x="765" y="210"/>
                  <a:pt x="775" y="210"/>
                </a:cubicBezTo>
                <a:cubicBezTo>
                  <a:pt x="777" y="210"/>
                  <a:pt x="778" y="212"/>
                  <a:pt x="779" y="213"/>
                </a:cubicBezTo>
                <a:cubicBezTo>
                  <a:pt x="782" y="216"/>
                  <a:pt x="784" y="218"/>
                  <a:pt x="786" y="221"/>
                </a:cubicBezTo>
                <a:cubicBezTo>
                  <a:pt x="789" y="226"/>
                  <a:pt x="791" y="227"/>
                  <a:pt x="795" y="230"/>
                </a:cubicBezTo>
                <a:cubicBezTo>
                  <a:pt x="797" y="231"/>
                  <a:pt x="799" y="232"/>
                  <a:pt x="801" y="233"/>
                </a:cubicBezTo>
                <a:cubicBezTo>
                  <a:pt x="805" y="235"/>
                  <a:pt x="807" y="234"/>
                  <a:pt x="810" y="236"/>
                </a:cubicBezTo>
                <a:cubicBezTo>
                  <a:pt x="813" y="237"/>
                  <a:pt x="813" y="241"/>
                  <a:pt x="813" y="244"/>
                </a:cubicBezTo>
                <a:cubicBezTo>
                  <a:pt x="814" y="248"/>
                  <a:pt x="813" y="251"/>
                  <a:pt x="814" y="254"/>
                </a:cubicBezTo>
                <a:cubicBezTo>
                  <a:pt x="817" y="259"/>
                  <a:pt x="822" y="258"/>
                  <a:pt x="827" y="259"/>
                </a:cubicBezTo>
                <a:cubicBezTo>
                  <a:pt x="831" y="259"/>
                  <a:pt x="834" y="259"/>
                  <a:pt x="837" y="261"/>
                </a:cubicBezTo>
                <a:cubicBezTo>
                  <a:pt x="842" y="264"/>
                  <a:pt x="845" y="268"/>
                  <a:pt x="851" y="269"/>
                </a:cubicBezTo>
                <a:cubicBezTo>
                  <a:pt x="851" y="265"/>
                  <a:pt x="851" y="265"/>
                  <a:pt x="851" y="265"/>
                </a:cubicBezTo>
                <a:cubicBezTo>
                  <a:pt x="851" y="264"/>
                  <a:pt x="850" y="263"/>
                  <a:pt x="850" y="262"/>
                </a:cubicBezTo>
                <a:cubicBezTo>
                  <a:pt x="849" y="260"/>
                  <a:pt x="849" y="258"/>
                  <a:pt x="849" y="256"/>
                </a:cubicBezTo>
                <a:cubicBezTo>
                  <a:pt x="849" y="249"/>
                  <a:pt x="849" y="249"/>
                  <a:pt x="849" y="249"/>
                </a:cubicBezTo>
                <a:cubicBezTo>
                  <a:pt x="854" y="252"/>
                  <a:pt x="858" y="253"/>
                  <a:pt x="863" y="256"/>
                </a:cubicBezTo>
                <a:cubicBezTo>
                  <a:pt x="866" y="257"/>
                  <a:pt x="867" y="260"/>
                  <a:pt x="870" y="261"/>
                </a:cubicBezTo>
                <a:cubicBezTo>
                  <a:pt x="873" y="262"/>
                  <a:pt x="875" y="263"/>
                  <a:pt x="878" y="263"/>
                </a:cubicBezTo>
                <a:cubicBezTo>
                  <a:pt x="879" y="261"/>
                  <a:pt x="879" y="261"/>
                  <a:pt x="879" y="261"/>
                </a:cubicBezTo>
                <a:cubicBezTo>
                  <a:pt x="879" y="252"/>
                  <a:pt x="879" y="252"/>
                  <a:pt x="879" y="252"/>
                </a:cubicBezTo>
                <a:cubicBezTo>
                  <a:pt x="879" y="248"/>
                  <a:pt x="882" y="247"/>
                  <a:pt x="885" y="246"/>
                </a:cubicBezTo>
                <a:cubicBezTo>
                  <a:pt x="887" y="246"/>
                  <a:pt x="888" y="245"/>
                  <a:pt x="890" y="244"/>
                </a:cubicBezTo>
                <a:cubicBezTo>
                  <a:pt x="894" y="244"/>
                  <a:pt x="894" y="244"/>
                  <a:pt x="894" y="244"/>
                </a:cubicBezTo>
                <a:cubicBezTo>
                  <a:pt x="897" y="244"/>
                  <a:pt x="897" y="241"/>
                  <a:pt x="898" y="239"/>
                </a:cubicBezTo>
                <a:cubicBezTo>
                  <a:pt x="900" y="234"/>
                  <a:pt x="899" y="229"/>
                  <a:pt x="903" y="225"/>
                </a:cubicBezTo>
                <a:cubicBezTo>
                  <a:pt x="906" y="221"/>
                  <a:pt x="911" y="222"/>
                  <a:pt x="916" y="220"/>
                </a:cubicBezTo>
                <a:cubicBezTo>
                  <a:pt x="918" y="220"/>
                  <a:pt x="919" y="220"/>
                  <a:pt x="920" y="219"/>
                </a:cubicBezTo>
                <a:cubicBezTo>
                  <a:pt x="920" y="219"/>
                  <a:pt x="920" y="219"/>
                  <a:pt x="920" y="219"/>
                </a:cubicBezTo>
                <a:cubicBezTo>
                  <a:pt x="924" y="220"/>
                  <a:pt x="927" y="221"/>
                  <a:pt x="931" y="223"/>
                </a:cubicBezTo>
                <a:cubicBezTo>
                  <a:pt x="932" y="224"/>
                  <a:pt x="934" y="224"/>
                  <a:pt x="935" y="225"/>
                </a:cubicBezTo>
                <a:cubicBezTo>
                  <a:pt x="936" y="226"/>
                  <a:pt x="936" y="227"/>
                  <a:pt x="937" y="229"/>
                </a:cubicBezTo>
                <a:cubicBezTo>
                  <a:pt x="938" y="232"/>
                  <a:pt x="941" y="234"/>
                  <a:pt x="943" y="237"/>
                </a:cubicBezTo>
                <a:cubicBezTo>
                  <a:pt x="946" y="241"/>
                  <a:pt x="948" y="244"/>
                  <a:pt x="950" y="249"/>
                </a:cubicBezTo>
                <a:cubicBezTo>
                  <a:pt x="951" y="251"/>
                  <a:pt x="952" y="253"/>
                  <a:pt x="953" y="255"/>
                </a:cubicBezTo>
                <a:cubicBezTo>
                  <a:pt x="955" y="258"/>
                  <a:pt x="956" y="260"/>
                  <a:pt x="957" y="263"/>
                </a:cubicBezTo>
                <a:cubicBezTo>
                  <a:pt x="961" y="273"/>
                  <a:pt x="960" y="280"/>
                  <a:pt x="963" y="290"/>
                </a:cubicBezTo>
                <a:cubicBezTo>
                  <a:pt x="964" y="292"/>
                  <a:pt x="966" y="292"/>
                  <a:pt x="966" y="294"/>
                </a:cubicBezTo>
                <a:cubicBezTo>
                  <a:pt x="969" y="301"/>
                  <a:pt x="971" y="305"/>
                  <a:pt x="973" y="312"/>
                </a:cubicBezTo>
                <a:cubicBezTo>
                  <a:pt x="973" y="313"/>
                  <a:pt x="974" y="314"/>
                  <a:pt x="974" y="316"/>
                </a:cubicBezTo>
                <a:cubicBezTo>
                  <a:pt x="974" y="331"/>
                  <a:pt x="974" y="331"/>
                  <a:pt x="974" y="331"/>
                </a:cubicBezTo>
                <a:cubicBezTo>
                  <a:pt x="974" y="332"/>
                  <a:pt x="975" y="332"/>
                  <a:pt x="975" y="333"/>
                </a:cubicBezTo>
                <a:cubicBezTo>
                  <a:pt x="975" y="334"/>
                  <a:pt x="975" y="336"/>
                  <a:pt x="975" y="337"/>
                </a:cubicBezTo>
                <a:cubicBezTo>
                  <a:pt x="977" y="348"/>
                  <a:pt x="981" y="353"/>
                  <a:pt x="981" y="364"/>
                </a:cubicBezTo>
                <a:cubicBezTo>
                  <a:pt x="981" y="367"/>
                  <a:pt x="980" y="369"/>
                  <a:pt x="979" y="371"/>
                </a:cubicBezTo>
                <a:cubicBezTo>
                  <a:pt x="979" y="374"/>
                  <a:pt x="979" y="376"/>
                  <a:pt x="979" y="378"/>
                </a:cubicBezTo>
                <a:cubicBezTo>
                  <a:pt x="979" y="385"/>
                  <a:pt x="979" y="389"/>
                  <a:pt x="980" y="395"/>
                </a:cubicBezTo>
                <a:cubicBezTo>
                  <a:pt x="981" y="399"/>
                  <a:pt x="984" y="401"/>
                  <a:pt x="985" y="405"/>
                </a:cubicBezTo>
                <a:cubicBezTo>
                  <a:pt x="985" y="405"/>
                  <a:pt x="985" y="405"/>
                  <a:pt x="985" y="405"/>
                </a:cubicBezTo>
                <a:cubicBezTo>
                  <a:pt x="983" y="407"/>
                  <a:pt x="982" y="408"/>
                  <a:pt x="980" y="410"/>
                </a:cubicBezTo>
                <a:cubicBezTo>
                  <a:pt x="978" y="411"/>
                  <a:pt x="977" y="412"/>
                  <a:pt x="976" y="413"/>
                </a:cubicBezTo>
                <a:cubicBezTo>
                  <a:pt x="976" y="414"/>
                  <a:pt x="976" y="415"/>
                  <a:pt x="976" y="415"/>
                </a:cubicBezTo>
                <a:cubicBezTo>
                  <a:pt x="975" y="416"/>
                  <a:pt x="975" y="417"/>
                  <a:pt x="974" y="417"/>
                </a:cubicBezTo>
                <a:cubicBezTo>
                  <a:pt x="972" y="417"/>
                  <a:pt x="970" y="416"/>
                  <a:pt x="968" y="414"/>
                </a:cubicBezTo>
                <a:cubicBezTo>
                  <a:pt x="967" y="413"/>
                  <a:pt x="967" y="410"/>
                  <a:pt x="965" y="410"/>
                </a:cubicBezTo>
                <a:cubicBezTo>
                  <a:pt x="964" y="410"/>
                  <a:pt x="964" y="411"/>
                  <a:pt x="963" y="411"/>
                </a:cubicBezTo>
                <a:cubicBezTo>
                  <a:pt x="963" y="430"/>
                  <a:pt x="963" y="430"/>
                  <a:pt x="963" y="430"/>
                </a:cubicBezTo>
                <a:cubicBezTo>
                  <a:pt x="963" y="435"/>
                  <a:pt x="964" y="437"/>
                  <a:pt x="964" y="442"/>
                </a:cubicBezTo>
                <a:cubicBezTo>
                  <a:pt x="964" y="449"/>
                  <a:pt x="964" y="449"/>
                  <a:pt x="964" y="449"/>
                </a:cubicBezTo>
                <a:cubicBezTo>
                  <a:pt x="961" y="449"/>
                  <a:pt x="961" y="449"/>
                  <a:pt x="961" y="449"/>
                </a:cubicBezTo>
                <a:cubicBezTo>
                  <a:pt x="957" y="448"/>
                  <a:pt x="954" y="447"/>
                  <a:pt x="951" y="445"/>
                </a:cubicBezTo>
                <a:cubicBezTo>
                  <a:pt x="949" y="444"/>
                  <a:pt x="949" y="442"/>
                  <a:pt x="947" y="442"/>
                </a:cubicBezTo>
                <a:cubicBezTo>
                  <a:pt x="944" y="442"/>
                  <a:pt x="943" y="445"/>
                  <a:pt x="941" y="44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TextBox 68">
            <a:extLst>
              <a:ext uri="{FF2B5EF4-FFF2-40B4-BE49-F238E27FC236}">
                <a16:creationId xmlns:a16="http://schemas.microsoft.com/office/drawing/2014/main" id="{ABB2B2D1-B40B-4D9D-B46C-407C679CCE7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CHINA MAP</a:t>
            </a:r>
          </a:p>
          <a:p>
            <a:r>
              <a:rPr lang="en-US" dirty="0">
                <a:solidFill>
                  <a:schemeClr val="bg1"/>
                </a:solidFill>
                <a:latin typeface="Candara" panose="020E0502030303020204" pitchFamily="34" charset="0"/>
              </a:rPr>
              <a:t>Your Subtitle</a:t>
            </a:r>
          </a:p>
        </p:txBody>
      </p:sp>
      <p:sp>
        <p:nvSpPr>
          <p:cNvPr id="70" name="TextBox 69">
            <a:extLst>
              <a:ext uri="{FF2B5EF4-FFF2-40B4-BE49-F238E27FC236}">
                <a16:creationId xmlns:a16="http://schemas.microsoft.com/office/drawing/2014/main" id="{C52DD274-CD77-46EC-B1B9-F150E5DC579D}"/>
              </a:ext>
            </a:extLst>
          </p:cNvPr>
          <p:cNvSpPr txBox="1"/>
          <p:nvPr/>
        </p:nvSpPr>
        <p:spPr>
          <a:xfrm>
            <a:off x="9768840" y="1283762"/>
            <a:ext cx="2423160" cy="192360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6BDF9798-254E-4632-8717-B824A93D0C5B}"/>
              </a:ext>
            </a:extLst>
          </p:cNvPr>
          <p:cNvSpPr txBox="1"/>
          <p:nvPr/>
        </p:nvSpPr>
        <p:spPr>
          <a:xfrm>
            <a:off x="9358730" y="4534643"/>
            <a:ext cx="2854118" cy="172354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219AE415-2C15-418D-80F6-A063ABD3056B}"/>
              </a:ext>
            </a:extLst>
          </p:cNvPr>
          <p:cNvSpPr txBox="1"/>
          <p:nvPr/>
        </p:nvSpPr>
        <p:spPr>
          <a:xfrm>
            <a:off x="159830" y="2792505"/>
            <a:ext cx="1936301" cy="250837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73" name="Group 72">
            <a:extLst>
              <a:ext uri="{FF2B5EF4-FFF2-40B4-BE49-F238E27FC236}">
                <a16:creationId xmlns:a16="http://schemas.microsoft.com/office/drawing/2014/main" id="{24AEB328-1987-443B-ADC7-564E7240BB33}"/>
              </a:ext>
            </a:extLst>
          </p:cNvPr>
          <p:cNvGrpSpPr/>
          <p:nvPr/>
        </p:nvGrpSpPr>
        <p:grpSpPr>
          <a:xfrm>
            <a:off x="1066801" y="2238247"/>
            <a:ext cx="2743200" cy="508758"/>
            <a:chOff x="1066801" y="2238247"/>
            <a:chExt cx="2743200" cy="508758"/>
          </a:xfrm>
        </p:grpSpPr>
        <p:sp>
          <p:nvSpPr>
            <p:cNvPr id="74" name="Freeform: Shape 73">
              <a:extLst>
                <a:ext uri="{FF2B5EF4-FFF2-40B4-BE49-F238E27FC236}">
                  <a16:creationId xmlns:a16="http://schemas.microsoft.com/office/drawing/2014/main" id="{F1C078E9-B2B5-4AE9-9A0F-A5A361CED86A}"/>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 Box 10">
              <a:extLst>
                <a:ext uri="{FF2B5EF4-FFF2-40B4-BE49-F238E27FC236}">
                  <a16:creationId xmlns:a16="http://schemas.microsoft.com/office/drawing/2014/main" id="{B55C5341-B618-4F85-8474-6917082E8DA9}"/>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25" name="Group 124">
            <a:extLst>
              <a:ext uri="{FF2B5EF4-FFF2-40B4-BE49-F238E27FC236}">
                <a16:creationId xmlns:a16="http://schemas.microsoft.com/office/drawing/2014/main" id="{6BD4F7D9-D12E-401A-93AC-4C2B5BF33AAB}"/>
              </a:ext>
            </a:extLst>
          </p:cNvPr>
          <p:cNvGrpSpPr/>
          <p:nvPr/>
        </p:nvGrpSpPr>
        <p:grpSpPr>
          <a:xfrm>
            <a:off x="8305800" y="675620"/>
            <a:ext cx="2743200" cy="508758"/>
            <a:chOff x="7772400" y="675620"/>
            <a:chExt cx="2743200" cy="508758"/>
          </a:xfrm>
        </p:grpSpPr>
        <p:sp>
          <p:nvSpPr>
            <p:cNvPr id="126" name="Freeform: Shape 125">
              <a:extLst>
                <a:ext uri="{FF2B5EF4-FFF2-40B4-BE49-F238E27FC236}">
                  <a16:creationId xmlns:a16="http://schemas.microsoft.com/office/drawing/2014/main" id="{9E3DB4E6-29F0-4ADE-A8DC-6395E533FE4E}"/>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 Box 10">
              <a:extLst>
                <a:ext uri="{FF2B5EF4-FFF2-40B4-BE49-F238E27FC236}">
                  <a16:creationId xmlns:a16="http://schemas.microsoft.com/office/drawing/2014/main" id="{29306873-6E8A-4FDA-A8A5-E4556AC1E6EE}"/>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28" name="Group 127">
            <a:extLst>
              <a:ext uri="{FF2B5EF4-FFF2-40B4-BE49-F238E27FC236}">
                <a16:creationId xmlns:a16="http://schemas.microsoft.com/office/drawing/2014/main" id="{045979E8-E23C-47B9-9676-75ED3E6599A2}"/>
              </a:ext>
            </a:extLst>
          </p:cNvPr>
          <p:cNvGrpSpPr/>
          <p:nvPr/>
        </p:nvGrpSpPr>
        <p:grpSpPr>
          <a:xfrm>
            <a:off x="7908142" y="3707879"/>
            <a:ext cx="2743200" cy="508758"/>
            <a:chOff x="8831418" y="3906966"/>
            <a:chExt cx="2743200" cy="508758"/>
          </a:xfrm>
        </p:grpSpPr>
        <p:sp>
          <p:nvSpPr>
            <p:cNvPr id="129" name="Freeform: Shape 128">
              <a:extLst>
                <a:ext uri="{FF2B5EF4-FFF2-40B4-BE49-F238E27FC236}">
                  <a16:creationId xmlns:a16="http://schemas.microsoft.com/office/drawing/2014/main" id="{F2EBD342-5100-4037-A0A8-AAE492850210}"/>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Text Box 10">
              <a:extLst>
                <a:ext uri="{FF2B5EF4-FFF2-40B4-BE49-F238E27FC236}">
                  <a16:creationId xmlns:a16="http://schemas.microsoft.com/office/drawing/2014/main" id="{3B65453F-9E91-420F-B3C6-5F85400C6804}"/>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31" name="Group 130">
            <a:extLst>
              <a:ext uri="{FF2B5EF4-FFF2-40B4-BE49-F238E27FC236}">
                <a16:creationId xmlns:a16="http://schemas.microsoft.com/office/drawing/2014/main" id="{6926A7C6-CA50-4D62-9198-D255C20B0AD6}"/>
              </a:ext>
            </a:extLst>
          </p:cNvPr>
          <p:cNvGrpSpPr/>
          <p:nvPr/>
        </p:nvGrpSpPr>
        <p:grpSpPr>
          <a:xfrm>
            <a:off x="3564433" y="1937101"/>
            <a:ext cx="1097280" cy="1375905"/>
            <a:chOff x="3564433" y="1937101"/>
            <a:chExt cx="1097280" cy="1375905"/>
          </a:xfrm>
          <a:effectLst>
            <a:outerShdw blurRad="76200" dir="18900000" sy="23000" kx="-1200000" algn="bl" rotWithShape="0">
              <a:prstClr val="black">
                <a:alpha val="13000"/>
              </a:prstClr>
            </a:outerShdw>
          </a:effectLst>
        </p:grpSpPr>
        <p:sp>
          <p:nvSpPr>
            <p:cNvPr id="132" name="Freeform: Shape 131">
              <a:extLst>
                <a:ext uri="{FF2B5EF4-FFF2-40B4-BE49-F238E27FC236}">
                  <a16:creationId xmlns:a16="http://schemas.microsoft.com/office/drawing/2014/main" id="{5B7DA6D8-0815-4A88-BDE1-B7985DBF2244}"/>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AFB0DCF9-6090-4179-A837-AB51E73CD821}"/>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4" name="Graphic 26" descr="Hike">
              <a:extLst>
                <a:ext uri="{FF2B5EF4-FFF2-40B4-BE49-F238E27FC236}">
                  <a16:creationId xmlns:a16="http://schemas.microsoft.com/office/drawing/2014/main" id="{3E2FE2B0-33B8-4009-AB39-B324D43BDE37}"/>
                </a:ext>
              </a:extLst>
            </p:cNvPr>
            <p:cNvGrpSpPr>
              <a:grpSpLocks noChangeAspect="1"/>
            </p:cNvGrpSpPr>
            <p:nvPr/>
          </p:nvGrpSpPr>
          <p:grpSpPr>
            <a:xfrm>
              <a:off x="3835579" y="2208930"/>
              <a:ext cx="548640" cy="548640"/>
              <a:chOff x="5638800" y="2971800"/>
              <a:chExt cx="914400" cy="914400"/>
            </a:xfrm>
            <a:solidFill>
              <a:srgbClr val="4D4D4D"/>
            </a:solidFill>
          </p:grpSpPr>
          <p:sp>
            <p:nvSpPr>
              <p:cNvPr id="135" name="Freeform: Shape 134">
                <a:extLst>
                  <a:ext uri="{FF2B5EF4-FFF2-40B4-BE49-F238E27FC236}">
                    <a16:creationId xmlns:a16="http://schemas.microsoft.com/office/drawing/2014/main" id="{CCF4B11C-CC51-4D3E-BFF3-2666D1B11040}"/>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36" name="Freeform: Shape 135">
                <a:extLst>
                  <a:ext uri="{FF2B5EF4-FFF2-40B4-BE49-F238E27FC236}">
                    <a16:creationId xmlns:a16="http://schemas.microsoft.com/office/drawing/2014/main" id="{7D0E27D0-1BC7-4A89-A83E-2183BBF756E3}"/>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37" name="Freeform: Shape 136">
                <a:extLst>
                  <a:ext uri="{FF2B5EF4-FFF2-40B4-BE49-F238E27FC236}">
                    <a16:creationId xmlns:a16="http://schemas.microsoft.com/office/drawing/2014/main" id="{A313EFCC-CCB9-48C9-AF3B-F823D0DAED97}"/>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138" name="Group 137">
            <a:extLst>
              <a:ext uri="{FF2B5EF4-FFF2-40B4-BE49-F238E27FC236}">
                <a16:creationId xmlns:a16="http://schemas.microsoft.com/office/drawing/2014/main" id="{FA3BBB94-C721-450B-B91A-E6EE6BFA1F94}"/>
              </a:ext>
            </a:extLst>
          </p:cNvPr>
          <p:cNvGrpSpPr/>
          <p:nvPr/>
        </p:nvGrpSpPr>
        <p:grpSpPr>
          <a:xfrm>
            <a:off x="7539617" y="376695"/>
            <a:ext cx="1097280" cy="1375905"/>
            <a:chOff x="7006217" y="376695"/>
            <a:chExt cx="1097280" cy="1375905"/>
          </a:xfrm>
          <a:effectLst>
            <a:outerShdw blurRad="76200" dir="18900000" sy="23000" kx="-1200000" algn="bl" rotWithShape="0">
              <a:prstClr val="black">
                <a:alpha val="13000"/>
              </a:prstClr>
            </a:outerShdw>
          </a:effectLst>
        </p:grpSpPr>
        <p:sp>
          <p:nvSpPr>
            <p:cNvPr id="139" name="Freeform: Shape 138">
              <a:extLst>
                <a:ext uri="{FF2B5EF4-FFF2-40B4-BE49-F238E27FC236}">
                  <a16:creationId xmlns:a16="http://schemas.microsoft.com/office/drawing/2014/main" id="{D8EE8E55-6F64-4345-AFFA-F7F02E15D5D6}"/>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F4F54032-60A3-48A5-86C0-600CFD4ADC90}"/>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1" name="Graphic 140" descr="Tent">
              <a:extLst>
                <a:ext uri="{FF2B5EF4-FFF2-40B4-BE49-F238E27FC236}">
                  <a16:creationId xmlns:a16="http://schemas.microsoft.com/office/drawing/2014/main" id="{7E357AC1-DAF6-4524-BDDE-FC3143F04AE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142" name="Group 141">
            <a:extLst>
              <a:ext uri="{FF2B5EF4-FFF2-40B4-BE49-F238E27FC236}">
                <a16:creationId xmlns:a16="http://schemas.microsoft.com/office/drawing/2014/main" id="{8FE1CB58-A4A4-4D19-A252-9656A2D18A79}"/>
              </a:ext>
            </a:extLst>
          </p:cNvPr>
          <p:cNvGrpSpPr/>
          <p:nvPr/>
        </p:nvGrpSpPr>
        <p:grpSpPr>
          <a:xfrm>
            <a:off x="6934200" y="3429000"/>
            <a:ext cx="1097280" cy="1375905"/>
            <a:chOff x="7857476" y="3628087"/>
            <a:chExt cx="1097280" cy="1375905"/>
          </a:xfrm>
          <a:effectLst>
            <a:outerShdw blurRad="76200" dir="18900000" sy="23000" kx="-1200000" algn="bl" rotWithShape="0">
              <a:prstClr val="black">
                <a:alpha val="20000"/>
              </a:prstClr>
            </a:outerShdw>
          </a:effectLst>
        </p:grpSpPr>
        <p:sp>
          <p:nvSpPr>
            <p:cNvPr id="143" name="Freeform: Shape 142">
              <a:extLst>
                <a:ext uri="{FF2B5EF4-FFF2-40B4-BE49-F238E27FC236}">
                  <a16:creationId xmlns:a16="http://schemas.microsoft.com/office/drawing/2014/main" id="{13186E6F-2824-4D31-BC44-04516E7A6448}"/>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4" name="Oval 143">
              <a:extLst>
                <a:ext uri="{FF2B5EF4-FFF2-40B4-BE49-F238E27FC236}">
                  <a16:creationId xmlns:a16="http://schemas.microsoft.com/office/drawing/2014/main" id="{6F323923-036F-4960-9BF4-32340AE2B022}"/>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5" name="Graphic 32" descr="Fishing">
              <a:extLst>
                <a:ext uri="{FF2B5EF4-FFF2-40B4-BE49-F238E27FC236}">
                  <a16:creationId xmlns:a16="http://schemas.microsoft.com/office/drawing/2014/main" id="{29390A17-A055-4C21-9726-9252FC63C943}"/>
                </a:ext>
              </a:extLst>
            </p:cNvPr>
            <p:cNvGrpSpPr>
              <a:grpSpLocks noChangeAspect="1"/>
            </p:cNvGrpSpPr>
            <p:nvPr/>
          </p:nvGrpSpPr>
          <p:grpSpPr>
            <a:xfrm>
              <a:off x="8123014" y="3937616"/>
              <a:ext cx="548640" cy="436504"/>
              <a:chOff x="5681186" y="3099911"/>
              <a:chExt cx="824865" cy="656273"/>
            </a:xfrm>
            <a:solidFill>
              <a:srgbClr val="4D4D4D"/>
            </a:solidFill>
          </p:grpSpPr>
          <p:sp>
            <p:nvSpPr>
              <p:cNvPr id="146" name="Freeform: Shape 145">
                <a:extLst>
                  <a:ext uri="{FF2B5EF4-FFF2-40B4-BE49-F238E27FC236}">
                    <a16:creationId xmlns:a16="http://schemas.microsoft.com/office/drawing/2014/main" id="{34CBBE51-044B-445F-8ECE-987594320ABA}"/>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147" name="Freeform: Shape 146">
                <a:extLst>
                  <a:ext uri="{FF2B5EF4-FFF2-40B4-BE49-F238E27FC236}">
                    <a16:creationId xmlns:a16="http://schemas.microsoft.com/office/drawing/2014/main" id="{9C82DC79-171D-451B-85E9-B64A06A89FAD}"/>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148" name="Freeform: Shape 147">
                <a:extLst>
                  <a:ext uri="{FF2B5EF4-FFF2-40B4-BE49-F238E27FC236}">
                    <a16:creationId xmlns:a16="http://schemas.microsoft.com/office/drawing/2014/main" id="{012FE8EB-AD05-4579-8BAA-BFED1E304A93}"/>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287886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1000"/>
                                        <p:tgtEl>
                                          <p:spTgt spid="69"/>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6"/>
                                        </p:tgtEl>
                                        <p:attrNameLst>
                                          <p:attrName>style.visibility</p:attrName>
                                        </p:attrNameLst>
                                      </p:cBhvr>
                                      <p:to>
                                        <p:strVal val="visible"/>
                                      </p:to>
                                    </p:set>
                                    <p:anim calcmode="lin" valueType="num">
                                      <p:cBhvr additive="base">
                                        <p:cTn id="11" dur="1500" fill="hold"/>
                                        <p:tgtEl>
                                          <p:spTgt spid="76"/>
                                        </p:tgtEl>
                                        <p:attrNameLst>
                                          <p:attrName>ppt_x</p:attrName>
                                        </p:attrNameLst>
                                      </p:cBhvr>
                                      <p:tavLst>
                                        <p:tav tm="0">
                                          <p:val>
                                            <p:strVal val="#ppt_x"/>
                                          </p:val>
                                        </p:tav>
                                        <p:tav tm="100000">
                                          <p:val>
                                            <p:strVal val="#ppt_x"/>
                                          </p:val>
                                        </p:tav>
                                      </p:tavLst>
                                    </p:anim>
                                    <p:anim calcmode="lin" valueType="num">
                                      <p:cBhvr additive="base">
                                        <p:cTn id="12" dur="1500" fill="hold"/>
                                        <p:tgtEl>
                                          <p:spTgt spid="7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additive="base">
                                        <p:cTn id="15" dur="1500" fill="hold"/>
                                        <p:tgtEl>
                                          <p:spTgt spid="77"/>
                                        </p:tgtEl>
                                        <p:attrNameLst>
                                          <p:attrName>ppt_x</p:attrName>
                                        </p:attrNameLst>
                                      </p:cBhvr>
                                      <p:tavLst>
                                        <p:tav tm="0">
                                          <p:val>
                                            <p:strVal val="#ppt_x"/>
                                          </p:val>
                                        </p:tav>
                                        <p:tav tm="100000">
                                          <p:val>
                                            <p:strVal val="#ppt_x"/>
                                          </p:val>
                                        </p:tav>
                                      </p:tavLst>
                                    </p:anim>
                                    <p:anim calcmode="lin" valueType="num">
                                      <p:cBhvr additive="base">
                                        <p:cTn id="16" dur="1500" fill="hold"/>
                                        <p:tgtEl>
                                          <p:spTgt spid="7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78"/>
                                        </p:tgtEl>
                                        <p:attrNameLst>
                                          <p:attrName>style.visibility</p:attrName>
                                        </p:attrNameLst>
                                      </p:cBhvr>
                                      <p:to>
                                        <p:strVal val="visible"/>
                                      </p:to>
                                    </p:set>
                                    <p:anim calcmode="lin" valueType="num">
                                      <p:cBhvr additive="base">
                                        <p:cTn id="19" dur="1500" fill="hold"/>
                                        <p:tgtEl>
                                          <p:spTgt spid="78"/>
                                        </p:tgtEl>
                                        <p:attrNameLst>
                                          <p:attrName>ppt_x</p:attrName>
                                        </p:attrNameLst>
                                      </p:cBhvr>
                                      <p:tavLst>
                                        <p:tav tm="0">
                                          <p:val>
                                            <p:strVal val="#ppt_x"/>
                                          </p:val>
                                        </p:tav>
                                        <p:tav tm="100000">
                                          <p:val>
                                            <p:strVal val="#ppt_x"/>
                                          </p:val>
                                        </p:tav>
                                      </p:tavLst>
                                    </p:anim>
                                    <p:anim calcmode="lin" valueType="num">
                                      <p:cBhvr additive="base">
                                        <p:cTn id="20" dur="1500" fill="hold"/>
                                        <p:tgtEl>
                                          <p:spTgt spid="7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79"/>
                                        </p:tgtEl>
                                        <p:attrNameLst>
                                          <p:attrName>style.visibility</p:attrName>
                                        </p:attrNameLst>
                                      </p:cBhvr>
                                      <p:to>
                                        <p:strVal val="visible"/>
                                      </p:to>
                                    </p:set>
                                    <p:anim calcmode="lin" valueType="num">
                                      <p:cBhvr additive="base">
                                        <p:cTn id="23" dur="1500" fill="hold"/>
                                        <p:tgtEl>
                                          <p:spTgt spid="79"/>
                                        </p:tgtEl>
                                        <p:attrNameLst>
                                          <p:attrName>ppt_x</p:attrName>
                                        </p:attrNameLst>
                                      </p:cBhvr>
                                      <p:tavLst>
                                        <p:tav tm="0">
                                          <p:val>
                                            <p:strVal val="#ppt_x"/>
                                          </p:val>
                                        </p:tav>
                                        <p:tav tm="100000">
                                          <p:val>
                                            <p:strVal val="#ppt_x"/>
                                          </p:val>
                                        </p:tav>
                                      </p:tavLst>
                                    </p:anim>
                                    <p:anim calcmode="lin" valueType="num">
                                      <p:cBhvr additive="base">
                                        <p:cTn id="24" dur="1500" fill="hold"/>
                                        <p:tgtEl>
                                          <p:spTgt spid="7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80"/>
                                        </p:tgtEl>
                                        <p:attrNameLst>
                                          <p:attrName>style.visibility</p:attrName>
                                        </p:attrNameLst>
                                      </p:cBhvr>
                                      <p:to>
                                        <p:strVal val="visible"/>
                                      </p:to>
                                    </p:set>
                                    <p:anim calcmode="lin" valueType="num">
                                      <p:cBhvr additive="base">
                                        <p:cTn id="27" dur="1500" fill="hold"/>
                                        <p:tgtEl>
                                          <p:spTgt spid="80"/>
                                        </p:tgtEl>
                                        <p:attrNameLst>
                                          <p:attrName>ppt_x</p:attrName>
                                        </p:attrNameLst>
                                      </p:cBhvr>
                                      <p:tavLst>
                                        <p:tav tm="0">
                                          <p:val>
                                            <p:strVal val="#ppt_x"/>
                                          </p:val>
                                        </p:tav>
                                        <p:tav tm="100000">
                                          <p:val>
                                            <p:strVal val="#ppt_x"/>
                                          </p:val>
                                        </p:tav>
                                      </p:tavLst>
                                    </p:anim>
                                    <p:anim calcmode="lin" valueType="num">
                                      <p:cBhvr additive="base">
                                        <p:cTn id="28" dur="1500" fill="hold"/>
                                        <p:tgtEl>
                                          <p:spTgt spid="8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81"/>
                                        </p:tgtEl>
                                        <p:attrNameLst>
                                          <p:attrName>style.visibility</p:attrName>
                                        </p:attrNameLst>
                                      </p:cBhvr>
                                      <p:to>
                                        <p:strVal val="visible"/>
                                      </p:to>
                                    </p:set>
                                    <p:anim calcmode="lin" valueType="num">
                                      <p:cBhvr additive="base">
                                        <p:cTn id="31" dur="1500" fill="hold"/>
                                        <p:tgtEl>
                                          <p:spTgt spid="81"/>
                                        </p:tgtEl>
                                        <p:attrNameLst>
                                          <p:attrName>ppt_x</p:attrName>
                                        </p:attrNameLst>
                                      </p:cBhvr>
                                      <p:tavLst>
                                        <p:tav tm="0">
                                          <p:val>
                                            <p:strVal val="#ppt_x"/>
                                          </p:val>
                                        </p:tav>
                                        <p:tav tm="100000">
                                          <p:val>
                                            <p:strVal val="#ppt_x"/>
                                          </p:val>
                                        </p:tav>
                                      </p:tavLst>
                                    </p:anim>
                                    <p:anim calcmode="lin" valueType="num">
                                      <p:cBhvr additive="base">
                                        <p:cTn id="32" dur="1500" fill="hold"/>
                                        <p:tgtEl>
                                          <p:spTgt spid="8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additive="base">
                                        <p:cTn id="35" dur="1500" fill="hold"/>
                                        <p:tgtEl>
                                          <p:spTgt spid="82"/>
                                        </p:tgtEl>
                                        <p:attrNameLst>
                                          <p:attrName>ppt_x</p:attrName>
                                        </p:attrNameLst>
                                      </p:cBhvr>
                                      <p:tavLst>
                                        <p:tav tm="0">
                                          <p:val>
                                            <p:strVal val="#ppt_x"/>
                                          </p:val>
                                        </p:tav>
                                        <p:tav tm="100000">
                                          <p:val>
                                            <p:strVal val="#ppt_x"/>
                                          </p:val>
                                        </p:tav>
                                      </p:tavLst>
                                    </p:anim>
                                    <p:anim calcmode="lin" valueType="num">
                                      <p:cBhvr additive="base">
                                        <p:cTn id="36" dur="1500" fill="hold"/>
                                        <p:tgtEl>
                                          <p:spTgt spid="8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83"/>
                                        </p:tgtEl>
                                        <p:attrNameLst>
                                          <p:attrName>style.visibility</p:attrName>
                                        </p:attrNameLst>
                                      </p:cBhvr>
                                      <p:to>
                                        <p:strVal val="visible"/>
                                      </p:to>
                                    </p:set>
                                    <p:anim calcmode="lin" valueType="num">
                                      <p:cBhvr additive="base">
                                        <p:cTn id="39" dur="1500" fill="hold"/>
                                        <p:tgtEl>
                                          <p:spTgt spid="83"/>
                                        </p:tgtEl>
                                        <p:attrNameLst>
                                          <p:attrName>ppt_x</p:attrName>
                                        </p:attrNameLst>
                                      </p:cBhvr>
                                      <p:tavLst>
                                        <p:tav tm="0">
                                          <p:val>
                                            <p:strVal val="#ppt_x"/>
                                          </p:val>
                                        </p:tav>
                                        <p:tav tm="100000">
                                          <p:val>
                                            <p:strVal val="#ppt_x"/>
                                          </p:val>
                                        </p:tav>
                                      </p:tavLst>
                                    </p:anim>
                                    <p:anim calcmode="lin" valueType="num">
                                      <p:cBhvr additive="base">
                                        <p:cTn id="40" dur="1500" fill="hold"/>
                                        <p:tgtEl>
                                          <p:spTgt spid="8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84"/>
                                        </p:tgtEl>
                                        <p:attrNameLst>
                                          <p:attrName>style.visibility</p:attrName>
                                        </p:attrNameLst>
                                      </p:cBhvr>
                                      <p:to>
                                        <p:strVal val="visible"/>
                                      </p:to>
                                    </p:set>
                                    <p:anim calcmode="lin" valueType="num">
                                      <p:cBhvr additive="base">
                                        <p:cTn id="43" dur="1500" fill="hold"/>
                                        <p:tgtEl>
                                          <p:spTgt spid="84"/>
                                        </p:tgtEl>
                                        <p:attrNameLst>
                                          <p:attrName>ppt_x</p:attrName>
                                        </p:attrNameLst>
                                      </p:cBhvr>
                                      <p:tavLst>
                                        <p:tav tm="0">
                                          <p:val>
                                            <p:strVal val="#ppt_x"/>
                                          </p:val>
                                        </p:tav>
                                        <p:tav tm="100000">
                                          <p:val>
                                            <p:strVal val="#ppt_x"/>
                                          </p:val>
                                        </p:tav>
                                      </p:tavLst>
                                    </p:anim>
                                    <p:anim calcmode="lin" valueType="num">
                                      <p:cBhvr additive="base">
                                        <p:cTn id="44" dur="1500" fill="hold"/>
                                        <p:tgtEl>
                                          <p:spTgt spid="8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1500" fill="hold"/>
                                        <p:tgtEl>
                                          <p:spTgt spid="85"/>
                                        </p:tgtEl>
                                        <p:attrNameLst>
                                          <p:attrName>ppt_x</p:attrName>
                                        </p:attrNameLst>
                                      </p:cBhvr>
                                      <p:tavLst>
                                        <p:tav tm="0">
                                          <p:val>
                                            <p:strVal val="#ppt_x"/>
                                          </p:val>
                                        </p:tav>
                                        <p:tav tm="100000">
                                          <p:val>
                                            <p:strVal val="#ppt_x"/>
                                          </p:val>
                                        </p:tav>
                                      </p:tavLst>
                                    </p:anim>
                                    <p:anim calcmode="lin" valueType="num">
                                      <p:cBhvr additive="base">
                                        <p:cTn id="48" dur="1500" fill="hold"/>
                                        <p:tgtEl>
                                          <p:spTgt spid="8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86"/>
                                        </p:tgtEl>
                                        <p:attrNameLst>
                                          <p:attrName>style.visibility</p:attrName>
                                        </p:attrNameLst>
                                      </p:cBhvr>
                                      <p:to>
                                        <p:strVal val="visible"/>
                                      </p:to>
                                    </p:set>
                                    <p:anim calcmode="lin" valueType="num">
                                      <p:cBhvr additive="base">
                                        <p:cTn id="51" dur="1500" fill="hold"/>
                                        <p:tgtEl>
                                          <p:spTgt spid="86"/>
                                        </p:tgtEl>
                                        <p:attrNameLst>
                                          <p:attrName>ppt_x</p:attrName>
                                        </p:attrNameLst>
                                      </p:cBhvr>
                                      <p:tavLst>
                                        <p:tav tm="0">
                                          <p:val>
                                            <p:strVal val="#ppt_x"/>
                                          </p:val>
                                        </p:tav>
                                        <p:tav tm="100000">
                                          <p:val>
                                            <p:strVal val="#ppt_x"/>
                                          </p:val>
                                        </p:tav>
                                      </p:tavLst>
                                    </p:anim>
                                    <p:anim calcmode="lin" valueType="num">
                                      <p:cBhvr additive="base">
                                        <p:cTn id="52" dur="1500" fill="hold"/>
                                        <p:tgtEl>
                                          <p:spTgt spid="86"/>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87"/>
                                        </p:tgtEl>
                                        <p:attrNameLst>
                                          <p:attrName>style.visibility</p:attrName>
                                        </p:attrNameLst>
                                      </p:cBhvr>
                                      <p:to>
                                        <p:strVal val="visible"/>
                                      </p:to>
                                    </p:set>
                                    <p:anim calcmode="lin" valueType="num">
                                      <p:cBhvr additive="base">
                                        <p:cTn id="55" dur="1500" fill="hold"/>
                                        <p:tgtEl>
                                          <p:spTgt spid="87"/>
                                        </p:tgtEl>
                                        <p:attrNameLst>
                                          <p:attrName>ppt_x</p:attrName>
                                        </p:attrNameLst>
                                      </p:cBhvr>
                                      <p:tavLst>
                                        <p:tav tm="0">
                                          <p:val>
                                            <p:strVal val="#ppt_x"/>
                                          </p:val>
                                        </p:tav>
                                        <p:tav tm="100000">
                                          <p:val>
                                            <p:strVal val="#ppt_x"/>
                                          </p:val>
                                        </p:tav>
                                      </p:tavLst>
                                    </p:anim>
                                    <p:anim calcmode="lin" valueType="num">
                                      <p:cBhvr additive="base">
                                        <p:cTn id="56" dur="1500" fill="hold"/>
                                        <p:tgtEl>
                                          <p:spTgt spid="87"/>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88"/>
                                        </p:tgtEl>
                                        <p:attrNameLst>
                                          <p:attrName>style.visibility</p:attrName>
                                        </p:attrNameLst>
                                      </p:cBhvr>
                                      <p:to>
                                        <p:strVal val="visible"/>
                                      </p:to>
                                    </p:set>
                                    <p:anim calcmode="lin" valueType="num">
                                      <p:cBhvr additive="base">
                                        <p:cTn id="59" dur="1500" fill="hold"/>
                                        <p:tgtEl>
                                          <p:spTgt spid="88"/>
                                        </p:tgtEl>
                                        <p:attrNameLst>
                                          <p:attrName>ppt_x</p:attrName>
                                        </p:attrNameLst>
                                      </p:cBhvr>
                                      <p:tavLst>
                                        <p:tav tm="0">
                                          <p:val>
                                            <p:strVal val="#ppt_x"/>
                                          </p:val>
                                        </p:tav>
                                        <p:tav tm="100000">
                                          <p:val>
                                            <p:strVal val="#ppt_x"/>
                                          </p:val>
                                        </p:tav>
                                      </p:tavLst>
                                    </p:anim>
                                    <p:anim calcmode="lin" valueType="num">
                                      <p:cBhvr additive="base">
                                        <p:cTn id="60" dur="1500" fill="hold"/>
                                        <p:tgtEl>
                                          <p:spTgt spid="88"/>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89"/>
                                        </p:tgtEl>
                                        <p:attrNameLst>
                                          <p:attrName>style.visibility</p:attrName>
                                        </p:attrNameLst>
                                      </p:cBhvr>
                                      <p:to>
                                        <p:strVal val="visible"/>
                                      </p:to>
                                    </p:set>
                                    <p:anim calcmode="lin" valueType="num">
                                      <p:cBhvr additive="base">
                                        <p:cTn id="63" dur="1500" fill="hold"/>
                                        <p:tgtEl>
                                          <p:spTgt spid="89"/>
                                        </p:tgtEl>
                                        <p:attrNameLst>
                                          <p:attrName>ppt_x</p:attrName>
                                        </p:attrNameLst>
                                      </p:cBhvr>
                                      <p:tavLst>
                                        <p:tav tm="0">
                                          <p:val>
                                            <p:strVal val="#ppt_x"/>
                                          </p:val>
                                        </p:tav>
                                        <p:tav tm="100000">
                                          <p:val>
                                            <p:strVal val="#ppt_x"/>
                                          </p:val>
                                        </p:tav>
                                      </p:tavLst>
                                    </p:anim>
                                    <p:anim calcmode="lin" valueType="num">
                                      <p:cBhvr additive="base">
                                        <p:cTn id="64" dur="1500" fill="hold"/>
                                        <p:tgtEl>
                                          <p:spTgt spid="89"/>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90"/>
                                        </p:tgtEl>
                                        <p:attrNameLst>
                                          <p:attrName>style.visibility</p:attrName>
                                        </p:attrNameLst>
                                      </p:cBhvr>
                                      <p:to>
                                        <p:strVal val="visible"/>
                                      </p:to>
                                    </p:set>
                                    <p:anim calcmode="lin" valueType="num">
                                      <p:cBhvr additive="base">
                                        <p:cTn id="67" dur="1500" fill="hold"/>
                                        <p:tgtEl>
                                          <p:spTgt spid="90"/>
                                        </p:tgtEl>
                                        <p:attrNameLst>
                                          <p:attrName>ppt_x</p:attrName>
                                        </p:attrNameLst>
                                      </p:cBhvr>
                                      <p:tavLst>
                                        <p:tav tm="0">
                                          <p:val>
                                            <p:strVal val="#ppt_x"/>
                                          </p:val>
                                        </p:tav>
                                        <p:tav tm="100000">
                                          <p:val>
                                            <p:strVal val="#ppt_x"/>
                                          </p:val>
                                        </p:tav>
                                      </p:tavLst>
                                    </p:anim>
                                    <p:anim calcmode="lin" valueType="num">
                                      <p:cBhvr additive="base">
                                        <p:cTn id="68" dur="1500" fill="hold"/>
                                        <p:tgtEl>
                                          <p:spTgt spid="90"/>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additive="base">
                                        <p:cTn id="71" dur="1500" fill="hold"/>
                                        <p:tgtEl>
                                          <p:spTgt spid="92"/>
                                        </p:tgtEl>
                                        <p:attrNameLst>
                                          <p:attrName>ppt_x</p:attrName>
                                        </p:attrNameLst>
                                      </p:cBhvr>
                                      <p:tavLst>
                                        <p:tav tm="0">
                                          <p:val>
                                            <p:strVal val="#ppt_x"/>
                                          </p:val>
                                        </p:tav>
                                        <p:tav tm="100000">
                                          <p:val>
                                            <p:strVal val="#ppt_x"/>
                                          </p:val>
                                        </p:tav>
                                      </p:tavLst>
                                    </p:anim>
                                    <p:anim calcmode="lin" valueType="num">
                                      <p:cBhvr additive="base">
                                        <p:cTn id="72" dur="1500" fill="hold"/>
                                        <p:tgtEl>
                                          <p:spTgt spid="9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93"/>
                                        </p:tgtEl>
                                        <p:attrNameLst>
                                          <p:attrName>style.visibility</p:attrName>
                                        </p:attrNameLst>
                                      </p:cBhvr>
                                      <p:to>
                                        <p:strVal val="visible"/>
                                      </p:to>
                                    </p:set>
                                    <p:anim calcmode="lin" valueType="num">
                                      <p:cBhvr additive="base">
                                        <p:cTn id="75" dur="1500" fill="hold"/>
                                        <p:tgtEl>
                                          <p:spTgt spid="93"/>
                                        </p:tgtEl>
                                        <p:attrNameLst>
                                          <p:attrName>ppt_x</p:attrName>
                                        </p:attrNameLst>
                                      </p:cBhvr>
                                      <p:tavLst>
                                        <p:tav tm="0">
                                          <p:val>
                                            <p:strVal val="#ppt_x"/>
                                          </p:val>
                                        </p:tav>
                                        <p:tav tm="100000">
                                          <p:val>
                                            <p:strVal val="#ppt_x"/>
                                          </p:val>
                                        </p:tav>
                                      </p:tavLst>
                                    </p:anim>
                                    <p:anim calcmode="lin" valueType="num">
                                      <p:cBhvr additive="base">
                                        <p:cTn id="76" dur="1500" fill="hold"/>
                                        <p:tgtEl>
                                          <p:spTgt spid="9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94"/>
                                        </p:tgtEl>
                                        <p:attrNameLst>
                                          <p:attrName>style.visibility</p:attrName>
                                        </p:attrNameLst>
                                      </p:cBhvr>
                                      <p:to>
                                        <p:strVal val="visible"/>
                                      </p:to>
                                    </p:set>
                                    <p:anim calcmode="lin" valueType="num">
                                      <p:cBhvr additive="base">
                                        <p:cTn id="79" dur="1500" fill="hold"/>
                                        <p:tgtEl>
                                          <p:spTgt spid="94"/>
                                        </p:tgtEl>
                                        <p:attrNameLst>
                                          <p:attrName>ppt_x</p:attrName>
                                        </p:attrNameLst>
                                      </p:cBhvr>
                                      <p:tavLst>
                                        <p:tav tm="0">
                                          <p:val>
                                            <p:strVal val="#ppt_x"/>
                                          </p:val>
                                        </p:tav>
                                        <p:tav tm="100000">
                                          <p:val>
                                            <p:strVal val="#ppt_x"/>
                                          </p:val>
                                        </p:tav>
                                      </p:tavLst>
                                    </p:anim>
                                    <p:anim calcmode="lin" valueType="num">
                                      <p:cBhvr additive="base">
                                        <p:cTn id="80" dur="1500" fill="hold"/>
                                        <p:tgtEl>
                                          <p:spTgt spid="9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additive="base">
                                        <p:cTn id="83" dur="1500" fill="hold"/>
                                        <p:tgtEl>
                                          <p:spTgt spid="95"/>
                                        </p:tgtEl>
                                        <p:attrNameLst>
                                          <p:attrName>ppt_x</p:attrName>
                                        </p:attrNameLst>
                                      </p:cBhvr>
                                      <p:tavLst>
                                        <p:tav tm="0">
                                          <p:val>
                                            <p:strVal val="#ppt_x"/>
                                          </p:val>
                                        </p:tav>
                                        <p:tav tm="100000">
                                          <p:val>
                                            <p:strVal val="#ppt_x"/>
                                          </p:val>
                                        </p:tav>
                                      </p:tavLst>
                                    </p:anim>
                                    <p:anim calcmode="lin" valueType="num">
                                      <p:cBhvr additive="base">
                                        <p:cTn id="84" dur="1500" fill="hold"/>
                                        <p:tgtEl>
                                          <p:spTgt spid="9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96"/>
                                        </p:tgtEl>
                                        <p:attrNameLst>
                                          <p:attrName>style.visibility</p:attrName>
                                        </p:attrNameLst>
                                      </p:cBhvr>
                                      <p:to>
                                        <p:strVal val="visible"/>
                                      </p:to>
                                    </p:set>
                                    <p:anim calcmode="lin" valueType="num">
                                      <p:cBhvr additive="base">
                                        <p:cTn id="87" dur="1500" fill="hold"/>
                                        <p:tgtEl>
                                          <p:spTgt spid="96"/>
                                        </p:tgtEl>
                                        <p:attrNameLst>
                                          <p:attrName>ppt_x</p:attrName>
                                        </p:attrNameLst>
                                      </p:cBhvr>
                                      <p:tavLst>
                                        <p:tav tm="0">
                                          <p:val>
                                            <p:strVal val="#ppt_x"/>
                                          </p:val>
                                        </p:tav>
                                        <p:tav tm="100000">
                                          <p:val>
                                            <p:strVal val="#ppt_x"/>
                                          </p:val>
                                        </p:tav>
                                      </p:tavLst>
                                    </p:anim>
                                    <p:anim calcmode="lin" valueType="num">
                                      <p:cBhvr additive="base">
                                        <p:cTn id="88" dur="1500" fill="hold"/>
                                        <p:tgtEl>
                                          <p:spTgt spid="9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97"/>
                                        </p:tgtEl>
                                        <p:attrNameLst>
                                          <p:attrName>style.visibility</p:attrName>
                                        </p:attrNameLst>
                                      </p:cBhvr>
                                      <p:to>
                                        <p:strVal val="visible"/>
                                      </p:to>
                                    </p:set>
                                    <p:anim calcmode="lin" valueType="num">
                                      <p:cBhvr additive="base">
                                        <p:cTn id="91" dur="1500" fill="hold"/>
                                        <p:tgtEl>
                                          <p:spTgt spid="97"/>
                                        </p:tgtEl>
                                        <p:attrNameLst>
                                          <p:attrName>ppt_x</p:attrName>
                                        </p:attrNameLst>
                                      </p:cBhvr>
                                      <p:tavLst>
                                        <p:tav tm="0">
                                          <p:val>
                                            <p:strVal val="#ppt_x"/>
                                          </p:val>
                                        </p:tav>
                                        <p:tav tm="100000">
                                          <p:val>
                                            <p:strVal val="#ppt_x"/>
                                          </p:val>
                                        </p:tav>
                                      </p:tavLst>
                                    </p:anim>
                                    <p:anim calcmode="lin" valueType="num">
                                      <p:cBhvr additive="base">
                                        <p:cTn id="92" dur="1500" fill="hold"/>
                                        <p:tgtEl>
                                          <p:spTgt spid="9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98"/>
                                        </p:tgtEl>
                                        <p:attrNameLst>
                                          <p:attrName>style.visibility</p:attrName>
                                        </p:attrNameLst>
                                      </p:cBhvr>
                                      <p:to>
                                        <p:strVal val="visible"/>
                                      </p:to>
                                    </p:set>
                                    <p:anim calcmode="lin" valueType="num">
                                      <p:cBhvr additive="base">
                                        <p:cTn id="95" dur="1500" fill="hold"/>
                                        <p:tgtEl>
                                          <p:spTgt spid="98"/>
                                        </p:tgtEl>
                                        <p:attrNameLst>
                                          <p:attrName>ppt_x</p:attrName>
                                        </p:attrNameLst>
                                      </p:cBhvr>
                                      <p:tavLst>
                                        <p:tav tm="0">
                                          <p:val>
                                            <p:strVal val="#ppt_x"/>
                                          </p:val>
                                        </p:tav>
                                        <p:tav tm="100000">
                                          <p:val>
                                            <p:strVal val="#ppt_x"/>
                                          </p:val>
                                        </p:tav>
                                      </p:tavLst>
                                    </p:anim>
                                    <p:anim calcmode="lin" valueType="num">
                                      <p:cBhvr additive="base">
                                        <p:cTn id="96" dur="1500" fill="hold"/>
                                        <p:tgtEl>
                                          <p:spTgt spid="9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99"/>
                                        </p:tgtEl>
                                        <p:attrNameLst>
                                          <p:attrName>style.visibility</p:attrName>
                                        </p:attrNameLst>
                                      </p:cBhvr>
                                      <p:to>
                                        <p:strVal val="visible"/>
                                      </p:to>
                                    </p:set>
                                    <p:anim calcmode="lin" valueType="num">
                                      <p:cBhvr additive="base">
                                        <p:cTn id="99" dur="1500" fill="hold"/>
                                        <p:tgtEl>
                                          <p:spTgt spid="99"/>
                                        </p:tgtEl>
                                        <p:attrNameLst>
                                          <p:attrName>ppt_x</p:attrName>
                                        </p:attrNameLst>
                                      </p:cBhvr>
                                      <p:tavLst>
                                        <p:tav tm="0">
                                          <p:val>
                                            <p:strVal val="#ppt_x"/>
                                          </p:val>
                                        </p:tav>
                                        <p:tav tm="100000">
                                          <p:val>
                                            <p:strVal val="#ppt_x"/>
                                          </p:val>
                                        </p:tav>
                                      </p:tavLst>
                                    </p:anim>
                                    <p:anim calcmode="lin" valueType="num">
                                      <p:cBhvr additive="base">
                                        <p:cTn id="100" dur="1500" fill="hold"/>
                                        <p:tgtEl>
                                          <p:spTgt spid="9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00"/>
                                        </p:tgtEl>
                                        <p:attrNameLst>
                                          <p:attrName>style.visibility</p:attrName>
                                        </p:attrNameLst>
                                      </p:cBhvr>
                                      <p:to>
                                        <p:strVal val="visible"/>
                                      </p:to>
                                    </p:set>
                                    <p:anim calcmode="lin" valueType="num">
                                      <p:cBhvr additive="base">
                                        <p:cTn id="103" dur="1500" fill="hold"/>
                                        <p:tgtEl>
                                          <p:spTgt spid="100"/>
                                        </p:tgtEl>
                                        <p:attrNameLst>
                                          <p:attrName>ppt_x</p:attrName>
                                        </p:attrNameLst>
                                      </p:cBhvr>
                                      <p:tavLst>
                                        <p:tav tm="0">
                                          <p:val>
                                            <p:strVal val="#ppt_x"/>
                                          </p:val>
                                        </p:tav>
                                        <p:tav tm="100000">
                                          <p:val>
                                            <p:strVal val="#ppt_x"/>
                                          </p:val>
                                        </p:tav>
                                      </p:tavLst>
                                    </p:anim>
                                    <p:anim calcmode="lin" valueType="num">
                                      <p:cBhvr additive="base">
                                        <p:cTn id="104" dur="1500" fill="hold"/>
                                        <p:tgtEl>
                                          <p:spTgt spid="10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01"/>
                                        </p:tgtEl>
                                        <p:attrNameLst>
                                          <p:attrName>style.visibility</p:attrName>
                                        </p:attrNameLst>
                                      </p:cBhvr>
                                      <p:to>
                                        <p:strVal val="visible"/>
                                      </p:to>
                                    </p:set>
                                    <p:anim calcmode="lin" valueType="num">
                                      <p:cBhvr additive="base">
                                        <p:cTn id="107" dur="1500" fill="hold"/>
                                        <p:tgtEl>
                                          <p:spTgt spid="101"/>
                                        </p:tgtEl>
                                        <p:attrNameLst>
                                          <p:attrName>ppt_x</p:attrName>
                                        </p:attrNameLst>
                                      </p:cBhvr>
                                      <p:tavLst>
                                        <p:tav tm="0">
                                          <p:val>
                                            <p:strVal val="#ppt_x"/>
                                          </p:val>
                                        </p:tav>
                                        <p:tav tm="100000">
                                          <p:val>
                                            <p:strVal val="#ppt_x"/>
                                          </p:val>
                                        </p:tav>
                                      </p:tavLst>
                                    </p:anim>
                                    <p:anim calcmode="lin" valueType="num">
                                      <p:cBhvr additive="base">
                                        <p:cTn id="108" dur="1500" fill="hold"/>
                                        <p:tgtEl>
                                          <p:spTgt spid="10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02"/>
                                        </p:tgtEl>
                                        <p:attrNameLst>
                                          <p:attrName>style.visibility</p:attrName>
                                        </p:attrNameLst>
                                      </p:cBhvr>
                                      <p:to>
                                        <p:strVal val="visible"/>
                                      </p:to>
                                    </p:set>
                                    <p:anim calcmode="lin" valueType="num">
                                      <p:cBhvr additive="base">
                                        <p:cTn id="111" dur="1500" fill="hold"/>
                                        <p:tgtEl>
                                          <p:spTgt spid="102"/>
                                        </p:tgtEl>
                                        <p:attrNameLst>
                                          <p:attrName>ppt_x</p:attrName>
                                        </p:attrNameLst>
                                      </p:cBhvr>
                                      <p:tavLst>
                                        <p:tav tm="0">
                                          <p:val>
                                            <p:strVal val="#ppt_x"/>
                                          </p:val>
                                        </p:tav>
                                        <p:tav tm="100000">
                                          <p:val>
                                            <p:strVal val="#ppt_x"/>
                                          </p:val>
                                        </p:tav>
                                      </p:tavLst>
                                    </p:anim>
                                    <p:anim calcmode="lin" valueType="num">
                                      <p:cBhvr additive="base">
                                        <p:cTn id="112" dur="1500" fill="hold"/>
                                        <p:tgtEl>
                                          <p:spTgt spid="10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03"/>
                                        </p:tgtEl>
                                        <p:attrNameLst>
                                          <p:attrName>style.visibility</p:attrName>
                                        </p:attrNameLst>
                                      </p:cBhvr>
                                      <p:to>
                                        <p:strVal val="visible"/>
                                      </p:to>
                                    </p:set>
                                    <p:anim calcmode="lin" valueType="num">
                                      <p:cBhvr additive="base">
                                        <p:cTn id="115" dur="1500" fill="hold"/>
                                        <p:tgtEl>
                                          <p:spTgt spid="103"/>
                                        </p:tgtEl>
                                        <p:attrNameLst>
                                          <p:attrName>ppt_x</p:attrName>
                                        </p:attrNameLst>
                                      </p:cBhvr>
                                      <p:tavLst>
                                        <p:tav tm="0">
                                          <p:val>
                                            <p:strVal val="#ppt_x"/>
                                          </p:val>
                                        </p:tav>
                                        <p:tav tm="100000">
                                          <p:val>
                                            <p:strVal val="#ppt_x"/>
                                          </p:val>
                                        </p:tav>
                                      </p:tavLst>
                                    </p:anim>
                                    <p:anim calcmode="lin" valueType="num">
                                      <p:cBhvr additive="base">
                                        <p:cTn id="116" dur="1500" fill="hold"/>
                                        <p:tgtEl>
                                          <p:spTgt spid="10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04"/>
                                        </p:tgtEl>
                                        <p:attrNameLst>
                                          <p:attrName>style.visibility</p:attrName>
                                        </p:attrNameLst>
                                      </p:cBhvr>
                                      <p:to>
                                        <p:strVal val="visible"/>
                                      </p:to>
                                    </p:set>
                                    <p:anim calcmode="lin" valueType="num">
                                      <p:cBhvr additive="base">
                                        <p:cTn id="119" dur="1500" fill="hold"/>
                                        <p:tgtEl>
                                          <p:spTgt spid="104"/>
                                        </p:tgtEl>
                                        <p:attrNameLst>
                                          <p:attrName>ppt_x</p:attrName>
                                        </p:attrNameLst>
                                      </p:cBhvr>
                                      <p:tavLst>
                                        <p:tav tm="0">
                                          <p:val>
                                            <p:strVal val="#ppt_x"/>
                                          </p:val>
                                        </p:tav>
                                        <p:tav tm="100000">
                                          <p:val>
                                            <p:strVal val="#ppt_x"/>
                                          </p:val>
                                        </p:tav>
                                      </p:tavLst>
                                    </p:anim>
                                    <p:anim calcmode="lin" valueType="num">
                                      <p:cBhvr additive="base">
                                        <p:cTn id="120" dur="1500" fill="hold"/>
                                        <p:tgtEl>
                                          <p:spTgt spid="10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05"/>
                                        </p:tgtEl>
                                        <p:attrNameLst>
                                          <p:attrName>style.visibility</p:attrName>
                                        </p:attrNameLst>
                                      </p:cBhvr>
                                      <p:to>
                                        <p:strVal val="visible"/>
                                      </p:to>
                                    </p:set>
                                    <p:anim calcmode="lin" valueType="num">
                                      <p:cBhvr additive="base">
                                        <p:cTn id="123" dur="1500" fill="hold"/>
                                        <p:tgtEl>
                                          <p:spTgt spid="105"/>
                                        </p:tgtEl>
                                        <p:attrNameLst>
                                          <p:attrName>ppt_x</p:attrName>
                                        </p:attrNameLst>
                                      </p:cBhvr>
                                      <p:tavLst>
                                        <p:tav tm="0">
                                          <p:val>
                                            <p:strVal val="#ppt_x"/>
                                          </p:val>
                                        </p:tav>
                                        <p:tav tm="100000">
                                          <p:val>
                                            <p:strVal val="#ppt_x"/>
                                          </p:val>
                                        </p:tav>
                                      </p:tavLst>
                                    </p:anim>
                                    <p:anim calcmode="lin" valueType="num">
                                      <p:cBhvr additive="base">
                                        <p:cTn id="124" dur="1500" fill="hold"/>
                                        <p:tgtEl>
                                          <p:spTgt spid="10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06"/>
                                        </p:tgtEl>
                                        <p:attrNameLst>
                                          <p:attrName>style.visibility</p:attrName>
                                        </p:attrNameLst>
                                      </p:cBhvr>
                                      <p:to>
                                        <p:strVal val="visible"/>
                                      </p:to>
                                    </p:set>
                                    <p:anim calcmode="lin" valueType="num">
                                      <p:cBhvr additive="base">
                                        <p:cTn id="127" dur="1500" fill="hold"/>
                                        <p:tgtEl>
                                          <p:spTgt spid="106"/>
                                        </p:tgtEl>
                                        <p:attrNameLst>
                                          <p:attrName>ppt_x</p:attrName>
                                        </p:attrNameLst>
                                      </p:cBhvr>
                                      <p:tavLst>
                                        <p:tav tm="0">
                                          <p:val>
                                            <p:strVal val="#ppt_x"/>
                                          </p:val>
                                        </p:tav>
                                        <p:tav tm="100000">
                                          <p:val>
                                            <p:strVal val="#ppt_x"/>
                                          </p:val>
                                        </p:tav>
                                      </p:tavLst>
                                    </p:anim>
                                    <p:anim calcmode="lin" valueType="num">
                                      <p:cBhvr additive="base">
                                        <p:cTn id="128" dur="1500" fill="hold"/>
                                        <p:tgtEl>
                                          <p:spTgt spid="10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07"/>
                                        </p:tgtEl>
                                        <p:attrNameLst>
                                          <p:attrName>style.visibility</p:attrName>
                                        </p:attrNameLst>
                                      </p:cBhvr>
                                      <p:to>
                                        <p:strVal val="visible"/>
                                      </p:to>
                                    </p:set>
                                    <p:anim calcmode="lin" valueType="num">
                                      <p:cBhvr additive="base">
                                        <p:cTn id="131" dur="1500" fill="hold"/>
                                        <p:tgtEl>
                                          <p:spTgt spid="107"/>
                                        </p:tgtEl>
                                        <p:attrNameLst>
                                          <p:attrName>ppt_x</p:attrName>
                                        </p:attrNameLst>
                                      </p:cBhvr>
                                      <p:tavLst>
                                        <p:tav tm="0">
                                          <p:val>
                                            <p:strVal val="#ppt_x"/>
                                          </p:val>
                                        </p:tav>
                                        <p:tav tm="100000">
                                          <p:val>
                                            <p:strVal val="#ppt_x"/>
                                          </p:val>
                                        </p:tav>
                                      </p:tavLst>
                                    </p:anim>
                                    <p:anim calcmode="lin" valueType="num">
                                      <p:cBhvr additive="base">
                                        <p:cTn id="132" dur="1500" fill="hold"/>
                                        <p:tgtEl>
                                          <p:spTgt spid="10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08"/>
                                        </p:tgtEl>
                                        <p:attrNameLst>
                                          <p:attrName>style.visibility</p:attrName>
                                        </p:attrNameLst>
                                      </p:cBhvr>
                                      <p:to>
                                        <p:strVal val="visible"/>
                                      </p:to>
                                    </p:set>
                                    <p:anim calcmode="lin" valueType="num">
                                      <p:cBhvr additive="base">
                                        <p:cTn id="135" dur="1500" fill="hold"/>
                                        <p:tgtEl>
                                          <p:spTgt spid="108"/>
                                        </p:tgtEl>
                                        <p:attrNameLst>
                                          <p:attrName>ppt_x</p:attrName>
                                        </p:attrNameLst>
                                      </p:cBhvr>
                                      <p:tavLst>
                                        <p:tav tm="0">
                                          <p:val>
                                            <p:strVal val="#ppt_x"/>
                                          </p:val>
                                        </p:tav>
                                        <p:tav tm="100000">
                                          <p:val>
                                            <p:strVal val="#ppt_x"/>
                                          </p:val>
                                        </p:tav>
                                      </p:tavLst>
                                    </p:anim>
                                    <p:anim calcmode="lin" valueType="num">
                                      <p:cBhvr additive="base">
                                        <p:cTn id="136" dur="1500" fill="hold"/>
                                        <p:tgtEl>
                                          <p:spTgt spid="108"/>
                                        </p:tgtEl>
                                        <p:attrNameLst>
                                          <p:attrName>ppt_y</p:attrName>
                                        </p:attrNameLst>
                                      </p:cBhvr>
                                      <p:tavLst>
                                        <p:tav tm="0">
                                          <p:val>
                                            <p:strVal val="1+#ppt_h/2"/>
                                          </p:val>
                                        </p:tav>
                                        <p:tav tm="100000">
                                          <p:val>
                                            <p:strVal val="#ppt_y"/>
                                          </p:val>
                                        </p:tav>
                                      </p:tavLst>
                                    </p:anim>
                                  </p:childTnLst>
                                </p:cTn>
                              </p:par>
                            </p:childTnLst>
                          </p:cTn>
                        </p:par>
                        <p:par>
                          <p:cTn id="137" fill="hold">
                            <p:stCondLst>
                              <p:cond delay="2500"/>
                            </p:stCondLst>
                            <p:childTnLst>
                              <p:par>
                                <p:cTn id="138" presetID="47" presetClass="entr" presetSubtype="0" fill="hold" nodeType="afterEffect">
                                  <p:stCondLst>
                                    <p:cond delay="0"/>
                                  </p:stCondLst>
                                  <p:childTnLst>
                                    <p:set>
                                      <p:cBhvr>
                                        <p:cTn id="139" dur="1" fill="hold">
                                          <p:stCondLst>
                                            <p:cond delay="0"/>
                                          </p:stCondLst>
                                        </p:cTn>
                                        <p:tgtEl>
                                          <p:spTgt spid="131"/>
                                        </p:tgtEl>
                                        <p:attrNameLst>
                                          <p:attrName>style.visibility</p:attrName>
                                        </p:attrNameLst>
                                      </p:cBhvr>
                                      <p:to>
                                        <p:strVal val="visible"/>
                                      </p:to>
                                    </p:set>
                                    <p:animEffect transition="in" filter="fade">
                                      <p:cBhvr>
                                        <p:cTn id="140" dur="1000"/>
                                        <p:tgtEl>
                                          <p:spTgt spid="131"/>
                                        </p:tgtEl>
                                      </p:cBhvr>
                                    </p:animEffect>
                                    <p:anim calcmode="lin" valueType="num">
                                      <p:cBhvr>
                                        <p:cTn id="141" dur="1000" fill="hold"/>
                                        <p:tgtEl>
                                          <p:spTgt spid="131"/>
                                        </p:tgtEl>
                                        <p:attrNameLst>
                                          <p:attrName>ppt_x</p:attrName>
                                        </p:attrNameLst>
                                      </p:cBhvr>
                                      <p:tavLst>
                                        <p:tav tm="0">
                                          <p:val>
                                            <p:strVal val="#ppt_x"/>
                                          </p:val>
                                        </p:tav>
                                        <p:tav tm="100000">
                                          <p:val>
                                            <p:strVal val="#ppt_x"/>
                                          </p:val>
                                        </p:tav>
                                      </p:tavLst>
                                    </p:anim>
                                    <p:anim calcmode="lin" valueType="num">
                                      <p:cBhvr>
                                        <p:cTn id="142" dur="1000" fill="hold"/>
                                        <p:tgtEl>
                                          <p:spTgt spid="131"/>
                                        </p:tgtEl>
                                        <p:attrNameLst>
                                          <p:attrName>ppt_y</p:attrName>
                                        </p:attrNameLst>
                                      </p:cBhvr>
                                      <p:tavLst>
                                        <p:tav tm="0">
                                          <p:val>
                                            <p:strVal val="#ppt_y-.1"/>
                                          </p:val>
                                        </p:tav>
                                        <p:tav tm="100000">
                                          <p:val>
                                            <p:strVal val="#ppt_y"/>
                                          </p:val>
                                        </p:tav>
                                      </p:tavLst>
                                    </p:anim>
                                  </p:childTnLst>
                                </p:cTn>
                              </p:par>
                            </p:childTnLst>
                          </p:cTn>
                        </p:par>
                        <p:par>
                          <p:cTn id="143" fill="hold">
                            <p:stCondLst>
                              <p:cond delay="3500"/>
                            </p:stCondLst>
                            <p:childTnLst>
                              <p:par>
                                <p:cTn id="144" presetID="22" presetClass="entr" presetSubtype="2" fill="hold" nodeType="afterEffect">
                                  <p:stCondLst>
                                    <p:cond delay="0"/>
                                  </p:stCondLst>
                                  <p:childTnLst>
                                    <p:set>
                                      <p:cBhvr>
                                        <p:cTn id="145" dur="1" fill="hold">
                                          <p:stCondLst>
                                            <p:cond delay="0"/>
                                          </p:stCondLst>
                                        </p:cTn>
                                        <p:tgtEl>
                                          <p:spTgt spid="73"/>
                                        </p:tgtEl>
                                        <p:attrNameLst>
                                          <p:attrName>style.visibility</p:attrName>
                                        </p:attrNameLst>
                                      </p:cBhvr>
                                      <p:to>
                                        <p:strVal val="visible"/>
                                      </p:to>
                                    </p:set>
                                    <p:animEffect transition="in" filter="wipe(right)">
                                      <p:cBhvr>
                                        <p:cTn id="146" dur="500"/>
                                        <p:tgtEl>
                                          <p:spTgt spid="73"/>
                                        </p:tgtEl>
                                      </p:cBhvr>
                                    </p:animEffect>
                                  </p:childTnLst>
                                </p:cTn>
                              </p:par>
                            </p:childTnLst>
                          </p:cTn>
                        </p:par>
                        <p:par>
                          <p:cTn id="147" fill="hold">
                            <p:stCondLst>
                              <p:cond delay="4000"/>
                            </p:stCondLst>
                            <p:childTnLst>
                              <p:par>
                                <p:cTn id="148" presetID="42" presetClass="entr" presetSubtype="0" fill="hold" grpId="0" nodeType="afterEffect">
                                  <p:stCondLst>
                                    <p:cond delay="0"/>
                                  </p:stCondLst>
                                  <p:childTnLst>
                                    <p:set>
                                      <p:cBhvr>
                                        <p:cTn id="149" dur="1" fill="hold">
                                          <p:stCondLst>
                                            <p:cond delay="0"/>
                                          </p:stCondLst>
                                        </p:cTn>
                                        <p:tgtEl>
                                          <p:spTgt spid="72"/>
                                        </p:tgtEl>
                                        <p:attrNameLst>
                                          <p:attrName>style.visibility</p:attrName>
                                        </p:attrNameLst>
                                      </p:cBhvr>
                                      <p:to>
                                        <p:strVal val="visible"/>
                                      </p:to>
                                    </p:set>
                                    <p:animEffect transition="in" filter="fade">
                                      <p:cBhvr>
                                        <p:cTn id="150" dur="1000"/>
                                        <p:tgtEl>
                                          <p:spTgt spid="72"/>
                                        </p:tgtEl>
                                      </p:cBhvr>
                                    </p:animEffect>
                                    <p:anim calcmode="lin" valueType="num">
                                      <p:cBhvr>
                                        <p:cTn id="151" dur="1000" fill="hold"/>
                                        <p:tgtEl>
                                          <p:spTgt spid="72"/>
                                        </p:tgtEl>
                                        <p:attrNameLst>
                                          <p:attrName>ppt_x</p:attrName>
                                        </p:attrNameLst>
                                      </p:cBhvr>
                                      <p:tavLst>
                                        <p:tav tm="0">
                                          <p:val>
                                            <p:strVal val="#ppt_x"/>
                                          </p:val>
                                        </p:tav>
                                        <p:tav tm="100000">
                                          <p:val>
                                            <p:strVal val="#ppt_x"/>
                                          </p:val>
                                        </p:tav>
                                      </p:tavLst>
                                    </p:anim>
                                    <p:anim calcmode="lin" valueType="num">
                                      <p:cBhvr>
                                        <p:cTn id="152" dur="1000" fill="hold"/>
                                        <p:tgtEl>
                                          <p:spTgt spid="72"/>
                                        </p:tgtEl>
                                        <p:attrNameLst>
                                          <p:attrName>ppt_y</p:attrName>
                                        </p:attrNameLst>
                                      </p:cBhvr>
                                      <p:tavLst>
                                        <p:tav tm="0">
                                          <p:val>
                                            <p:strVal val="#ppt_y+.1"/>
                                          </p:val>
                                        </p:tav>
                                        <p:tav tm="100000">
                                          <p:val>
                                            <p:strVal val="#ppt_y"/>
                                          </p:val>
                                        </p:tav>
                                      </p:tavLst>
                                    </p:anim>
                                  </p:childTnLst>
                                </p:cTn>
                              </p:par>
                            </p:childTnLst>
                          </p:cTn>
                        </p:par>
                        <p:par>
                          <p:cTn id="153" fill="hold">
                            <p:stCondLst>
                              <p:cond delay="5000"/>
                            </p:stCondLst>
                            <p:childTnLst>
                              <p:par>
                                <p:cTn id="154" presetID="47" presetClass="entr" presetSubtype="0" fill="hold" nodeType="afterEffect">
                                  <p:stCondLst>
                                    <p:cond delay="0"/>
                                  </p:stCondLst>
                                  <p:childTnLst>
                                    <p:set>
                                      <p:cBhvr>
                                        <p:cTn id="155" dur="1" fill="hold">
                                          <p:stCondLst>
                                            <p:cond delay="0"/>
                                          </p:stCondLst>
                                        </p:cTn>
                                        <p:tgtEl>
                                          <p:spTgt spid="138"/>
                                        </p:tgtEl>
                                        <p:attrNameLst>
                                          <p:attrName>style.visibility</p:attrName>
                                        </p:attrNameLst>
                                      </p:cBhvr>
                                      <p:to>
                                        <p:strVal val="visible"/>
                                      </p:to>
                                    </p:set>
                                    <p:animEffect transition="in" filter="fade">
                                      <p:cBhvr>
                                        <p:cTn id="156" dur="1000"/>
                                        <p:tgtEl>
                                          <p:spTgt spid="138"/>
                                        </p:tgtEl>
                                      </p:cBhvr>
                                    </p:animEffect>
                                    <p:anim calcmode="lin" valueType="num">
                                      <p:cBhvr>
                                        <p:cTn id="157" dur="1000" fill="hold"/>
                                        <p:tgtEl>
                                          <p:spTgt spid="138"/>
                                        </p:tgtEl>
                                        <p:attrNameLst>
                                          <p:attrName>ppt_x</p:attrName>
                                        </p:attrNameLst>
                                      </p:cBhvr>
                                      <p:tavLst>
                                        <p:tav tm="0">
                                          <p:val>
                                            <p:strVal val="#ppt_x"/>
                                          </p:val>
                                        </p:tav>
                                        <p:tav tm="100000">
                                          <p:val>
                                            <p:strVal val="#ppt_x"/>
                                          </p:val>
                                        </p:tav>
                                      </p:tavLst>
                                    </p:anim>
                                    <p:anim calcmode="lin" valueType="num">
                                      <p:cBhvr>
                                        <p:cTn id="158" dur="1000" fill="hold"/>
                                        <p:tgtEl>
                                          <p:spTgt spid="138"/>
                                        </p:tgtEl>
                                        <p:attrNameLst>
                                          <p:attrName>ppt_y</p:attrName>
                                        </p:attrNameLst>
                                      </p:cBhvr>
                                      <p:tavLst>
                                        <p:tav tm="0">
                                          <p:val>
                                            <p:strVal val="#ppt_y-.1"/>
                                          </p:val>
                                        </p:tav>
                                        <p:tav tm="100000">
                                          <p:val>
                                            <p:strVal val="#ppt_y"/>
                                          </p:val>
                                        </p:tav>
                                      </p:tavLst>
                                    </p:anim>
                                  </p:childTnLst>
                                </p:cTn>
                              </p:par>
                            </p:childTnLst>
                          </p:cTn>
                        </p:par>
                        <p:par>
                          <p:cTn id="159" fill="hold">
                            <p:stCondLst>
                              <p:cond delay="6000"/>
                            </p:stCondLst>
                            <p:childTnLst>
                              <p:par>
                                <p:cTn id="160" presetID="22" presetClass="entr" presetSubtype="8" fill="hold" nodeType="afterEffect">
                                  <p:stCondLst>
                                    <p:cond delay="0"/>
                                  </p:stCondLst>
                                  <p:childTnLst>
                                    <p:set>
                                      <p:cBhvr>
                                        <p:cTn id="161" dur="1" fill="hold">
                                          <p:stCondLst>
                                            <p:cond delay="0"/>
                                          </p:stCondLst>
                                        </p:cTn>
                                        <p:tgtEl>
                                          <p:spTgt spid="125"/>
                                        </p:tgtEl>
                                        <p:attrNameLst>
                                          <p:attrName>style.visibility</p:attrName>
                                        </p:attrNameLst>
                                      </p:cBhvr>
                                      <p:to>
                                        <p:strVal val="visible"/>
                                      </p:to>
                                    </p:set>
                                    <p:animEffect transition="in" filter="wipe(left)">
                                      <p:cBhvr>
                                        <p:cTn id="162" dur="500"/>
                                        <p:tgtEl>
                                          <p:spTgt spid="125"/>
                                        </p:tgtEl>
                                      </p:cBhvr>
                                    </p:animEffect>
                                  </p:childTnLst>
                                </p:cTn>
                              </p:par>
                            </p:childTnLst>
                          </p:cTn>
                        </p:par>
                        <p:par>
                          <p:cTn id="163" fill="hold">
                            <p:stCondLst>
                              <p:cond delay="6500"/>
                            </p:stCondLst>
                            <p:childTnLst>
                              <p:par>
                                <p:cTn id="164" presetID="42" presetClass="entr" presetSubtype="0" fill="hold" grpId="0" nodeType="afterEffect">
                                  <p:stCondLst>
                                    <p:cond delay="0"/>
                                  </p:stCondLst>
                                  <p:childTnLst>
                                    <p:set>
                                      <p:cBhvr>
                                        <p:cTn id="165" dur="1" fill="hold">
                                          <p:stCondLst>
                                            <p:cond delay="0"/>
                                          </p:stCondLst>
                                        </p:cTn>
                                        <p:tgtEl>
                                          <p:spTgt spid="70"/>
                                        </p:tgtEl>
                                        <p:attrNameLst>
                                          <p:attrName>style.visibility</p:attrName>
                                        </p:attrNameLst>
                                      </p:cBhvr>
                                      <p:to>
                                        <p:strVal val="visible"/>
                                      </p:to>
                                    </p:set>
                                    <p:animEffect transition="in" filter="fade">
                                      <p:cBhvr>
                                        <p:cTn id="166" dur="1000"/>
                                        <p:tgtEl>
                                          <p:spTgt spid="70"/>
                                        </p:tgtEl>
                                      </p:cBhvr>
                                    </p:animEffect>
                                    <p:anim calcmode="lin" valueType="num">
                                      <p:cBhvr>
                                        <p:cTn id="167" dur="1000" fill="hold"/>
                                        <p:tgtEl>
                                          <p:spTgt spid="70"/>
                                        </p:tgtEl>
                                        <p:attrNameLst>
                                          <p:attrName>ppt_x</p:attrName>
                                        </p:attrNameLst>
                                      </p:cBhvr>
                                      <p:tavLst>
                                        <p:tav tm="0">
                                          <p:val>
                                            <p:strVal val="#ppt_x"/>
                                          </p:val>
                                        </p:tav>
                                        <p:tav tm="100000">
                                          <p:val>
                                            <p:strVal val="#ppt_x"/>
                                          </p:val>
                                        </p:tav>
                                      </p:tavLst>
                                    </p:anim>
                                    <p:anim calcmode="lin" valueType="num">
                                      <p:cBhvr>
                                        <p:cTn id="168" dur="1000" fill="hold"/>
                                        <p:tgtEl>
                                          <p:spTgt spid="70"/>
                                        </p:tgtEl>
                                        <p:attrNameLst>
                                          <p:attrName>ppt_y</p:attrName>
                                        </p:attrNameLst>
                                      </p:cBhvr>
                                      <p:tavLst>
                                        <p:tav tm="0">
                                          <p:val>
                                            <p:strVal val="#ppt_y+.1"/>
                                          </p:val>
                                        </p:tav>
                                        <p:tav tm="100000">
                                          <p:val>
                                            <p:strVal val="#ppt_y"/>
                                          </p:val>
                                        </p:tav>
                                      </p:tavLst>
                                    </p:anim>
                                  </p:childTnLst>
                                </p:cTn>
                              </p:par>
                            </p:childTnLst>
                          </p:cTn>
                        </p:par>
                        <p:par>
                          <p:cTn id="169" fill="hold">
                            <p:stCondLst>
                              <p:cond delay="7500"/>
                            </p:stCondLst>
                            <p:childTnLst>
                              <p:par>
                                <p:cTn id="170" presetID="47" presetClass="entr" presetSubtype="0" fill="hold" nodeType="afterEffect">
                                  <p:stCondLst>
                                    <p:cond delay="0"/>
                                  </p:stCondLst>
                                  <p:childTnLst>
                                    <p:set>
                                      <p:cBhvr>
                                        <p:cTn id="171" dur="1" fill="hold">
                                          <p:stCondLst>
                                            <p:cond delay="0"/>
                                          </p:stCondLst>
                                        </p:cTn>
                                        <p:tgtEl>
                                          <p:spTgt spid="142"/>
                                        </p:tgtEl>
                                        <p:attrNameLst>
                                          <p:attrName>style.visibility</p:attrName>
                                        </p:attrNameLst>
                                      </p:cBhvr>
                                      <p:to>
                                        <p:strVal val="visible"/>
                                      </p:to>
                                    </p:set>
                                    <p:animEffect transition="in" filter="fade">
                                      <p:cBhvr>
                                        <p:cTn id="172" dur="1000"/>
                                        <p:tgtEl>
                                          <p:spTgt spid="142"/>
                                        </p:tgtEl>
                                      </p:cBhvr>
                                    </p:animEffect>
                                    <p:anim calcmode="lin" valueType="num">
                                      <p:cBhvr>
                                        <p:cTn id="173" dur="1000" fill="hold"/>
                                        <p:tgtEl>
                                          <p:spTgt spid="142"/>
                                        </p:tgtEl>
                                        <p:attrNameLst>
                                          <p:attrName>ppt_x</p:attrName>
                                        </p:attrNameLst>
                                      </p:cBhvr>
                                      <p:tavLst>
                                        <p:tav tm="0">
                                          <p:val>
                                            <p:strVal val="#ppt_x"/>
                                          </p:val>
                                        </p:tav>
                                        <p:tav tm="100000">
                                          <p:val>
                                            <p:strVal val="#ppt_x"/>
                                          </p:val>
                                        </p:tav>
                                      </p:tavLst>
                                    </p:anim>
                                    <p:anim calcmode="lin" valueType="num">
                                      <p:cBhvr>
                                        <p:cTn id="174" dur="1000" fill="hold"/>
                                        <p:tgtEl>
                                          <p:spTgt spid="142"/>
                                        </p:tgtEl>
                                        <p:attrNameLst>
                                          <p:attrName>ppt_y</p:attrName>
                                        </p:attrNameLst>
                                      </p:cBhvr>
                                      <p:tavLst>
                                        <p:tav tm="0">
                                          <p:val>
                                            <p:strVal val="#ppt_y-.1"/>
                                          </p:val>
                                        </p:tav>
                                        <p:tav tm="100000">
                                          <p:val>
                                            <p:strVal val="#ppt_y"/>
                                          </p:val>
                                        </p:tav>
                                      </p:tavLst>
                                    </p:anim>
                                  </p:childTnLst>
                                </p:cTn>
                              </p:par>
                            </p:childTnLst>
                          </p:cTn>
                        </p:par>
                        <p:par>
                          <p:cTn id="175" fill="hold">
                            <p:stCondLst>
                              <p:cond delay="8500"/>
                            </p:stCondLst>
                            <p:childTnLst>
                              <p:par>
                                <p:cTn id="176" presetID="22" presetClass="entr" presetSubtype="8" fill="hold" nodeType="afterEffect">
                                  <p:stCondLst>
                                    <p:cond delay="0"/>
                                  </p:stCondLst>
                                  <p:childTnLst>
                                    <p:set>
                                      <p:cBhvr>
                                        <p:cTn id="177" dur="1" fill="hold">
                                          <p:stCondLst>
                                            <p:cond delay="0"/>
                                          </p:stCondLst>
                                        </p:cTn>
                                        <p:tgtEl>
                                          <p:spTgt spid="128"/>
                                        </p:tgtEl>
                                        <p:attrNameLst>
                                          <p:attrName>style.visibility</p:attrName>
                                        </p:attrNameLst>
                                      </p:cBhvr>
                                      <p:to>
                                        <p:strVal val="visible"/>
                                      </p:to>
                                    </p:set>
                                    <p:animEffect transition="in" filter="wipe(left)">
                                      <p:cBhvr>
                                        <p:cTn id="178" dur="500"/>
                                        <p:tgtEl>
                                          <p:spTgt spid="128"/>
                                        </p:tgtEl>
                                      </p:cBhvr>
                                    </p:animEffect>
                                  </p:childTnLst>
                                </p:cTn>
                              </p:par>
                            </p:childTnLst>
                          </p:cTn>
                        </p:par>
                        <p:par>
                          <p:cTn id="179" fill="hold">
                            <p:stCondLst>
                              <p:cond delay="9000"/>
                            </p:stCondLst>
                            <p:childTnLst>
                              <p:par>
                                <p:cTn id="180" presetID="42" presetClass="entr" presetSubtype="0" fill="hold" grpId="0" nodeType="afterEffect">
                                  <p:stCondLst>
                                    <p:cond delay="0"/>
                                  </p:stCondLst>
                                  <p:childTnLst>
                                    <p:set>
                                      <p:cBhvr>
                                        <p:cTn id="181" dur="1" fill="hold">
                                          <p:stCondLst>
                                            <p:cond delay="0"/>
                                          </p:stCondLst>
                                        </p:cTn>
                                        <p:tgtEl>
                                          <p:spTgt spid="71"/>
                                        </p:tgtEl>
                                        <p:attrNameLst>
                                          <p:attrName>style.visibility</p:attrName>
                                        </p:attrNameLst>
                                      </p:cBhvr>
                                      <p:to>
                                        <p:strVal val="visible"/>
                                      </p:to>
                                    </p:set>
                                    <p:animEffect transition="in" filter="fade">
                                      <p:cBhvr>
                                        <p:cTn id="182" dur="1000"/>
                                        <p:tgtEl>
                                          <p:spTgt spid="71"/>
                                        </p:tgtEl>
                                      </p:cBhvr>
                                    </p:animEffect>
                                    <p:anim calcmode="lin" valueType="num">
                                      <p:cBhvr>
                                        <p:cTn id="183" dur="1000" fill="hold"/>
                                        <p:tgtEl>
                                          <p:spTgt spid="71"/>
                                        </p:tgtEl>
                                        <p:attrNameLst>
                                          <p:attrName>ppt_x</p:attrName>
                                        </p:attrNameLst>
                                      </p:cBhvr>
                                      <p:tavLst>
                                        <p:tav tm="0">
                                          <p:val>
                                            <p:strVal val="#ppt_x"/>
                                          </p:val>
                                        </p:tav>
                                        <p:tav tm="100000">
                                          <p:val>
                                            <p:strVal val="#ppt_x"/>
                                          </p:val>
                                        </p:tav>
                                      </p:tavLst>
                                    </p:anim>
                                    <p:anim calcmode="lin" valueType="num">
                                      <p:cBhvr>
                                        <p:cTn id="184"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69" grpId="0"/>
      <p:bldP spid="70" grpId="0"/>
      <p:bldP spid="71" grpId="0"/>
      <p:bldP spid="7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6632D7FD-B745-4BAF-852C-FABBE2CE26B9}"/>
              </a:ext>
            </a:extLst>
          </p:cNvPr>
          <p:cNvSpPr/>
          <p:nvPr/>
        </p:nvSpPr>
        <p:spPr>
          <a:xfrm flipH="1">
            <a:off x="1246411" y="2434512"/>
            <a:ext cx="4251223" cy="4194997"/>
          </a:xfrm>
          <a:custGeom>
            <a:avLst/>
            <a:gdLst>
              <a:gd name="connsiteX0" fmla="*/ 2793070 w 3880560"/>
              <a:gd name="connsiteY0" fmla="*/ 0 h 3829238"/>
              <a:gd name="connsiteX1" fmla="*/ 1897275 w 3880560"/>
              <a:gd name="connsiteY1" fmla="*/ 1162602 h 3829238"/>
              <a:gd name="connsiteX2" fmla="*/ 1896963 w 3880560"/>
              <a:gd name="connsiteY2" fmla="*/ 1163529 h 3829238"/>
              <a:gd name="connsiteX3" fmla="*/ 1791928 w 3880560"/>
              <a:gd name="connsiteY3" fmla="*/ 1096740 h 3829238"/>
              <a:gd name="connsiteX4" fmla="*/ 317050 w 3880560"/>
              <a:gd name="connsiteY4" fmla="*/ 676505 h 3829238"/>
              <a:gd name="connsiteX5" fmla="*/ 1602052 w 3880560"/>
              <a:gd name="connsiteY5" fmla="*/ 1303312 h 3829238"/>
              <a:gd name="connsiteX6" fmla="*/ 1753725 w 3880560"/>
              <a:gd name="connsiteY6" fmla="*/ 1564563 h 3829238"/>
              <a:gd name="connsiteX7" fmla="*/ 1763989 w 3880560"/>
              <a:gd name="connsiteY7" fmla="*/ 1607179 h 3829238"/>
              <a:gd name="connsiteX8" fmla="*/ 1763789 w 3880560"/>
              <a:gd name="connsiteY8" fmla="*/ 1607938 h 3829238"/>
              <a:gd name="connsiteX9" fmla="*/ 1586005 w 3880560"/>
              <a:gd name="connsiteY9" fmla="*/ 3097277 h 3829238"/>
              <a:gd name="connsiteX10" fmla="*/ 1567807 w 3880560"/>
              <a:gd name="connsiteY10" fmla="*/ 3266920 h 3829238"/>
              <a:gd name="connsiteX11" fmla="*/ 1364951 w 3880560"/>
              <a:gd name="connsiteY11" fmla="*/ 3294299 h 3829238"/>
              <a:gd name="connsiteX12" fmla="*/ 0 w 3880560"/>
              <a:gd name="connsiteY12" fmla="*/ 3829238 h 3829238"/>
              <a:gd name="connsiteX13" fmla="*/ 3873996 w 3880560"/>
              <a:gd name="connsiteY13" fmla="*/ 3672149 h 3829238"/>
              <a:gd name="connsiteX14" fmla="*/ 2498753 w 3880560"/>
              <a:gd name="connsiteY14" fmla="*/ 3265346 h 3829238"/>
              <a:gd name="connsiteX15" fmla="*/ 2344673 w 3880560"/>
              <a:gd name="connsiteY15" fmla="*/ 3250297 h 3829238"/>
              <a:gd name="connsiteX16" fmla="*/ 2272594 w 3880560"/>
              <a:gd name="connsiteY16" fmla="*/ 2982668 h 3829238"/>
              <a:gd name="connsiteX17" fmla="*/ 2162762 w 3880560"/>
              <a:gd name="connsiteY17" fmla="*/ 2039093 h 3829238"/>
              <a:gd name="connsiteX18" fmla="*/ 2164557 w 3880560"/>
              <a:gd name="connsiteY18" fmla="*/ 1956322 h 3829238"/>
              <a:gd name="connsiteX19" fmla="*/ 2191480 w 3880560"/>
              <a:gd name="connsiteY19" fmla="*/ 1898957 h 3829238"/>
              <a:gd name="connsiteX20" fmla="*/ 2363472 w 3880560"/>
              <a:gd name="connsiteY20" fmla="*/ 1700572 h 3829238"/>
              <a:gd name="connsiteX21" fmla="*/ 3880560 w 3880560"/>
              <a:gd name="connsiteY21" fmla="*/ 1183354 h 3829238"/>
              <a:gd name="connsiteX22" fmla="*/ 2335142 w 3880560"/>
              <a:gd name="connsiteY22" fmla="*/ 1387543 h 3829238"/>
              <a:gd name="connsiteX23" fmla="*/ 2204609 w 3880560"/>
              <a:gd name="connsiteY23" fmla="*/ 1449745 h 3829238"/>
              <a:gd name="connsiteX24" fmla="*/ 2212254 w 3880560"/>
              <a:gd name="connsiteY24" fmla="*/ 1392008 h 3829238"/>
              <a:gd name="connsiteX25" fmla="*/ 2793070 w 3880560"/>
              <a:gd name="connsiteY25" fmla="*/ 0 h 3829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880560" h="3829238">
                <a:moveTo>
                  <a:pt x="2793070" y="0"/>
                </a:moveTo>
                <a:cubicBezTo>
                  <a:pt x="2333994" y="314017"/>
                  <a:pt x="2062878" y="724175"/>
                  <a:pt x="1897275" y="1162602"/>
                </a:cubicBezTo>
                <a:lnTo>
                  <a:pt x="1896963" y="1163529"/>
                </a:lnTo>
                <a:lnTo>
                  <a:pt x="1791928" y="1096740"/>
                </a:lnTo>
                <a:cubicBezTo>
                  <a:pt x="1430754" y="859683"/>
                  <a:pt x="882718" y="480993"/>
                  <a:pt x="317050" y="676505"/>
                </a:cubicBezTo>
                <a:cubicBezTo>
                  <a:pt x="848751" y="664867"/>
                  <a:pt x="1253282" y="930312"/>
                  <a:pt x="1602052" y="1303312"/>
                </a:cubicBezTo>
                <a:cubicBezTo>
                  <a:pt x="1691371" y="1387555"/>
                  <a:pt x="1729009" y="1475585"/>
                  <a:pt x="1753725" y="1564563"/>
                </a:cubicBezTo>
                <a:lnTo>
                  <a:pt x="1763989" y="1607179"/>
                </a:lnTo>
                <a:lnTo>
                  <a:pt x="1763789" y="1607938"/>
                </a:lnTo>
                <a:cubicBezTo>
                  <a:pt x="1641962" y="2132625"/>
                  <a:pt x="1626342" y="2664997"/>
                  <a:pt x="1586005" y="3097277"/>
                </a:cubicBezTo>
                <a:lnTo>
                  <a:pt x="1567807" y="3266920"/>
                </a:lnTo>
                <a:lnTo>
                  <a:pt x="1364951" y="3294299"/>
                </a:lnTo>
                <a:cubicBezTo>
                  <a:pt x="514638" y="3442967"/>
                  <a:pt x="0" y="3829238"/>
                  <a:pt x="0" y="3829238"/>
                </a:cubicBezTo>
                <a:cubicBezTo>
                  <a:pt x="1459447" y="3227811"/>
                  <a:pt x="3873996" y="3672149"/>
                  <a:pt x="3873996" y="3672149"/>
                </a:cubicBezTo>
                <a:cubicBezTo>
                  <a:pt x="3382359" y="3439461"/>
                  <a:pt x="2920436" y="3316091"/>
                  <a:pt x="2498753" y="3265346"/>
                </a:cubicBezTo>
                <a:lnTo>
                  <a:pt x="2344673" y="3250297"/>
                </a:lnTo>
                <a:lnTo>
                  <a:pt x="2272594" y="2982668"/>
                </a:lnTo>
                <a:cubicBezTo>
                  <a:pt x="2203337" y="2682230"/>
                  <a:pt x="2164226" y="2362499"/>
                  <a:pt x="2162762" y="2039093"/>
                </a:cubicBezTo>
                <a:lnTo>
                  <a:pt x="2164557" y="1956322"/>
                </a:lnTo>
                <a:lnTo>
                  <a:pt x="2191480" y="1898957"/>
                </a:lnTo>
                <a:cubicBezTo>
                  <a:pt x="2228787" y="1828802"/>
                  <a:pt x="2280111" y="1761466"/>
                  <a:pt x="2363472" y="1700572"/>
                </a:cubicBezTo>
                <a:cubicBezTo>
                  <a:pt x="2803649" y="1334535"/>
                  <a:pt x="3290783" y="1095940"/>
                  <a:pt x="3880560" y="1183354"/>
                </a:cubicBezTo>
                <a:cubicBezTo>
                  <a:pt x="3278755" y="886661"/>
                  <a:pt x="2739287" y="1185785"/>
                  <a:pt x="2335142" y="1387543"/>
                </a:cubicBezTo>
                <a:lnTo>
                  <a:pt x="2204609" y="1449745"/>
                </a:lnTo>
                <a:lnTo>
                  <a:pt x="2212254" y="1392008"/>
                </a:lnTo>
                <a:cubicBezTo>
                  <a:pt x="2293247" y="892107"/>
                  <a:pt x="2477439" y="408509"/>
                  <a:pt x="279307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grpSp>
        <p:nvGrpSpPr>
          <p:cNvPr id="17" name="Group 16">
            <a:extLst>
              <a:ext uri="{FF2B5EF4-FFF2-40B4-BE49-F238E27FC236}">
                <a16:creationId xmlns:a16="http://schemas.microsoft.com/office/drawing/2014/main" id="{E9855C81-80A2-4E4B-8DED-962B7C0604B2}"/>
              </a:ext>
            </a:extLst>
          </p:cNvPr>
          <p:cNvGrpSpPr>
            <a:grpSpLocks noChangeAspect="1"/>
          </p:cNvGrpSpPr>
          <p:nvPr/>
        </p:nvGrpSpPr>
        <p:grpSpPr>
          <a:xfrm>
            <a:off x="4134913" y="2096250"/>
            <a:ext cx="1702961" cy="1702960"/>
            <a:chOff x="1587590" y="1600199"/>
            <a:chExt cx="2743200" cy="2743200"/>
          </a:xfrm>
        </p:grpSpPr>
        <p:grpSp>
          <p:nvGrpSpPr>
            <p:cNvPr id="18" name="Group 17">
              <a:extLst>
                <a:ext uri="{FF2B5EF4-FFF2-40B4-BE49-F238E27FC236}">
                  <a16:creationId xmlns:a16="http://schemas.microsoft.com/office/drawing/2014/main" id="{6AFD8528-A290-4302-A58E-EB34150B84A9}"/>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0" name="Oval 19">
                <a:extLst>
                  <a:ext uri="{FF2B5EF4-FFF2-40B4-BE49-F238E27FC236}">
                    <a16:creationId xmlns:a16="http://schemas.microsoft.com/office/drawing/2014/main" id="{A8F292B1-D848-492C-B452-1F9B9C1589F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AF6584C5-B656-4C2C-B145-C5D14AD4D9D9}"/>
                  </a:ext>
                </a:extLst>
              </p:cNvPr>
              <p:cNvSpPr>
                <a:spLocks noChangeAspect="1"/>
              </p:cNvSpPr>
              <p:nvPr/>
            </p:nvSpPr>
            <p:spPr>
              <a:xfrm>
                <a:off x="1958592" y="1499616"/>
                <a:ext cx="2286000" cy="22860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5">
              <a:extLst>
                <a:ext uri="{FF2B5EF4-FFF2-40B4-BE49-F238E27FC236}">
                  <a16:creationId xmlns:a16="http://schemas.microsoft.com/office/drawing/2014/main" id="{17CC0EFD-FA3C-46C0-831B-E482E8752D83}"/>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092E8C21-9F87-4A82-B667-7CB78D438B54}"/>
              </a:ext>
            </a:extLst>
          </p:cNvPr>
          <p:cNvGrpSpPr>
            <a:grpSpLocks noChangeAspect="1"/>
          </p:cNvGrpSpPr>
          <p:nvPr/>
        </p:nvGrpSpPr>
        <p:grpSpPr>
          <a:xfrm>
            <a:off x="274404" y="3002071"/>
            <a:ext cx="1502612" cy="1502612"/>
            <a:chOff x="1587590" y="1600199"/>
            <a:chExt cx="2743200" cy="2743200"/>
          </a:xfrm>
        </p:grpSpPr>
        <p:grpSp>
          <p:nvGrpSpPr>
            <p:cNvPr id="24" name="Group 23">
              <a:extLst>
                <a:ext uri="{FF2B5EF4-FFF2-40B4-BE49-F238E27FC236}">
                  <a16:creationId xmlns:a16="http://schemas.microsoft.com/office/drawing/2014/main" id="{20542BF4-76DE-444E-AA56-5ACFF8B22751}"/>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6" name="Oval 25">
                <a:extLst>
                  <a:ext uri="{FF2B5EF4-FFF2-40B4-BE49-F238E27FC236}">
                    <a16:creationId xmlns:a16="http://schemas.microsoft.com/office/drawing/2014/main" id="{32200D26-A72B-4AFC-9F81-3A35CED336A3}"/>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47D3E4B0-3235-4658-A84E-81ED2057D5BA}"/>
                  </a:ext>
                </a:extLst>
              </p:cNvPr>
              <p:cNvSpPr>
                <a:spLocks noChangeAspect="1"/>
              </p:cNvSpPr>
              <p:nvPr/>
            </p:nvSpPr>
            <p:spPr>
              <a:xfrm>
                <a:off x="1958592" y="1499616"/>
                <a:ext cx="2286000" cy="228600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5">
              <a:extLst>
                <a:ext uri="{FF2B5EF4-FFF2-40B4-BE49-F238E27FC236}">
                  <a16:creationId xmlns:a16="http://schemas.microsoft.com/office/drawing/2014/main" id="{996F913D-AD2A-4762-92FE-53B6EBB0E92D}"/>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A1B5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733FF474-B0A0-4BAD-8B41-88D1290C80F1}"/>
              </a:ext>
            </a:extLst>
          </p:cNvPr>
          <p:cNvGrpSpPr>
            <a:grpSpLocks noChangeAspect="1"/>
          </p:cNvGrpSpPr>
          <p:nvPr/>
        </p:nvGrpSpPr>
        <p:grpSpPr>
          <a:xfrm>
            <a:off x="1246411" y="626542"/>
            <a:ext cx="2404180" cy="2404179"/>
            <a:chOff x="1587590" y="1600199"/>
            <a:chExt cx="2743200" cy="2743200"/>
          </a:xfrm>
        </p:grpSpPr>
        <p:grpSp>
          <p:nvGrpSpPr>
            <p:cNvPr id="29" name="Group 28">
              <a:extLst>
                <a:ext uri="{FF2B5EF4-FFF2-40B4-BE49-F238E27FC236}">
                  <a16:creationId xmlns:a16="http://schemas.microsoft.com/office/drawing/2014/main" id="{B38C2692-A33A-46A4-B0C4-CFA3D0DB5156}"/>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31" name="Oval 30">
                <a:extLst>
                  <a:ext uri="{FF2B5EF4-FFF2-40B4-BE49-F238E27FC236}">
                    <a16:creationId xmlns:a16="http://schemas.microsoft.com/office/drawing/2014/main" id="{94703933-E1D8-4A95-B535-5510E6999958}"/>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A9DC9930-EAB2-4C80-9EB8-BEE36A60047C}"/>
                  </a:ext>
                </a:extLst>
              </p:cNvPr>
              <p:cNvSpPr>
                <a:spLocks noChangeAspect="1"/>
              </p:cNvSpPr>
              <p:nvPr/>
            </p:nvSpPr>
            <p:spPr>
              <a:xfrm>
                <a:off x="1958592" y="1499616"/>
                <a:ext cx="2286000" cy="22860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Freeform 5">
              <a:extLst>
                <a:ext uri="{FF2B5EF4-FFF2-40B4-BE49-F238E27FC236}">
                  <a16:creationId xmlns:a16="http://schemas.microsoft.com/office/drawing/2014/main" id="{2DFEEC04-796E-4244-9238-5066B697B73F}"/>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CE7C1648-3966-4AD3-8A59-387B9800D191}"/>
              </a:ext>
            </a:extLst>
          </p:cNvPr>
          <p:cNvSpPr txBox="1"/>
          <p:nvPr/>
        </p:nvSpPr>
        <p:spPr>
          <a:xfrm>
            <a:off x="1325665" y="1054816"/>
            <a:ext cx="2226092" cy="15476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$7,183</a:t>
            </a:r>
          </a:p>
          <a:p>
            <a:pPr algn="ctr" defTabSz="1219170">
              <a:spcBef>
                <a:spcPct val="20000"/>
              </a:spcBef>
              <a:defRPr/>
            </a:pPr>
            <a:endParaRPr lang="en-US" sz="400" dirty="0">
              <a:solidFill>
                <a:schemeClr val="bg1"/>
              </a:solidFill>
              <a:latin typeface="Bernard MT Condensed" panose="02050806060905020404" pitchFamily="18" charset="0"/>
            </a:endParaRPr>
          </a:p>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428836F2-7A50-4828-975E-322A6E0CF585}"/>
              </a:ext>
            </a:extLst>
          </p:cNvPr>
          <p:cNvSpPr txBox="1"/>
          <p:nvPr/>
        </p:nvSpPr>
        <p:spPr>
          <a:xfrm>
            <a:off x="260034" y="3368616"/>
            <a:ext cx="1502612" cy="735041"/>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$2,459</a:t>
            </a:r>
          </a:p>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87EE84BC-09DC-4D60-B2E1-86AC8D26EA85}"/>
              </a:ext>
            </a:extLst>
          </p:cNvPr>
          <p:cNvSpPr txBox="1"/>
          <p:nvPr/>
        </p:nvSpPr>
        <p:spPr>
          <a:xfrm>
            <a:off x="4253623" y="2588399"/>
            <a:ext cx="1493431" cy="772129"/>
          </a:xfrm>
          <a:prstGeom prst="rect">
            <a:avLst/>
          </a:prstGeom>
          <a:noFill/>
        </p:spPr>
        <p:txBody>
          <a:bodyPr wrap="square" rtlCol="0">
            <a:spAutoFit/>
          </a:bodyPr>
          <a:lstStyle/>
          <a:p>
            <a:pPr algn="ctr" defTabSz="1219170">
              <a:spcBef>
                <a:spcPct val="20000"/>
              </a:spcBef>
              <a:defRPr/>
            </a:pPr>
            <a:r>
              <a:rPr lang="en-US" sz="1700" dirty="0">
                <a:solidFill>
                  <a:schemeClr val="bg1"/>
                </a:solidFill>
                <a:latin typeface="Bernard MT Condensed" panose="02050806060905020404" pitchFamily="18" charset="0"/>
              </a:rPr>
              <a:t>3,681</a:t>
            </a:r>
          </a:p>
          <a:p>
            <a:pPr algn="ctr" defTabSz="1219170">
              <a:spcBef>
                <a:spcPct val="20000"/>
              </a:spcBef>
              <a:defRPr/>
            </a:pPr>
            <a:r>
              <a:rPr lang="en-US" sz="1700" dirty="0">
                <a:solidFill>
                  <a:schemeClr val="bg1"/>
                </a:solidFill>
                <a:latin typeface="Bernard MT Condensed" panose="02050806060905020404" pitchFamily="18" charset="0"/>
              </a:rPr>
              <a:t>LOREM IPSUM</a:t>
            </a:r>
            <a:endParaRPr lang="en-US" sz="17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55" name="Group 54">
            <a:extLst>
              <a:ext uri="{FF2B5EF4-FFF2-40B4-BE49-F238E27FC236}">
                <a16:creationId xmlns:a16="http://schemas.microsoft.com/office/drawing/2014/main" id="{FC35F31A-1424-480C-88A7-A14BBEF2FC96}"/>
              </a:ext>
            </a:extLst>
          </p:cNvPr>
          <p:cNvGrpSpPr/>
          <p:nvPr/>
        </p:nvGrpSpPr>
        <p:grpSpPr>
          <a:xfrm>
            <a:off x="6279834" y="2255520"/>
            <a:ext cx="1097276" cy="1097280"/>
            <a:chOff x="6470619" y="1868857"/>
            <a:chExt cx="1097276" cy="1097280"/>
          </a:xfrm>
        </p:grpSpPr>
        <p:grpSp>
          <p:nvGrpSpPr>
            <p:cNvPr id="39" name="Group 38">
              <a:extLst>
                <a:ext uri="{FF2B5EF4-FFF2-40B4-BE49-F238E27FC236}">
                  <a16:creationId xmlns:a16="http://schemas.microsoft.com/office/drawing/2014/main" id="{A978E49E-4ED4-48E9-9171-C10EE5D6C983}"/>
                </a:ext>
              </a:extLst>
            </p:cNvPr>
            <p:cNvGrpSpPr>
              <a:grpSpLocks noChangeAspect="1"/>
            </p:cNvGrpSpPr>
            <p:nvPr/>
          </p:nvGrpSpPr>
          <p:grpSpPr>
            <a:xfrm>
              <a:off x="6470619" y="1868857"/>
              <a:ext cx="1097276" cy="1097280"/>
              <a:chOff x="3241866" y="1103796"/>
              <a:chExt cx="4627785" cy="4627785"/>
            </a:xfrm>
            <a:effectLst>
              <a:outerShdw blurRad="50800" dist="38100" dir="2700000" algn="tl" rotWithShape="0">
                <a:prstClr val="black">
                  <a:alpha val="40000"/>
                </a:prstClr>
              </a:outerShdw>
            </a:effectLst>
          </p:grpSpPr>
          <p:sp>
            <p:nvSpPr>
              <p:cNvPr id="41" name="Oval 40">
                <a:extLst>
                  <a:ext uri="{FF2B5EF4-FFF2-40B4-BE49-F238E27FC236}">
                    <a16:creationId xmlns:a16="http://schemas.microsoft.com/office/drawing/2014/main" id="{BF146649-7AD4-4FC5-B3FB-3B88D981353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4190E63-6F21-4F1B-AC86-413713B77C71}"/>
                  </a:ext>
                </a:extLst>
              </p:cNvPr>
              <p:cNvSpPr>
                <a:spLocks noChangeAspect="1"/>
              </p:cNvSpPr>
              <p:nvPr/>
            </p:nvSpPr>
            <p:spPr>
              <a:xfrm>
                <a:off x="3627512" y="1489445"/>
                <a:ext cx="3856489" cy="3856488"/>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5" name="Graphic 34" descr="Microscope">
              <a:extLst>
                <a:ext uri="{FF2B5EF4-FFF2-40B4-BE49-F238E27FC236}">
                  <a16:creationId xmlns:a16="http://schemas.microsoft.com/office/drawing/2014/main" id="{18C778B5-8C5F-4FA3-AA55-0DC71545566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2076" y="2120317"/>
              <a:ext cx="594360" cy="594360"/>
            </a:xfrm>
            <a:prstGeom prst="rect">
              <a:avLst/>
            </a:prstGeom>
          </p:spPr>
        </p:pic>
      </p:grpSp>
      <p:grpSp>
        <p:nvGrpSpPr>
          <p:cNvPr id="53" name="Group 52">
            <a:extLst>
              <a:ext uri="{FF2B5EF4-FFF2-40B4-BE49-F238E27FC236}">
                <a16:creationId xmlns:a16="http://schemas.microsoft.com/office/drawing/2014/main" id="{F7EDF6AB-5676-482D-9AD3-BB1057CEDB29}"/>
              </a:ext>
            </a:extLst>
          </p:cNvPr>
          <p:cNvGrpSpPr/>
          <p:nvPr/>
        </p:nvGrpSpPr>
        <p:grpSpPr>
          <a:xfrm>
            <a:off x="6283167" y="5151120"/>
            <a:ext cx="1097276" cy="1097280"/>
            <a:chOff x="10144315" y="1870184"/>
            <a:chExt cx="1097276" cy="1097280"/>
          </a:xfrm>
        </p:grpSpPr>
        <p:grpSp>
          <p:nvGrpSpPr>
            <p:cNvPr id="47" name="Group 46">
              <a:extLst>
                <a:ext uri="{FF2B5EF4-FFF2-40B4-BE49-F238E27FC236}">
                  <a16:creationId xmlns:a16="http://schemas.microsoft.com/office/drawing/2014/main" id="{0EAA9865-22AD-4358-A660-E1D9990AA1E2}"/>
                </a:ext>
              </a:extLst>
            </p:cNvPr>
            <p:cNvGrpSpPr>
              <a:grpSpLocks noChangeAspect="1"/>
            </p:cNvGrpSpPr>
            <p:nvPr/>
          </p:nvGrpSpPr>
          <p:grpSpPr>
            <a:xfrm>
              <a:off x="10144315" y="1870184"/>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887EE976-890C-430C-BE23-0BF6E90982DD}"/>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D98C141F-1936-4DAE-B988-66D4426F7065}"/>
                  </a:ext>
                </a:extLst>
              </p:cNvPr>
              <p:cNvSpPr>
                <a:spLocks noChangeAspect="1"/>
              </p:cNvSpPr>
              <p:nvPr/>
            </p:nvSpPr>
            <p:spPr>
              <a:xfrm>
                <a:off x="3627512" y="1489445"/>
                <a:ext cx="3856489" cy="3856488"/>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 name="Graphic 2" descr="Flask">
              <a:extLst>
                <a:ext uri="{FF2B5EF4-FFF2-40B4-BE49-F238E27FC236}">
                  <a16:creationId xmlns:a16="http://schemas.microsoft.com/office/drawing/2014/main" id="{1B319CEA-3211-4BB0-B031-2B999614660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5872" y="2139696"/>
              <a:ext cx="585216" cy="585216"/>
            </a:xfrm>
            <a:prstGeom prst="rect">
              <a:avLst/>
            </a:prstGeom>
          </p:spPr>
        </p:pic>
      </p:grpSp>
      <p:grpSp>
        <p:nvGrpSpPr>
          <p:cNvPr id="54" name="Group 53">
            <a:extLst>
              <a:ext uri="{FF2B5EF4-FFF2-40B4-BE49-F238E27FC236}">
                <a16:creationId xmlns:a16="http://schemas.microsoft.com/office/drawing/2014/main" id="{E744BFBF-796F-4FF0-9645-EA5C11068676}"/>
              </a:ext>
            </a:extLst>
          </p:cNvPr>
          <p:cNvGrpSpPr/>
          <p:nvPr/>
        </p:nvGrpSpPr>
        <p:grpSpPr>
          <a:xfrm>
            <a:off x="6283167" y="3703320"/>
            <a:ext cx="1097276" cy="1097280"/>
            <a:chOff x="8365742" y="1868857"/>
            <a:chExt cx="1097276" cy="1097280"/>
          </a:xfrm>
        </p:grpSpPr>
        <p:grpSp>
          <p:nvGrpSpPr>
            <p:cNvPr id="44" name="Group 43">
              <a:extLst>
                <a:ext uri="{FF2B5EF4-FFF2-40B4-BE49-F238E27FC236}">
                  <a16:creationId xmlns:a16="http://schemas.microsoft.com/office/drawing/2014/main" id="{F12C7F8F-1FFC-4851-BC2D-7B1708407861}"/>
                </a:ext>
              </a:extLst>
            </p:cNvPr>
            <p:cNvGrpSpPr>
              <a:grpSpLocks noChangeAspect="1"/>
            </p:cNvGrpSpPr>
            <p:nvPr/>
          </p:nvGrpSpPr>
          <p:grpSpPr>
            <a:xfrm>
              <a:off x="8365742" y="1868857"/>
              <a:ext cx="1097276" cy="1097280"/>
              <a:chOff x="3241866" y="1103796"/>
              <a:chExt cx="4627785" cy="4627785"/>
            </a:xfrm>
            <a:effectLst>
              <a:outerShdw blurRad="50800" dist="38100" dir="2700000" algn="tl" rotWithShape="0">
                <a:prstClr val="black">
                  <a:alpha val="40000"/>
                </a:prstClr>
              </a:outerShdw>
            </a:effectLst>
          </p:grpSpPr>
          <p:sp>
            <p:nvSpPr>
              <p:cNvPr id="45" name="Oval 44">
                <a:extLst>
                  <a:ext uri="{FF2B5EF4-FFF2-40B4-BE49-F238E27FC236}">
                    <a16:creationId xmlns:a16="http://schemas.microsoft.com/office/drawing/2014/main" id="{E5DEC9F0-AA11-45A8-8202-2E4FB865835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0222530C-465D-4AE0-9CF3-B7AF845B6D8A}"/>
                  </a:ext>
                </a:extLst>
              </p:cNvPr>
              <p:cNvSpPr>
                <a:spLocks noChangeAspect="1"/>
              </p:cNvSpPr>
              <p:nvPr/>
            </p:nvSpPr>
            <p:spPr>
              <a:xfrm>
                <a:off x="3627512" y="1489445"/>
                <a:ext cx="3856489" cy="3856488"/>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Graphic 36" descr="Test tubes">
              <a:extLst>
                <a:ext uri="{FF2B5EF4-FFF2-40B4-BE49-F238E27FC236}">
                  <a16:creationId xmlns:a16="http://schemas.microsoft.com/office/drawing/2014/main" id="{30D10944-11E0-481A-83C7-FD70C03188C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0059" y="2143178"/>
              <a:ext cx="548640" cy="548640"/>
            </a:xfrm>
            <a:prstGeom prst="rect">
              <a:avLst/>
            </a:prstGeom>
          </p:spPr>
        </p:pic>
      </p:grpSp>
      <p:sp>
        <p:nvSpPr>
          <p:cNvPr id="52" name="TextBox 51">
            <a:extLst>
              <a:ext uri="{FF2B5EF4-FFF2-40B4-BE49-F238E27FC236}">
                <a16:creationId xmlns:a16="http://schemas.microsoft.com/office/drawing/2014/main" id="{4C5A3C4E-32D2-4AB0-8E50-885C4CC0D267}"/>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56" name="TextBox 55">
            <a:extLst>
              <a:ext uri="{FF2B5EF4-FFF2-40B4-BE49-F238E27FC236}">
                <a16:creationId xmlns:a16="http://schemas.microsoft.com/office/drawing/2014/main" id="{74C2EB72-A05A-4EE2-B7BC-E542408B0BC6}"/>
              </a:ext>
            </a:extLst>
          </p:cNvPr>
          <p:cNvSpPr txBox="1"/>
          <p:nvPr/>
        </p:nvSpPr>
        <p:spPr>
          <a:xfrm>
            <a:off x="7407602" y="2266168"/>
            <a:ext cx="4631721" cy="1040285"/>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DF62E766-98E1-41EA-8C25-851E683C382D}"/>
              </a:ext>
            </a:extLst>
          </p:cNvPr>
          <p:cNvSpPr txBox="1"/>
          <p:nvPr/>
        </p:nvSpPr>
        <p:spPr>
          <a:xfrm>
            <a:off x="7407879" y="3729437"/>
            <a:ext cx="4631721" cy="1040285"/>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CE314F44-F562-46A6-BDC0-0B36101201EB}"/>
              </a:ext>
            </a:extLst>
          </p:cNvPr>
          <p:cNvSpPr txBox="1"/>
          <p:nvPr/>
        </p:nvSpPr>
        <p:spPr>
          <a:xfrm>
            <a:off x="7407879" y="5179617"/>
            <a:ext cx="4631721" cy="104028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230850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right)">
                                      <p:cBhvr>
                                        <p:cTn id="7" dur="500"/>
                                        <p:tgtEl>
                                          <p:spTgt spid="5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500" fill="hold"/>
                                        <p:tgtEl>
                                          <p:spTgt spid="28"/>
                                        </p:tgtEl>
                                        <p:attrNameLst>
                                          <p:attrName>ppt_w</p:attrName>
                                        </p:attrNameLst>
                                      </p:cBhvr>
                                      <p:tavLst>
                                        <p:tav tm="0">
                                          <p:val>
                                            <p:fltVal val="0"/>
                                          </p:val>
                                        </p:tav>
                                        <p:tav tm="100000">
                                          <p:val>
                                            <p:strVal val="#ppt_w"/>
                                          </p:val>
                                        </p:tav>
                                      </p:tavLst>
                                    </p:anim>
                                    <p:anim calcmode="lin" valueType="num">
                                      <p:cBhvr>
                                        <p:cTn id="18" dur="500" fill="hold"/>
                                        <p:tgtEl>
                                          <p:spTgt spid="28"/>
                                        </p:tgtEl>
                                        <p:attrNameLst>
                                          <p:attrName>ppt_h</p:attrName>
                                        </p:attrNameLst>
                                      </p:cBhvr>
                                      <p:tavLst>
                                        <p:tav tm="0">
                                          <p:val>
                                            <p:fltVal val="0"/>
                                          </p:val>
                                        </p:tav>
                                        <p:tav tm="100000">
                                          <p:val>
                                            <p:strVal val="#ppt_h"/>
                                          </p:val>
                                        </p:tav>
                                      </p:tavLst>
                                    </p:anim>
                                    <p:animEffect transition="in" filter="fade">
                                      <p:cBhvr>
                                        <p:cTn id="19" dur="500"/>
                                        <p:tgtEl>
                                          <p:spTgt spid="28"/>
                                        </p:tgtEl>
                                      </p:cBhvr>
                                    </p:animEffect>
                                    <p:anim calcmode="lin" valueType="num">
                                      <p:cBhvr>
                                        <p:cTn id="20" dur="500" fill="hold"/>
                                        <p:tgtEl>
                                          <p:spTgt spid="28"/>
                                        </p:tgtEl>
                                        <p:attrNameLst>
                                          <p:attrName>ppt_x</p:attrName>
                                        </p:attrNameLst>
                                      </p:cBhvr>
                                      <p:tavLst>
                                        <p:tav tm="0">
                                          <p:val>
                                            <p:fltVal val="0.5"/>
                                          </p:val>
                                        </p:tav>
                                        <p:tav tm="100000">
                                          <p:val>
                                            <p:strVal val="#ppt_x"/>
                                          </p:val>
                                        </p:tav>
                                      </p:tavLst>
                                    </p:anim>
                                    <p:anim calcmode="lin" valueType="num">
                                      <p:cBhvr>
                                        <p:cTn id="21" dur="500" fill="hold"/>
                                        <p:tgtEl>
                                          <p:spTgt spid="28"/>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up)">
                                      <p:cBhvr>
                                        <p:cTn id="25" dur="500"/>
                                        <p:tgtEl>
                                          <p:spTgt spid="22"/>
                                        </p:tgtEl>
                                      </p:cBhvr>
                                    </p:animEffect>
                                  </p:childTnLst>
                                </p:cTn>
                              </p:par>
                            </p:childTnLst>
                          </p:cTn>
                        </p:par>
                        <p:par>
                          <p:cTn id="26" fill="hold">
                            <p:stCondLst>
                              <p:cond delay="2500"/>
                            </p:stCondLst>
                            <p:childTnLst>
                              <p:par>
                                <p:cTn id="27" presetID="37" presetClass="entr" presetSubtype="0" fill="hold" nodeType="afterEffect">
                                  <p:stCondLst>
                                    <p:cond delay="0"/>
                                  </p:stCondLst>
                                  <p:childTnLst>
                                    <p:set>
                                      <p:cBhvr>
                                        <p:cTn id="28" dur="1" fill="hold">
                                          <p:stCondLst>
                                            <p:cond delay="0"/>
                                          </p:stCondLst>
                                        </p:cTn>
                                        <p:tgtEl>
                                          <p:spTgt spid="55"/>
                                        </p:tgtEl>
                                        <p:attrNameLst>
                                          <p:attrName>style.visibility</p:attrName>
                                        </p:attrNameLst>
                                      </p:cBhvr>
                                      <p:to>
                                        <p:strVal val="visible"/>
                                      </p:to>
                                    </p:set>
                                    <p:animEffect transition="in" filter="fade">
                                      <p:cBhvr>
                                        <p:cTn id="29" dur="1000"/>
                                        <p:tgtEl>
                                          <p:spTgt spid="55"/>
                                        </p:tgtEl>
                                      </p:cBhvr>
                                    </p:animEffect>
                                    <p:anim calcmode="lin" valueType="num">
                                      <p:cBhvr>
                                        <p:cTn id="30" dur="1000" fill="hold"/>
                                        <p:tgtEl>
                                          <p:spTgt spid="55"/>
                                        </p:tgtEl>
                                        <p:attrNameLst>
                                          <p:attrName>ppt_x</p:attrName>
                                        </p:attrNameLst>
                                      </p:cBhvr>
                                      <p:tavLst>
                                        <p:tav tm="0">
                                          <p:val>
                                            <p:strVal val="#ppt_x"/>
                                          </p:val>
                                        </p:tav>
                                        <p:tav tm="100000">
                                          <p:val>
                                            <p:strVal val="#ppt_x"/>
                                          </p:val>
                                        </p:tav>
                                      </p:tavLst>
                                    </p:anim>
                                    <p:anim calcmode="lin" valueType="num">
                                      <p:cBhvr>
                                        <p:cTn id="31" dur="900" decel="100000" fill="hold"/>
                                        <p:tgtEl>
                                          <p:spTgt spid="55"/>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Effect transition="in" filter="wipe(left)">
                                      <p:cBhvr>
                                        <p:cTn id="36" dur="500"/>
                                        <p:tgtEl>
                                          <p:spTgt spid="56"/>
                                        </p:tgtEl>
                                      </p:cBhvr>
                                    </p:animEffect>
                                  </p:childTnLst>
                                </p:cTn>
                              </p:par>
                            </p:childTnLst>
                          </p:cTn>
                        </p:par>
                        <p:par>
                          <p:cTn id="37" fill="hold">
                            <p:stCondLst>
                              <p:cond delay="4000"/>
                            </p:stCondLst>
                            <p:childTnLst>
                              <p:par>
                                <p:cTn id="38" presetID="53" presetClass="entr" presetSubtype="528" fill="hold" nodeType="afterEffect">
                                  <p:stCondLst>
                                    <p:cond delay="0"/>
                                  </p:stCondLst>
                                  <p:childTnLst>
                                    <p:set>
                                      <p:cBhvr>
                                        <p:cTn id="39" dur="1" fill="hold">
                                          <p:stCondLst>
                                            <p:cond delay="0"/>
                                          </p:stCondLst>
                                        </p:cTn>
                                        <p:tgtEl>
                                          <p:spTgt spid="23"/>
                                        </p:tgtEl>
                                        <p:attrNameLst>
                                          <p:attrName>style.visibility</p:attrName>
                                        </p:attrNameLst>
                                      </p:cBhvr>
                                      <p:to>
                                        <p:strVal val="visible"/>
                                      </p:to>
                                    </p:set>
                                    <p:anim calcmode="lin" valueType="num">
                                      <p:cBhvr>
                                        <p:cTn id="40" dur="500" fill="hold"/>
                                        <p:tgtEl>
                                          <p:spTgt spid="23"/>
                                        </p:tgtEl>
                                        <p:attrNameLst>
                                          <p:attrName>ppt_w</p:attrName>
                                        </p:attrNameLst>
                                      </p:cBhvr>
                                      <p:tavLst>
                                        <p:tav tm="0">
                                          <p:val>
                                            <p:fltVal val="0"/>
                                          </p:val>
                                        </p:tav>
                                        <p:tav tm="100000">
                                          <p:val>
                                            <p:strVal val="#ppt_w"/>
                                          </p:val>
                                        </p:tav>
                                      </p:tavLst>
                                    </p:anim>
                                    <p:anim calcmode="lin" valueType="num">
                                      <p:cBhvr>
                                        <p:cTn id="41" dur="500" fill="hold"/>
                                        <p:tgtEl>
                                          <p:spTgt spid="23"/>
                                        </p:tgtEl>
                                        <p:attrNameLst>
                                          <p:attrName>ppt_h</p:attrName>
                                        </p:attrNameLst>
                                      </p:cBhvr>
                                      <p:tavLst>
                                        <p:tav tm="0">
                                          <p:val>
                                            <p:fltVal val="0"/>
                                          </p:val>
                                        </p:tav>
                                        <p:tav tm="100000">
                                          <p:val>
                                            <p:strVal val="#ppt_h"/>
                                          </p:val>
                                        </p:tav>
                                      </p:tavLst>
                                    </p:anim>
                                    <p:animEffect transition="in" filter="fade">
                                      <p:cBhvr>
                                        <p:cTn id="42" dur="500"/>
                                        <p:tgtEl>
                                          <p:spTgt spid="23"/>
                                        </p:tgtEl>
                                      </p:cBhvr>
                                    </p:animEffect>
                                    <p:anim calcmode="lin" valueType="num">
                                      <p:cBhvr>
                                        <p:cTn id="43" dur="500" fill="hold"/>
                                        <p:tgtEl>
                                          <p:spTgt spid="23"/>
                                        </p:tgtEl>
                                        <p:attrNameLst>
                                          <p:attrName>ppt_x</p:attrName>
                                        </p:attrNameLst>
                                      </p:cBhvr>
                                      <p:tavLst>
                                        <p:tav tm="0">
                                          <p:val>
                                            <p:fltVal val="0.5"/>
                                          </p:val>
                                        </p:tav>
                                        <p:tav tm="100000">
                                          <p:val>
                                            <p:strVal val="#ppt_x"/>
                                          </p:val>
                                        </p:tav>
                                      </p:tavLst>
                                    </p:anim>
                                    <p:anim calcmode="lin" valueType="num">
                                      <p:cBhvr>
                                        <p:cTn id="44" dur="500" fill="hold"/>
                                        <p:tgtEl>
                                          <p:spTgt spid="23"/>
                                        </p:tgtEl>
                                        <p:attrNameLst>
                                          <p:attrName>ppt_y</p:attrName>
                                        </p:attrNameLst>
                                      </p:cBhvr>
                                      <p:tavLst>
                                        <p:tav tm="0">
                                          <p:val>
                                            <p:fltVal val="0.5"/>
                                          </p:val>
                                        </p:tav>
                                        <p:tav tm="100000">
                                          <p:val>
                                            <p:strVal val="#ppt_y"/>
                                          </p:val>
                                        </p:tav>
                                      </p:tavLst>
                                    </p:anim>
                                  </p:childTnLst>
                                </p:cTn>
                              </p:par>
                            </p:childTnLst>
                          </p:cTn>
                        </p:par>
                        <p:par>
                          <p:cTn id="45" fill="hold">
                            <p:stCondLst>
                              <p:cond delay="4500"/>
                            </p:stCondLst>
                            <p:childTnLst>
                              <p:par>
                                <p:cTn id="46" presetID="22" presetClass="entr" presetSubtype="1" fill="hold" grpId="0" nodeType="after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wipe(up)">
                                      <p:cBhvr>
                                        <p:cTn id="48" dur="500"/>
                                        <p:tgtEl>
                                          <p:spTgt spid="33"/>
                                        </p:tgtEl>
                                      </p:cBhvr>
                                    </p:animEffect>
                                  </p:childTnLst>
                                </p:cTn>
                              </p:par>
                            </p:childTnLst>
                          </p:cTn>
                        </p:par>
                        <p:par>
                          <p:cTn id="49" fill="hold">
                            <p:stCondLst>
                              <p:cond delay="5000"/>
                            </p:stCondLst>
                            <p:childTnLst>
                              <p:par>
                                <p:cTn id="50" presetID="37" presetClass="entr" presetSubtype="0" fill="hold" nodeType="afterEffect">
                                  <p:stCondLst>
                                    <p:cond delay="0"/>
                                  </p:stCondLst>
                                  <p:childTnLst>
                                    <p:set>
                                      <p:cBhvr>
                                        <p:cTn id="51" dur="1" fill="hold">
                                          <p:stCondLst>
                                            <p:cond delay="0"/>
                                          </p:stCondLst>
                                        </p:cTn>
                                        <p:tgtEl>
                                          <p:spTgt spid="54"/>
                                        </p:tgtEl>
                                        <p:attrNameLst>
                                          <p:attrName>style.visibility</p:attrName>
                                        </p:attrNameLst>
                                      </p:cBhvr>
                                      <p:to>
                                        <p:strVal val="visible"/>
                                      </p:to>
                                    </p:set>
                                    <p:animEffect transition="in" filter="fade">
                                      <p:cBhvr>
                                        <p:cTn id="52" dur="1000"/>
                                        <p:tgtEl>
                                          <p:spTgt spid="54"/>
                                        </p:tgtEl>
                                      </p:cBhvr>
                                    </p:animEffect>
                                    <p:anim calcmode="lin" valueType="num">
                                      <p:cBhvr>
                                        <p:cTn id="53" dur="1000" fill="hold"/>
                                        <p:tgtEl>
                                          <p:spTgt spid="54"/>
                                        </p:tgtEl>
                                        <p:attrNameLst>
                                          <p:attrName>ppt_x</p:attrName>
                                        </p:attrNameLst>
                                      </p:cBhvr>
                                      <p:tavLst>
                                        <p:tav tm="0">
                                          <p:val>
                                            <p:strVal val="#ppt_x"/>
                                          </p:val>
                                        </p:tav>
                                        <p:tav tm="100000">
                                          <p:val>
                                            <p:strVal val="#ppt_x"/>
                                          </p:val>
                                        </p:tav>
                                      </p:tavLst>
                                    </p:anim>
                                    <p:anim calcmode="lin" valueType="num">
                                      <p:cBhvr>
                                        <p:cTn id="54" dur="900" decel="100000" fill="hold"/>
                                        <p:tgtEl>
                                          <p:spTgt spid="54"/>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57"/>
                                        </p:tgtEl>
                                        <p:attrNameLst>
                                          <p:attrName>style.visibility</p:attrName>
                                        </p:attrNameLst>
                                      </p:cBhvr>
                                      <p:to>
                                        <p:strVal val="visible"/>
                                      </p:to>
                                    </p:set>
                                    <p:animEffect transition="in" filter="wipe(left)">
                                      <p:cBhvr>
                                        <p:cTn id="59" dur="500"/>
                                        <p:tgtEl>
                                          <p:spTgt spid="57"/>
                                        </p:tgtEl>
                                      </p:cBhvr>
                                    </p:animEffect>
                                  </p:childTnLst>
                                </p:cTn>
                              </p:par>
                            </p:childTnLst>
                          </p:cTn>
                        </p:par>
                        <p:par>
                          <p:cTn id="60" fill="hold">
                            <p:stCondLst>
                              <p:cond delay="6500"/>
                            </p:stCondLst>
                            <p:childTnLst>
                              <p:par>
                                <p:cTn id="61" presetID="53" presetClass="entr" presetSubtype="528" fill="hold" nodeType="after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p:cTn id="63" dur="500" fill="hold"/>
                                        <p:tgtEl>
                                          <p:spTgt spid="17"/>
                                        </p:tgtEl>
                                        <p:attrNameLst>
                                          <p:attrName>ppt_w</p:attrName>
                                        </p:attrNameLst>
                                      </p:cBhvr>
                                      <p:tavLst>
                                        <p:tav tm="0">
                                          <p:val>
                                            <p:fltVal val="0"/>
                                          </p:val>
                                        </p:tav>
                                        <p:tav tm="100000">
                                          <p:val>
                                            <p:strVal val="#ppt_w"/>
                                          </p:val>
                                        </p:tav>
                                      </p:tavLst>
                                    </p:anim>
                                    <p:anim calcmode="lin" valueType="num">
                                      <p:cBhvr>
                                        <p:cTn id="64" dur="500" fill="hold"/>
                                        <p:tgtEl>
                                          <p:spTgt spid="17"/>
                                        </p:tgtEl>
                                        <p:attrNameLst>
                                          <p:attrName>ppt_h</p:attrName>
                                        </p:attrNameLst>
                                      </p:cBhvr>
                                      <p:tavLst>
                                        <p:tav tm="0">
                                          <p:val>
                                            <p:fltVal val="0"/>
                                          </p:val>
                                        </p:tav>
                                        <p:tav tm="100000">
                                          <p:val>
                                            <p:strVal val="#ppt_h"/>
                                          </p:val>
                                        </p:tav>
                                      </p:tavLst>
                                    </p:anim>
                                    <p:animEffect transition="in" filter="fade">
                                      <p:cBhvr>
                                        <p:cTn id="65" dur="500"/>
                                        <p:tgtEl>
                                          <p:spTgt spid="17"/>
                                        </p:tgtEl>
                                      </p:cBhvr>
                                    </p:animEffect>
                                    <p:anim calcmode="lin" valueType="num">
                                      <p:cBhvr>
                                        <p:cTn id="66" dur="500" fill="hold"/>
                                        <p:tgtEl>
                                          <p:spTgt spid="17"/>
                                        </p:tgtEl>
                                        <p:attrNameLst>
                                          <p:attrName>ppt_x</p:attrName>
                                        </p:attrNameLst>
                                      </p:cBhvr>
                                      <p:tavLst>
                                        <p:tav tm="0">
                                          <p:val>
                                            <p:fltVal val="0.5"/>
                                          </p:val>
                                        </p:tav>
                                        <p:tav tm="100000">
                                          <p:val>
                                            <p:strVal val="#ppt_x"/>
                                          </p:val>
                                        </p:tav>
                                      </p:tavLst>
                                    </p:anim>
                                    <p:anim calcmode="lin" valueType="num">
                                      <p:cBhvr>
                                        <p:cTn id="67" dur="500" fill="hold"/>
                                        <p:tgtEl>
                                          <p:spTgt spid="17"/>
                                        </p:tgtEl>
                                        <p:attrNameLst>
                                          <p:attrName>ppt_y</p:attrName>
                                        </p:attrNameLst>
                                      </p:cBhvr>
                                      <p:tavLst>
                                        <p:tav tm="0">
                                          <p:val>
                                            <p:fltVal val="0.5"/>
                                          </p:val>
                                        </p:tav>
                                        <p:tav tm="100000">
                                          <p:val>
                                            <p:strVal val="#ppt_y"/>
                                          </p:val>
                                        </p:tav>
                                      </p:tavLst>
                                    </p:anim>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up)">
                                      <p:cBhvr>
                                        <p:cTn id="71" dur="500"/>
                                        <p:tgtEl>
                                          <p:spTgt spid="34"/>
                                        </p:tgtEl>
                                      </p:cBhvr>
                                    </p:animEffect>
                                  </p:childTnLst>
                                </p:cTn>
                              </p:par>
                            </p:childTnLst>
                          </p:cTn>
                        </p:par>
                        <p:par>
                          <p:cTn id="72" fill="hold">
                            <p:stCondLst>
                              <p:cond delay="7500"/>
                            </p:stCondLst>
                            <p:childTnLst>
                              <p:par>
                                <p:cTn id="73" presetID="37" presetClass="entr" presetSubtype="0" fill="hold" nodeType="after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fade">
                                      <p:cBhvr>
                                        <p:cTn id="75" dur="1000"/>
                                        <p:tgtEl>
                                          <p:spTgt spid="53"/>
                                        </p:tgtEl>
                                      </p:cBhvr>
                                    </p:animEffect>
                                    <p:anim calcmode="lin" valueType="num">
                                      <p:cBhvr>
                                        <p:cTn id="76" dur="1000" fill="hold"/>
                                        <p:tgtEl>
                                          <p:spTgt spid="53"/>
                                        </p:tgtEl>
                                        <p:attrNameLst>
                                          <p:attrName>ppt_x</p:attrName>
                                        </p:attrNameLst>
                                      </p:cBhvr>
                                      <p:tavLst>
                                        <p:tav tm="0">
                                          <p:val>
                                            <p:strVal val="#ppt_x"/>
                                          </p:val>
                                        </p:tav>
                                        <p:tav tm="100000">
                                          <p:val>
                                            <p:strVal val="#ppt_x"/>
                                          </p:val>
                                        </p:tav>
                                      </p:tavLst>
                                    </p:anim>
                                    <p:anim calcmode="lin" valueType="num">
                                      <p:cBhvr>
                                        <p:cTn id="77" dur="900" decel="100000" fill="hold"/>
                                        <p:tgtEl>
                                          <p:spTgt spid="53"/>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9" fill="hold">
                            <p:stCondLst>
                              <p:cond delay="8500"/>
                            </p:stCondLst>
                            <p:childTnLst>
                              <p:par>
                                <p:cTn id="80" presetID="22" presetClass="entr" presetSubtype="8" fill="hold" grpId="0" nodeType="afterEffect">
                                  <p:stCondLst>
                                    <p:cond delay="0"/>
                                  </p:stCondLst>
                                  <p:childTnLst>
                                    <p:set>
                                      <p:cBhvr>
                                        <p:cTn id="81" dur="1" fill="hold">
                                          <p:stCondLst>
                                            <p:cond delay="0"/>
                                          </p:stCondLst>
                                        </p:cTn>
                                        <p:tgtEl>
                                          <p:spTgt spid="58"/>
                                        </p:tgtEl>
                                        <p:attrNameLst>
                                          <p:attrName>style.visibility</p:attrName>
                                        </p:attrNameLst>
                                      </p:cBhvr>
                                      <p:to>
                                        <p:strVal val="visible"/>
                                      </p:to>
                                    </p:set>
                                    <p:animEffect transition="in" filter="wipe(left)">
                                      <p:cBhvr>
                                        <p:cTn id="82"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2" grpId="0"/>
      <p:bldP spid="33" grpId="0"/>
      <p:bldP spid="34" grpId="0"/>
      <p:bldP spid="52" grpId="0"/>
      <p:bldP spid="56" grpId="0"/>
      <p:bldP spid="57" grpId="0"/>
      <p:bldP spid="5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2C3749"/>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3"/>
            <a:stretch>
              <a:fillRect/>
            </a:stretch>
          </a:blip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22433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5E49CACF-6D48-4D0C-976C-E9F0BC91FBFB}"/>
              </a:ext>
            </a:extLst>
          </p:cNvPr>
          <p:cNvSpPr/>
          <p:nvPr/>
        </p:nvSpPr>
        <p:spPr>
          <a:xfrm>
            <a:off x="1143000"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721C38B-74FF-4E2B-89B8-A29C81E8498F}"/>
              </a:ext>
            </a:extLst>
          </p:cNvPr>
          <p:cNvSpPr/>
          <p:nvPr/>
        </p:nvSpPr>
        <p:spPr>
          <a:xfrm>
            <a:off x="6111239"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7E9928D-3A2D-4C13-9BEC-3185D82B1BFE}"/>
              </a:ext>
            </a:extLst>
          </p:cNvPr>
          <p:cNvSpPr/>
          <p:nvPr/>
        </p:nvSpPr>
        <p:spPr>
          <a:xfrm>
            <a:off x="1143000" y="3870960"/>
            <a:ext cx="9845039" cy="2682240"/>
          </a:xfrm>
          <a:custGeom>
            <a:avLst/>
            <a:gdLst>
              <a:gd name="connsiteX0" fmla="*/ 0 w 9845039"/>
              <a:gd name="connsiteY0" fmla="*/ 0 h 2682240"/>
              <a:gd name="connsiteX1" fmla="*/ 1859279 w 9845039"/>
              <a:gd name="connsiteY1" fmla="*/ 0 h 2682240"/>
              <a:gd name="connsiteX2" fmla="*/ 2453637 w 9845039"/>
              <a:gd name="connsiteY2" fmla="*/ 594360 h 2682240"/>
              <a:gd name="connsiteX3" fmla="*/ 3047996 w 9845039"/>
              <a:gd name="connsiteY3" fmla="*/ 0 h 2682240"/>
              <a:gd name="connsiteX4" fmla="*/ 6831578 w 9845039"/>
              <a:gd name="connsiteY4" fmla="*/ 0 h 2682240"/>
              <a:gd name="connsiteX5" fmla="*/ 6830567 w 9845039"/>
              <a:gd name="connsiteY5" fmla="*/ 10031 h 2682240"/>
              <a:gd name="connsiteX6" fmla="*/ 7424925 w 9845039"/>
              <a:gd name="connsiteY6" fmla="*/ 604391 h 2682240"/>
              <a:gd name="connsiteX7" fmla="*/ 8019283 w 9845039"/>
              <a:gd name="connsiteY7" fmla="*/ 10031 h 2682240"/>
              <a:gd name="connsiteX8" fmla="*/ 8018272 w 9845039"/>
              <a:gd name="connsiteY8" fmla="*/ 0 h 2682240"/>
              <a:gd name="connsiteX9" fmla="*/ 9845039 w 9845039"/>
              <a:gd name="connsiteY9" fmla="*/ 0 h 2682240"/>
              <a:gd name="connsiteX10" fmla="*/ 9845039 w 9845039"/>
              <a:gd name="connsiteY10" fmla="*/ 2682240 h 2682240"/>
              <a:gd name="connsiteX11" fmla="*/ 0 w 9845039"/>
              <a:gd name="connsiteY11" fmla="*/ 2682240 h 268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45039" h="2682240">
                <a:moveTo>
                  <a:pt x="0" y="0"/>
                </a:moveTo>
                <a:lnTo>
                  <a:pt x="1859279" y="0"/>
                </a:lnTo>
                <a:cubicBezTo>
                  <a:pt x="1859279" y="328256"/>
                  <a:pt x="2125383" y="594360"/>
                  <a:pt x="2453637" y="594360"/>
                </a:cubicBezTo>
                <a:cubicBezTo>
                  <a:pt x="2781892" y="594360"/>
                  <a:pt x="3047996" y="328256"/>
                  <a:pt x="3047996" y="0"/>
                </a:cubicBezTo>
                <a:lnTo>
                  <a:pt x="6831578" y="0"/>
                </a:lnTo>
                <a:lnTo>
                  <a:pt x="6830567" y="10031"/>
                </a:lnTo>
                <a:cubicBezTo>
                  <a:pt x="6830567" y="338287"/>
                  <a:pt x="7096670" y="604391"/>
                  <a:pt x="7424925" y="604391"/>
                </a:cubicBezTo>
                <a:cubicBezTo>
                  <a:pt x="7753180" y="604391"/>
                  <a:pt x="8019283" y="338287"/>
                  <a:pt x="8019283" y="10031"/>
                </a:cubicBezTo>
                <a:lnTo>
                  <a:pt x="8018272" y="0"/>
                </a:lnTo>
                <a:lnTo>
                  <a:pt x="9845039" y="0"/>
                </a:lnTo>
                <a:lnTo>
                  <a:pt x="9845039" y="2682240"/>
                </a:lnTo>
                <a:lnTo>
                  <a:pt x="0" y="268224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EE0C4EE-A1FD-4733-9EED-F77590F3EA37}"/>
              </a:ext>
            </a:extLst>
          </p:cNvPr>
          <p:cNvSpPr txBox="1"/>
          <p:nvPr/>
        </p:nvSpPr>
        <p:spPr>
          <a:xfrm>
            <a:off x="1310637"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48BCE7E5-8E13-4CB2-A4BF-654C610A4ADE}"/>
              </a:ext>
            </a:extLst>
          </p:cNvPr>
          <p:cNvSpPr txBox="1"/>
          <p:nvPr/>
        </p:nvSpPr>
        <p:spPr>
          <a:xfrm>
            <a:off x="6263639"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BD0CD030-56A8-4389-AB7F-98E5672D3E67}"/>
              </a:ext>
            </a:extLst>
          </p:cNvPr>
          <p:cNvSpPr txBox="1"/>
          <p:nvPr/>
        </p:nvSpPr>
        <p:spPr>
          <a:xfrm>
            <a:off x="1542629" y="4545319"/>
            <a:ext cx="8680015" cy="1723549"/>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 .</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52D422BF-55C5-47A7-82D7-4280F9D6EF06}"/>
              </a:ext>
            </a:extLst>
          </p:cNvPr>
          <p:cNvGrpSpPr/>
          <p:nvPr/>
        </p:nvGrpSpPr>
        <p:grpSpPr>
          <a:xfrm>
            <a:off x="8019288" y="3322320"/>
            <a:ext cx="1097276" cy="1097280"/>
            <a:chOff x="8019288" y="3322320"/>
            <a:chExt cx="1097276" cy="1097280"/>
          </a:xfrm>
        </p:grpSpPr>
        <p:grpSp>
          <p:nvGrpSpPr>
            <p:cNvPr id="11" name="Group 10">
              <a:extLst>
                <a:ext uri="{FF2B5EF4-FFF2-40B4-BE49-F238E27FC236}">
                  <a16:creationId xmlns:a16="http://schemas.microsoft.com/office/drawing/2014/main" id="{DE254C5A-2932-4B69-BAD7-4BE57B6E2295}"/>
                </a:ext>
              </a:extLst>
            </p:cNvPr>
            <p:cNvGrpSpPr>
              <a:grpSpLocks noChangeAspect="1"/>
            </p:cNvGrpSpPr>
            <p:nvPr/>
          </p:nvGrpSpPr>
          <p:grpSpPr>
            <a:xfrm>
              <a:off x="8019288" y="3322320"/>
              <a:ext cx="1097276" cy="1097280"/>
              <a:chOff x="3241866" y="1103796"/>
              <a:chExt cx="4627785" cy="4627785"/>
            </a:xfrm>
            <a:effectLst>
              <a:outerShdw blurRad="50800" dist="38100" dir="2700000" algn="tl" rotWithShape="0">
                <a:prstClr val="black">
                  <a:alpha val="40000"/>
                </a:prstClr>
              </a:outerShdw>
            </a:effectLst>
          </p:grpSpPr>
          <p:sp>
            <p:nvSpPr>
              <p:cNvPr id="12" name="Oval 11">
                <a:extLst>
                  <a:ext uri="{FF2B5EF4-FFF2-40B4-BE49-F238E27FC236}">
                    <a16:creationId xmlns:a16="http://schemas.microsoft.com/office/drawing/2014/main" id="{4E4D4704-1E9E-4BAF-8D24-59A0EB3E3C0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BC5CB9-7084-4302-BF78-C0C3A3D01FAA}"/>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Box 22">
              <a:extLst>
                <a:ext uri="{FF2B5EF4-FFF2-40B4-BE49-F238E27FC236}">
                  <a16:creationId xmlns:a16="http://schemas.microsoft.com/office/drawing/2014/main" id="{2DB332F0-1831-4D76-BC6D-32EABE890344}"/>
                </a:ext>
              </a:extLst>
            </p:cNvPr>
            <p:cNvSpPr txBox="1"/>
            <p:nvPr/>
          </p:nvSpPr>
          <p:spPr>
            <a:xfrm>
              <a:off x="8186733"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02</a:t>
              </a:r>
            </a:p>
          </p:txBody>
        </p:sp>
      </p:grpSp>
      <p:grpSp>
        <p:nvGrpSpPr>
          <p:cNvPr id="4" name="Group 3">
            <a:extLst>
              <a:ext uri="{FF2B5EF4-FFF2-40B4-BE49-F238E27FC236}">
                <a16:creationId xmlns:a16="http://schemas.microsoft.com/office/drawing/2014/main" id="{BA74513B-16CA-4255-AB9C-74E6FAACDFFA}"/>
              </a:ext>
            </a:extLst>
          </p:cNvPr>
          <p:cNvGrpSpPr/>
          <p:nvPr/>
        </p:nvGrpSpPr>
        <p:grpSpPr>
          <a:xfrm>
            <a:off x="3048000" y="3322320"/>
            <a:ext cx="1097276" cy="1097280"/>
            <a:chOff x="3048000" y="3322320"/>
            <a:chExt cx="1097276" cy="1097280"/>
          </a:xfrm>
        </p:grpSpPr>
        <p:grpSp>
          <p:nvGrpSpPr>
            <p:cNvPr id="8" name="Group 7">
              <a:extLst>
                <a:ext uri="{FF2B5EF4-FFF2-40B4-BE49-F238E27FC236}">
                  <a16:creationId xmlns:a16="http://schemas.microsoft.com/office/drawing/2014/main" id="{D1BAA342-A27A-432F-BE5E-2C86A66A5ACE}"/>
                </a:ext>
              </a:extLst>
            </p:cNvPr>
            <p:cNvGrpSpPr>
              <a:grpSpLocks noChangeAspect="1"/>
            </p:cNvGrpSpPr>
            <p:nvPr/>
          </p:nvGrpSpPr>
          <p:grpSpPr>
            <a:xfrm>
              <a:off x="3048000" y="3322320"/>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0C2E9CD2-AB5D-4BFC-83CB-5F5E8E5976D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6F4F832-8FA4-4A8D-B46E-F2A5AB8E74D4}"/>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0CE654A0-0653-453C-BA8D-E11046485C0C}"/>
                </a:ext>
              </a:extLst>
            </p:cNvPr>
            <p:cNvSpPr txBox="1"/>
            <p:nvPr/>
          </p:nvSpPr>
          <p:spPr>
            <a:xfrm>
              <a:off x="3200208"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01</a:t>
              </a:r>
            </a:p>
          </p:txBody>
        </p:sp>
      </p:grpSp>
    </p:spTree>
    <p:extLst>
      <p:ext uri="{BB962C8B-B14F-4D97-AF65-F5344CB8AC3E}">
        <p14:creationId xmlns:p14="http://schemas.microsoft.com/office/powerpoint/2010/main" val="1015876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19" grpId="0" animBg="1"/>
      <p:bldP spid="20" grpId="0"/>
      <p:bldP spid="21" grpId="0"/>
      <p:bldP spid="24"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38C90680-A815-4676-A3F8-75EB815DE791}"/>
              </a:ext>
            </a:extLst>
          </p:cNvPr>
          <p:cNvSpPr/>
          <p:nvPr/>
        </p:nvSpPr>
        <p:spPr>
          <a:xfrm>
            <a:off x="1244754"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4994 h 4846320"/>
              <a:gd name="connsiteX3" fmla="*/ 2311868 w 2377440"/>
              <a:gd name="connsiteY3" fmla="*/ 781604 h 4846320"/>
              <a:gd name="connsiteX4" fmla="*/ 1800788 w 2377440"/>
              <a:gd name="connsiteY4" fmla="*/ 1408680 h 4846320"/>
              <a:gd name="connsiteX5" fmla="*/ 2311868 w 2377440"/>
              <a:gd name="connsiteY5" fmla="*/ 2035756 h 4846320"/>
              <a:gd name="connsiteX6" fmla="*/ 2377440 w 2377440"/>
              <a:gd name="connsiteY6" fmla="*/ 2042366 h 4846320"/>
              <a:gd name="connsiteX7" fmla="*/ 2377440 w 2377440"/>
              <a:gd name="connsiteY7" fmla="*/ 4846320 h 4846320"/>
              <a:gd name="connsiteX8" fmla="*/ 0 w 2377440"/>
              <a:gd name="connsiteY8" fmla="*/ 484632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774994"/>
                </a:lnTo>
                <a:lnTo>
                  <a:pt x="2311868" y="781604"/>
                </a:lnTo>
                <a:cubicBezTo>
                  <a:pt x="2020196" y="841290"/>
                  <a:pt x="1800788" y="1099362"/>
                  <a:pt x="1800788" y="1408680"/>
                </a:cubicBezTo>
                <a:cubicBezTo>
                  <a:pt x="1800788" y="1717998"/>
                  <a:pt x="2020196" y="1976071"/>
                  <a:pt x="2311868" y="2035756"/>
                </a:cubicBezTo>
                <a:lnTo>
                  <a:pt x="2377440" y="2042366"/>
                </a:lnTo>
                <a:lnTo>
                  <a:pt x="2377440" y="4846320"/>
                </a:lnTo>
                <a:lnTo>
                  <a:pt x="0" y="4846320"/>
                </a:lnTo>
                <a:close/>
              </a:path>
            </a:pathLst>
          </a:cu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F81C0AB-8845-4430-B7EA-63CD8FD94ED1}"/>
              </a:ext>
            </a:extLst>
          </p:cNvPr>
          <p:cNvSpPr/>
          <p:nvPr/>
        </p:nvSpPr>
        <p:spPr>
          <a:xfrm>
            <a:off x="3749038" y="1508760"/>
            <a:ext cx="2377440" cy="4846320"/>
          </a:xfrm>
          <a:custGeom>
            <a:avLst/>
            <a:gdLst>
              <a:gd name="connsiteX0" fmla="*/ 0 w 2377440"/>
              <a:gd name="connsiteY0" fmla="*/ 0 h 4846320"/>
              <a:gd name="connsiteX1" fmla="*/ 2377440 w 2377440"/>
              <a:gd name="connsiteY1" fmla="*/ 0 h 4846320"/>
              <a:gd name="connsiteX2" fmla="*/ 2377440 w 2377440"/>
              <a:gd name="connsiteY2" fmla="*/ 774801 h 4846320"/>
              <a:gd name="connsiteX3" fmla="*/ 2311868 w 2377440"/>
              <a:gd name="connsiteY3" fmla="*/ 781411 h 4846320"/>
              <a:gd name="connsiteX4" fmla="*/ 1800788 w 2377440"/>
              <a:gd name="connsiteY4" fmla="*/ 1408487 h 4846320"/>
              <a:gd name="connsiteX5" fmla="*/ 2311868 w 2377440"/>
              <a:gd name="connsiteY5" fmla="*/ 2035563 h 4846320"/>
              <a:gd name="connsiteX6" fmla="*/ 2377440 w 2377440"/>
              <a:gd name="connsiteY6" fmla="*/ 2042173 h 4846320"/>
              <a:gd name="connsiteX7" fmla="*/ 2377440 w 2377440"/>
              <a:gd name="connsiteY7" fmla="*/ 4846320 h 4846320"/>
              <a:gd name="connsiteX8" fmla="*/ 0 w 2377440"/>
              <a:gd name="connsiteY8" fmla="*/ 4846320 h 4846320"/>
              <a:gd name="connsiteX9" fmla="*/ 0 w 2377440"/>
              <a:gd name="connsiteY9" fmla="*/ 2042174 h 4846320"/>
              <a:gd name="connsiteX10" fmla="*/ 65580 w 2377440"/>
              <a:gd name="connsiteY10" fmla="*/ 2035563 h 4846320"/>
              <a:gd name="connsiteX11" fmla="*/ 576660 w 2377440"/>
              <a:gd name="connsiteY11" fmla="*/ 1408487 h 4846320"/>
              <a:gd name="connsiteX12" fmla="*/ 65580 w 2377440"/>
              <a:gd name="connsiteY12" fmla="*/ 781411 h 4846320"/>
              <a:gd name="connsiteX13" fmla="*/ 0 w 2377440"/>
              <a:gd name="connsiteY13" fmla="*/ 77480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4801"/>
                </a:lnTo>
                <a:lnTo>
                  <a:pt x="2311868" y="781411"/>
                </a:lnTo>
                <a:cubicBezTo>
                  <a:pt x="2020196" y="841097"/>
                  <a:pt x="1800788" y="1099169"/>
                  <a:pt x="1800788" y="1408487"/>
                </a:cubicBezTo>
                <a:cubicBezTo>
                  <a:pt x="1800788" y="1717805"/>
                  <a:pt x="2020196" y="1975878"/>
                  <a:pt x="2311868" y="2035563"/>
                </a:cubicBezTo>
                <a:lnTo>
                  <a:pt x="2377440" y="2042173"/>
                </a:lnTo>
                <a:lnTo>
                  <a:pt x="2377440" y="4846320"/>
                </a:lnTo>
                <a:lnTo>
                  <a:pt x="0" y="4846320"/>
                </a:lnTo>
                <a:lnTo>
                  <a:pt x="0" y="2042174"/>
                </a:lnTo>
                <a:lnTo>
                  <a:pt x="65580" y="2035563"/>
                </a:lnTo>
                <a:cubicBezTo>
                  <a:pt x="357253" y="1975878"/>
                  <a:pt x="576660" y="1717805"/>
                  <a:pt x="576660" y="1408487"/>
                </a:cubicBezTo>
                <a:cubicBezTo>
                  <a:pt x="576660" y="1099169"/>
                  <a:pt x="357253" y="841097"/>
                  <a:pt x="65580" y="781411"/>
                </a:cubicBezTo>
                <a:lnTo>
                  <a:pt x="0" y="774800"/>
                </a:lnTo>
                <a:close/>
              </a:path>
            </a:pathLst>
          </a:cu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43C2470-88B3-42DE-B7F6-35E713DDB0CB}"/>
              </a:ext>
            </a:extLst>
          </p:cNvPr>
          <p:cNvSpPr/>
          <p:nvPr/>
        </p:nvSpPr>
        <p:spPr>
          <a:xfrm>
            <a:off x="6253322"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7073 h 4846320"/>
              <a:gd name="connsiteX3" fmla="*/ 2332494 w 2377440"/>
              <a:gd name="connsiteY3" fmla="*/ 781604 h 4846320"/>
              <a:gd name="connsiteX4" fmla="*/ 1821414 w 2377440"/>
              <a:gd name="connsiteY4" fmla="*/ 1408680 h 4846320"/>
              <a:gd name="connsiteX5" fmla="*/ 2332494 w 2377440"/>
              <a:gd name="connsiteY5" fmla="*/ 2035756 h 4846320"/>
              <a:gd name="connsiteX6" fmla="*/ 2377440 w 2377440"/>
              <a:gd name="connsiteY6" fmla="*/ 2040287 h 4846320"/>
              <a:gd name="connsiteX7" fmla="*/ 2377440 w 2377440"/>
              <a:gd name="connsiteY7" fmla="*/ 4846320 h 4846320"/>
              <a:gd name="connsiteX8" fmla="*/ 0 w 2377440"/>
              <a:gd name="connsiteY8" fmla="*/ 4846320 h 4846320"/>
              <a:gd name="connsiteX9" fmla="*/ 0 w 2377440"/>
              <a:gd name="connsiteY9" fmla="*/ 2042367 h 4846320"/>
              <a:gd name="connsiteX10" fmla="*/ 65580 w 2377440"/>
              <a:gd name="connsiteY10" fmla="*/ 2035756 h 4846320"/>
              <a:gd name="connsiteX11" fmla="*/ 576660 w 2377440"/>
              <a:gd name="connsiteY11" fmla="*/ 1408680 h 4846320"/>
              <a:gd name="connsiteX12" fmla="*/ 65580 w 2377440"/>
              <a:gd name="connsiteY12" fmla="*/ 781604 h 4846320"/>
              <a:gd name="connsiteX13" fmla="*/ 0 w 2377440"/>
              <a:gd name="connsiteY13" fmla="*/ 774993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7073"/>
                </a:lnTo>
                <a:lnTo>
                  <a:pt x="2332494" y="781604"/>
                </a:lnTo>
                <a:cubicBezTo>
                  <a:pt x="2040822" y="841289"/>
                  <a:pt x="1821414" y="1099362"/>
                  <a:pt x="1821414" y="1408680"/>
                </a:cubicBezTo>
                <a:cubicBezTo>
                  <a:pt x="1821414" y="1717998"/>
                  <a:pt x="2040822" y="1976071"/>
                  <a:pt x="2332494" y="2035756"/>
                </a:cubicBezTo>
                <a:lnTo>
                  <a:pt x="2377440" y="2040287"/>
                </a:lnTo>
                <a:lnTo>
                  <a:pt x="2377440" y="4846320"/>
                </a:lnTo>
                <a:lnTo>
                  <a:pt x="0" y="4846320"/>
                </a:lnTo>
                <a:lnTo>
                  <a:pt x="0" y="2042367"/>
                </a:lnTo>
                <a:lnTo>
                  <a:pt x="65580" y="2035756"/>
                </a:lnTo>
                <a:cubicBezTo>
                  <a:pt x="357253" y="1976071"/>
                  <a:pt x="576660" y="1717998"/>
                  <a:pt x="576660" y="1408680"/>
                </a:cubicBezTo>
                <a:cubicBezTo>
                  <a:pt x="576660" y="1099362"/>
                  <a:pt x="357253" y="841290"/>
                  <a:pt x="65580" y="781604"/>
                </a:cubicBezTo>
                <a:lnTo>
                  <a:pt x="0" y="774993"/>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CFDFD9-B273-4840-940E-BC683F5B59B5}"/>
              </a:ext>
            </a:extLst>
          </p:cNvPr>
          <p:cNvSpPr/>
          <p:nvPr/>
        </p:nvSpPr>
        <p:spPr>
          <a:xfrm>
            <a:off x="8757606"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4846320 h 4846320"/>
              <a:gd name="connsiteX3" fmla="*/ 0 w 2377440"/>
              <a:gd name="connsiteY3" fmla="*/ 4846320 h 4846320"/>
              <a:gd name="connsiteX4" fmla="*/ 0 w 2377440"/>
              <a:gd name="connsiteY4" fmla="*/ 2044446 h 4846320"/>
              <a:gd name="connsiteX5" fmla="*/ 86206 w 2377440"/>
              <a:gd name="connsiteY5" fmla="*/ 2035756 h 4846320"/>
              <a:gd name="connsiteX6" fmla="*/ 597286 w 2377440"/>
              <a:gd name="connsiteY6" fmla="*/ 1408680 h 4846320"/>
              <a:gd name="connsiteX7" fmla="*/ 86206 w 2377440"/>
              <a:gd name="connsiteY7" fmla="*/ 781604 h 4846320"/>
              <a:gd name="connsiteX8" fmla="*/ 0 w 2377440"/>
              <a:gd name="connsiteY8" fmla="*/ 772914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4846320"/>
                </a:lnTo>
                <a:lnTo>
                  <a:pt x="0" y="4846320"/>
                </a:lnTo>
                <a:lnTo>
                  <a:pt x="0" y="2044446"/>
                </a:lnTo>
                <a:lnTo>
                  <a:pt x="86206" y="2035756"/>
                </a:lnTo>
                <a:cubicBezTo>
                  <a:pt x="377879" y="1976071"/>
                  <a:pt x="597286" y="1717998"/>
                  <a:pt x="597286" y="1408680"/>
                </a:cubicBezTo>
                <a:cubicBezTo>
                  <a:pt x="597286" y="1099362"/>
                  <a:pt x="377879" y="841290"/>
                  <a:pt x="86206" y="781604"/>
                </a:cubicBezTo>
                <a:lnTo>
                  <a:pt x="0" y="772914"/>
                </a:lnTo>
                <a:close/>
              </a:path>
            </a:pathLst>
          </a:custGeom>
          <a:solidFill>
            <a:srgbClr val="2C3749"/>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2793C6C7-77DF-4CA1-A037-C63DC92F406B}"/>
              </a:ext>
            </a:extLst>
          </p:cNvPr>
          <p:cNvGrpSpPr/>
          <p:nvPr/>
        </p:nvGrpSpPr>
        <p:grpSpPr>
          <a:xfrm>
            <a:off x="3134521" y="2377440"/>
            <a:ext cx="1097276" cy="1097280"/>
            <a:chOff x="3914358" y="2176272"/>
            <a:chExt cx="1097276" cy="1097280"/>
          </a:xfrm>
        </p:grpSpPr>
        <p:grpSp>
          <p:nvGrpSpPr>
            <p:cNvPr id="45" name="Group 44">
              <a:extLst>
                <a:ext uri="{FF2B5EF4-FFF2-40B4-BE49-F238E27FC236}">
                  <a16:creationId xmlns:a16="http://schemas.microsoft.com/office/drawing/2014/main" id="{E395C225-F7C9-4B88-AEE1-48D483FB53F1}"/>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7" name="Oval 46">
                <a:extLst>
                  <a:ext uri="{FF2B5EF4-FFF2-40B4-BE49-F238E27FC236}">
                    <a16:creationId xmlns:a16="http://schemas.microsoft.com/office/drawing/2014/main" id="{42661B08-BFED-4F7F-844E-166AEA8596B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1E12B998-7CCE-4408-A938-F4A1F3BDCE1D}"/>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CC118035-E2BB-49FC-B5C5-65159BA7AE50}"/>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9" name="Group 48">
            <a:extLst>
              <a:ext uri="{FF2B5EF4-FFF2-40B4-BE49-F238E27FC236}">
                <a16:creationId xmlns:a16="http://schemas.microsoft.com/office/drawing/2014/main" id="{980AAE26-8A44-46F7-94FA-DE62BC2232B4}"/>
              </a:ext>
            </a:extLst>
          </p:cNvPr>
          <p:cNvGrpSpPr/>
          <p:nvPr/>
        </p:nvGrpSpPr>
        <p:grpSpPr>
          <a:xfrm>
            <a:off x="5640683" y="2377440"/>
            <a:ext cx="1097276" cy="1097280"/>
            <a:chOff x="3914358" y="2176272"/>
            <a:chExt cx="1097276" cy="1097280"/>
          </a:xfrm>
        </p:grpSpPr>
        <p:grpSp>
          <p:nvGrpSpPr>
            <p:cNvPr id="50" name="Group 49">
              <a:extLst>
                <a:ext uri="{FF2B5EF4-FFF2-40B4-BE49-F238E27FC236}">
                  <a16:creationId xmlns:a16="http://schemas.microsoft.com/office/drawing/2014/main" id="{ECB3116D-73A4-4B2A-8FFB-BEF28128345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BFDB596B-A3D3-4FDF-B66E-1CD15B89D17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AB1F63E0-86A0-499D-802D-2743DFCF24D8}"/>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a:extLst>
                <a:ext uri="{FF2B5EF4-FFF2-40B4-BE49-F238E27FC236}">
                  <a16:creationId xmlns:a16="http://schemas.microsoft.com/office/drawing/2014/main" id="{BBE13890-ACB5-4F07-AAAC-78FD08E3BA1A}"/>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4" name="Group 53">
            <a:extLst>
              <a:ext uri="{FF2B5EF4-FFF2-40B4-BE49-F238E27FC236}">
                <a16:creationId xmlns:a16="http://schemas.microsoft.com/office/drawing/2014/main" id="{F2F39FB8-4A62-4275-80D5-6A7417FED90E}"/>
              </a:ext>
            </a:extLst>
          </p:cNvPr>
          <p:cNvGrpSpPr/>
          <p:nvPr/>
        </p:nvGrpSpPr>
        <p:grpSpPr>
          <a:xfrm>
            <a:off x="8174736" y="2362617"/>
            <a:ext cx="1097276" cy="1097280"/>
            <a:chOff x="3914358" y="2176272"/>
            <a:chExt cx="1097276" cy="1097280"/>
          </a:xfrm>
        </p:grpSpPr>
        <p:grpSp>
          <p:nvGrpSpPr>
            <p:cNvPr id="55" name="Group 54">
              <a:extLst>
                <a:ext uri="{FF2B5EF4-FFF2-40B4-BE49-F238E27FC236}">
                  <a16:creationId xmlns:a16="http://schemas.microsoft.com/office/drawing/2014/main" id="{C42B64E0-2AF3-4AEB-86F2-91F94223A3B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7" name="Oval 56">
                <a:extLst>
                  <a:ext uri="{FF2B5EF4-FFF2-40B4-BE49-F238E27FC236}">
                    <a16:creationId xmlns:a16="http://schemas.microsoft.com/office/drawing/2014/main" id="{9C883896-B741-4381-BDD7-18D62DB96DD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6DF27B59-0E83-412B-8F25-136B676129C0}"/>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TextBox 55">
              <a:extLst>
                <a:ext uri="{FF2B5EF4-FFF2-40B4-BE49-F238E27FC236}">
                  <a16:creationId xmlns:a16="http://schemas.microsoft.com/office/drawing/2014/main" id="{6EBD7072-D7A4-41B3-8ED2-11504A31E973}"/>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59" name="TextBox 58">
            <a:extLst>
              <a:ext uri="{FF2B5EF4-FFF2-40B4-BE49-F238E27FC236}">
                <a16:creationId xmlns:a16="http://schemas.microsoft.com/office/drawing/2014/main" id="{12282ECD-75E5-4095-87A1-03CE5299977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60" name="TextBox 59">
            <a:extLst>
              <a:ext uri="{FF2B5EF4-FFF2-40B4-BE49-F238E27FC236}">
                <a16:creationId xmlns:a16="http://schemas.microsoft.com/office/drawing/2014/main" id="{306CAABC-4C93-4722-AF6A-9BB324684DD0}"/>
              </a:ext>
            </a:extLst>
          </p:cNvPr>
          <p:cNvSpPr txBox="1"/>
          <p:nvPr/>
        </p:nvSpPr>
        <p:spPr>
          <a:xfrm>
            <a:off x="1302683"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3F3F71EA-0A65-4231-BA7B-AAC98E843AE9}"/>
              </a:ext>
            </a:extLst>
          </p:cNvPr>
          <p:cNvSpPr txBox="1"/>
          <p:nvPr/>
        </p:nvSpPr>
        <p:spPr>
          <a:xfrm>
            <a:off x="1353029"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F7B3C962-9891-4732-A332-7CBFBB328D54}"/>
              </a:ext>
            </a:extLst>
          </p:cNvPr>
          <p:cNvSpPr txBox="1"/>
          <p:nvPr/>
        </p:nvSpPr>
        <p:spPr>
          <a:xfrm>
            <a:off x="3850561" y="1774439"/>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C5DE9B8D-0ED5-4673-BB7B-1A86EDCBB438}"/>
              </a:ext>
            </a:extLst>
          </p:cNvPr>
          <p:cNvSpPr txBox="1"/>
          <p:nvPr/>
        </p:nvSpPr>
        <p:spPr>
          <a:xfrm>
            <a:off x="6354845"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82FC578C-1CA6-4B18-BB9C-D0FBF308CD95}"/>
              </a:ext>
            </a:extLst>
          </p:cNvPr>
          <p:cNvSpPr txBox="1"/>
          <p:nvPr/>
        </p:nvSpPr>
        <p:spPr>
          <a:xfrm>
            <a:off x="8859129" y="1785821"/>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83EA730B-6972-4DF1-B5F1-A23B370C33DD}"/>
              </a:ext>
            </a:extLst>
          </p:cNvPr>
          <p:cNvSpPr txBox="1"/>
          <p:nvPr/>
        </p:nvSpPr>
        <p:spPr>
          <a:xfrm>
            <a:off x="3770988" y="3596793"/>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6B69340D-086B-4078-8E94-8FCDC88FA53B}"/>
              </a:ext>
            </a:extLst>
          </p:cNvPr>
          <p:cNvSpPr txBox="1"/>
          <p:nvPr/>
        </p:nvSpPr>
        <p:spPr>
          <a:xfrm>
            <a:off x="6278307"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EF25BD96-6C9E-41CB-B926-4D4F31FB6DE0}"/>
              </a:ext>
            </a:extLst>
          </p:cNvPr>
          <p:cNvSpPr txBox="1"/>
          <p:nvPr/>
        </p:nvSpPr>
        <p:spPr>
          <a:xfrm>
            <a:off x="8800918" y="3570395"/>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3" name="Graphic 2" descr="Microscope">
            <a:extLst>
              <a:ext uri="{FF2B5EF4-FFF2-40B4-BE49-F238E27FC236}">
                <a16:creationId xmlns:a16="http://schemas.microsoft.com/office/drawing/2014/main" id="{822AE973-8093-402D-9C96-BB66CA2DE2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64949" y="2491617"/>
            <a:ext cx="731520" cy="731520"/>
          </a:xfrm>
          <a:prstGeom prst="rect">
            <a:avLst/>
          </a:prstGeom>
        </p:spPr>
      </p:pic>
      <p:pic>
        <p:nvPicPr>
          <p:cNvPr id="68" name="Graphic 67" descr="Flask">
            <a:extLst>
              <a:ext uri="{FF2B5EF4-FFF2-40B4-BE49-F238E27FC236}">
                <a16:creationId xmlns:a16="http://schemas.microsoft.com/office/drawing/2014/main" id="{EDF5901E-3C4D-4395-95C2-6CA820EFD3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99706" y="2355036"/>
            <a:ext cx="822960" cy="822960"/>
          </a:xfrm>
          <a:prstGeom prst="rect">
            <a:avLst/>
          </a:prstGeom>
        </p:spPr>
      </p:pic>
      <p:pic>
        <p:nvPicPr>
          <p:cNvPr id="70" name="Graphic 69" descr="Test tubes">
            <a:extLst>
              <a:ext uri="{FF2B5EF4-FFF2-40B4-BE49-F238E27FC236}">
                <a16:creationId xmlns:a16="http://schemas.microsoft.com/office/drawing/2014/main" id="{2BD58C69-85DC-41F3-84C4-640A6CABD4E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33676" y="2491297"/>
            <a:ext cx="731520" cy="731520"/>
          </a:xfrm>
          <a:prstGeom prst="rect">
            <a:avLst/>
          </a:prstGeom>
        </p:spPr>
      </p:pic>
      <p:pic>
        <p:nvPicPr>
          <p:cNvPr id="72" name="Graphic 71" descr="Atom">
            <a:extLst>
              <a:ext uri="{FF2B5EF4-FFF2-40B4-BE49-F238E27FC236}">
                <a16:creationId xmlns:a16="http://schemas.microsoft.com/office/drawing/2014/main" id="{287AA528-3F4A-48AB-9AA8-A5D0888CA6B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25395" y="2446476"/>
            <a:ext cx="731520" cy="731520"/>
          </a:xfrm>
          <a:prstGeom prst="rect">
            <a:avLst/>
          </a:prstGeom>
        </p:spPr>
      </p:pic>
    </p:spTree>
    <p:extLst>
      <p:ext uri="{BB962C8B-B14F-4D97-AF65-F5344CB8AC3E}">
        <p14:creationId xmlns:p14="http://schemas.microsoft.com/office/powerpoint/2010/main" val="281079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1000" fill="hold"/>
                                        <p:tgtEl>
                                          <p:spTgt spid="3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1000"/>
                                        <p:tgtEl>
                                          <p:spTgt spid="61"/>
                                        </p:tgtEl>
                                      </p:cBhvr>
                                    </p:animEffect>
                                    <p:anim calcmode="lin" valueType="num">
                                      <p:cBhvr>
                                        <p:cTn id="17" dur="1000" fill="hold"/>
                                        <p:tgtEl>
                                          <p:spTgt spid="61"/>
                                        </p:tgtEl>
                                        <p:attrNameLst>
                                          <p:attrName>ppt_x</p:attrName>
                                        </p:attrNameLst>
                                      </p:cBhvr>
                                      <p:tavLst>
                                        <p:tav tm="0">
                                          <p:val>
                                            <p:strVal val="#ppt_x"/>
                                          </p:val>
                                        </p:tav>
                                        <p:tav tm="100000">
                                          <p:val>
                                            <p:strVal val="#ppt_x"/>
                                          </p:val>
                                        </p:tav>
                                      </p:tavLst>
                                    </p:anim>
                                    <p:anim calcmode="lin" valueType="num">
                                      <p:cBhvr>
                                        <p:cTn id="18" dur="1000" fill="hold"/>
                                        <p:tgtEl>
                                          <p:spTgt spid="61"/>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fade">
                                      <p:cBhvr>
                                        <p:cTn id="26" dur="1000"/>
                                        <p:tgtEl>
                                          <p:spTgt spid="60"/>
                                        </p:tgtEl>
                                      </p:cBhvr>
                                    </p:animEffect>
                                    <p:anim calcmode="lin" valueType="num">
                                      <p:cBhvr>
                                        <p:cTn id="27" dur="1000" fill="hold"/>
                                        <p:tgtEl>
                                          <p:spTgt spid="60"/>
                                        </p:tgtEl>
                                        <p:attrNameLst>
                                          <p:attrName>ppt_x</p:attrName>
                                        </p:attrNameLst>
                                      </p:cBhvr>
                                      <p:tavLst>
                                        <p:tav tm="0">
                                          <p:val>
                                            <p:strVal val="#ppt_x"/>
                                          </p:val>
                                        </p:tav>
                                        <p:tav tm="100000">
                                          <p:val>
                                            <p:strVal val="#ppt_x"/>
                                          </p:val>
                                        </p:tav>
                                      </p:tavLst>
                                    </p:anim>
                                    <p:anim calcmode="lin" valueType="num">
                                      <p:cBhvr>
                                        <p:cTn id="28" dur="1000" fill="hold"/>
                                        <p:tgtEl>
                                          <p:spTgt spid="60"/>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500" fill="hold"/>
                                        <p:tgtEl>
                                          <p:spTgt spid="44"/>
                                        </p:tgtEl>
                                        <p:attrNameLst>
                                          <p:attrName>ppt_w</p:attrName>
                                        </p:attrNameLst>
                                      </p:cBhvr>
                                      <p:tavLst>
                                        <p:tav tm="0">
                                          <p:val>
                                            <p:fltVal val="0"/>
                                          </p:val>
                                        </p:tav>
                                        <p:tav tm="100000">
                                          <p:val>
                                            <p:strVal val="#ppt_w"/>
                                          </p:val>
                                        </p:tav>
                                      </p:tavLst>
                                    </p:anim>
                                    <p:anim calcmode="lin" valueType="num">
                                      <p:cBhvr>
                                        <p:cTn id="33" dur="500" fill="hold"/>
                                        <p:tgtEl>
                                          <p:spTgt spid="44"/>
                                        </p:tgtEl>
                                        <p:attrNameLst>
                                          <p:attrName>ppt_h</p:attrName>
                                        </p:attrNameLst>
                                      </p:cBhvr>
                                      <p:tavLst>
                                        <p:tav tm="0">
                                          <p:val>
                                            <p:fltVal val="0"/>
                                          </p:val>
                                        </p:tav>
                                        <p:tav tm="100000">
                                          <p:val>
                                            <p:strVal val="#ppt_h"/>
                                          </p:val>
                                        </p:tav>
                                      </p:tavLst>
                                    </p:anim>
                                    <p:animEffect transition="in" filter="fade">
                                      <p:cBhvr>
                                        <p:cTn id="34" dur="500"/>
                                        <p:tgtEl>
                                          <p:spTgt spid="44"/>
                                        </p:tgtEl>
                                      </p:cBhvr>
                                    </p:animEffect>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1000"/>
                                        <p:tgtEl>
                                          <p:spTgt spid="39"/>
                                        </p:tgtEl>
                                      </p:cBhvr>
                                    </p:animEffect>
                                    <p:anim calcmode="lin" valueType="num">
                                      <p:cBhvr>
                                        <p:cTn id="39" dur="1000" fill="hold"/>
                                        <p:tgtEl>
                                          <p:spTgt spid="39"/>
                                        </p:tgtEl>
                                        <p:attrNameLst>
                                          <p:attrName>ppt_x</p:attrName>
                                        </p:attrNameLst>
                                      </p:cBhvr>
                                      <p:tavLst>
                                        <p:tav tm="0">
                                          <p:val>
                                            <p:strVal val="#ppt_x"/>
                                          </p:val>
                                        </p:tav>
                                        <p:tav tm="100000">
                                          <p:val>
                                            <p:strVal val="#ppt_x"/>
                                          </p:val>
                                        </p:tav>
                                      </p:tavLst>
                                    </p:anim>
                                    <p:anim calcmode="lin" valueType="num">
                                      <p:cBhvr>
                                        <p:cTn id="40" dur="1000" fill="hold"/>
                                        <p:tgtEl>
                                          <p:spTgt spid="3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1000"/>
                                        <p:tgtEl>
                                          <p:spTgt spid="62"/>
                                        </p:tgtEl>
                                      </p:cBhvr>
                                    </p:animEffect>
                                    <p:anim calcmode="lin" valueType="num">
                                      <p:cBhvr>
                                        <p:cTn id="44" dur="1000" fill="hold"/>
                                        <p:tgtEl>
                                          <p:spTgt spid="62"/>
                                        </p:tgtEl>
                                        <p:attrNameLst>
                                          <p:attrName>ppt_x</p:attrName>
                                        </p:attrNameLst>
                                      </p:cBhvr>
                                      <p:tavLst>
                                        <p:tav tm="0">
                                          <p:val>
                                            <p:strVal val="#ppt_x"/>
                                          </p:val>
                                        </p:tav>
                                        <p:tav tm="100000">
                                          <p:val>
                                            <p:strVal val="#ppt_x"/>
                                          </p:val>
                                        </p:tav>
                                      </p:tavLst>
                                    </p:anim>
                                    <p:anim calcmode="lin" valueType="num">
                                      <p:cBhvr>
                                        <p:cTn id="45" dur="1000" fill="hold"/>
                                        <p:tgtEl>
                                          <p:spTgt spid="6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68"/>
                                        </p:tgtEl>
                                        <p:attrNameLst>
                                          <p:attrName>style.visibility</p:attrName>
                                        </p:attrNameLst>
                                      </p:cBhvr>
                                      <p:to>
                                        <p:strVal val="visible"/>
                                      </p:to>
                                    </p:set>
                                    <p:animEffect transition="in" filter="fade">
                                      <p:cBhvr>
                                        <p:cTn id="48" dur="1000"/>
                                        <p:tgtEl>
                                          <p:spTgt spid="68"/>
                                        </p:tgtEl>
                                      </p:cBhvr>
                                    </p:animEffect>
                                    <p:anim calcmode="lin" valueType="num">
                                      <p:cBhvr>
                                        <p:cTn id="49" dur="1000" fill="hold"/>
                                        <p:tgtEl>
                                          <p:spTgt spid="68"/>
                                        </p:tgtEl>
                                        <p:attrNameLst>
                                          <p:attrName>ppt_x</p:attrName>
                                        </p:attrNameLst>
                                      </p:cBhvr>
                                      <p:tavLst>
                                        <p:tav tm="0">
                                          <p:val>
                                            <p:strVal val="#ppt_x"/>
                                          </p:val>
                                        </p:tav>
                                        <p:tav tm="100000">
                                          <p:val>
                                            <p:strVal val="#ppt_x"/>
                                          </p:val>
                                        </p:tav>
                                      </p:tavLst>
                                    </p:anim>
                                    <p:anim calcmode="lin" valueType="num">
                                      <p:cBhvr>
                                        <p:cTn id="50" dur="1000" fill="hold"/>
                                        <p:tgtEl>
                                          <p:spTgt spid="6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53" presetClass="entr" presetSubtype="16"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3500"/>
                            </p:stCondLst>
                            <p:childTnLst>
                              <p:par>
                                <p:cTn id="63" presetID="42"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1000"/>
                                        <p:tgtEl>
                                          <p:spTgt spid="63"/>
                                        </p:tgtEl>
                                      </p:cBhvr>
                                    </p:animEffect>
                                    <p:anim calcmode="lin" valueType="num">
                                      <p:cBhvr>
                                        <p:cTn id="71" dur="1000" fill="hold"/>
                                        <p:tgtEl>
                                          <p:spTgt spid="63"/>
                                        </p:tgtEl>
                                        <p:attrNameLst>
                                          <p:attrName>ppt_x</p:attrName>
                                        </p:attrNameLst>
                                      </p:cBhvr>
                                      <p:tavLst>
                                        <p:tav tm="0">
                                          <p:val>
                                            <p:strVal val="#ppt_x"/>
                                          </p:val>
                                        </p:tav>
                                        <p:tav tm="100000">
                                          <p:val>
                                            <p:strVal val="#ppt_x"/>
                                          </p:val>
                                        </p:tav>
                                      </p:tavLst>
                                    </p:anim>
                                    <p:anim calcmode="lin" valueType="num">
                                      <p:cBhvr>
                                        <p:cTn id="72" dur="1000" fill="hold"/>
                                        <p:tgtEl>
                                          <p:spTgt spid="63"/>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70"/>
                                        </p:tgtEl>
                                        <p:attrNameLst>
                                          <p:attrName>style.visibility</p:attrName>
                                        </p:attrNameLst>
                                      </p:cBhvr>
                                      <p:to>
                                        <p:strVal val="visible"/>
                                      </p:to>
                                    </p:set>
                                    <p:animEffect transition="in" filter="fade">
                                      <p:cBhvr>
                                        <p:cTn id="75" dur="1000"/>
                                        <p:tgtEl>
                                          <p:spTgt spid="70"/>
                                        </p:tgtEl>
                                      </p:cBhvr>
                                    </p:animEffect>
                                    <p:anim calcmode="lin" valueType="num">
                                      <p:cBhvr>
                                        <p:cTn id="76" dur="1000" fill="hold"/>
                                        <p:tgtEl>
                                          <p:spTgt spid="70"/>
                                        </p:tgtEl>
                                        <p:attrNameLst>
                                          <p:attrName>ppt_x</p:attrName>
                                        </p:attrNameLst>
                                      </p:cBhvr>
                                      <p:tavLst>
                                        <p:tav tm="0">
                                          <p:val>
                                            <p:strVal val="#ppt_x"/>
                                          </p:val>
                                        </p:tav>
                                        <p:tav tm="100000">
                                          <p:val>
                                            <p:strVal val="#ppt_x"/>
                                          </p:val>
                                        </p:tav>
                                      </p:tavLst>
                                    </p:anim>
                                    <p:anim calcmode="lin" valueType="num">
                                      <p:cBhvr>
                                        <p:cTn id="77" dur="1000" fill="hold"/>
                                        <p:tgtEl>
                                          <p:spTgt spid="7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66"/>
                                        </p:tgtEl>
                                        <p:attrNameLst>
                                          <p:attrName>style.visibility</p:attrName>
                                        </p:attrNameLst>
                                      </p:cBhvr>
                                      <p:to>
                                        <p:strVal val="visible"/>
                                      </p:to>
                                    </p:set>
                                    <p:animEffect transition="in" filter="fade">
                                      <p:cBhvr>
                                        <p:cTn id="80" dur="1000"/>
                                        <p:tgtEl>
                                          <p:spTgt spid="66"/>
                                        </p:tgtEl>
                                      </p:cBhvr>
                                    </p:animEffect>
                                    <p:anim calcmode="lin" valueType="num">
                                      <p:cBhvr>
                                        <p:cTn id="81" dur="1000" fill="hold"/>
                                        <p:tgtEl>
                                          <p:spTgt spid="66"/>
                                        </p:tgtEl>
                                        <p:attrNameLst>
                                          <p:attrName>ppt_x</p:attrName>
                                        </p:attrNameLst>
                                      </p:cBhvr>
                                      <p:tavLst>
                                        <p:tav tm="0">
                                          <p:val>
                                            <p:strVal val="#ppt_x"/>
                                          </p:val>
                                        </p:tav>
                                        <p:tav tm="100000">
                                          <p:val>
                                            <p:strVal val="#ppt_x"/>
                                          </p:val>
                                        </p:tav>
                                      </p:tavLst>
                                    </p:anim>
                                    <p:anim calcmode="lin" valueType="num">
                                      <p:cBhvr>
                                        <p:cTn id="82" dur="1000" fill="hold"/>
                                        <p:tgtEl>
                                          <p:spTgt spid="66"/>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nodeType="afterEffect">
                                  <p:stCondLst>
                                    <p:cond delay="0"/>
                                  </p:stCondLst>
                                  <p:childTnLst>
                                    <p:set>
                                      <p:cBhvr>
                                        <p:cTn id="85" dur="1" fill="hold">
                                          <p:stCondLst>
                                            <p:cond delay="0"/>
                                          </p:stCondLst>
                                        </p:cTn>
                                        <p:tgtEl>
                                          <p:spTgt spid="54"/>
                                        </p:tgtEl>
                                        <p:attrNameLst>
                                          <p:attrName>style.visibility</p:attrName>
                                        </p:attrNameLst>
                                      </p:cBhvr>
                                      <p:to>
                                        <p:strVal val="visible"/>
                                      </p:to>
                                    </p:set>
                                    <p:anim calcmode="lin" valueType="num">
                                      <p:cBhvr>
                                        <p:cTn id="86" dur="500" fill="hold"/>
                                        <p:tgtEl>
                                          <p:spTgt spid="54"/>
                                        </p:tgtEl>
                                        <p:attrNameLst>
                                          <p:attrName>ppt_w</p:attrName>
                                        </p:attrNameLst>
                                      </p:cBhvr>
                                      <p:tavLst>
                                        <p:tav tm="0">
                                          <p:val>
                                            <p:fltVal val="0"/>
                                          </p:val>
                                        </p:tav>
                                        <p:tav tm="100000">
                                          <p:val>
                                            <p:strVal val="#ppt_w"/>
                                          </p:val>
                                        </p:tav>
                                      </p:tavLst>
                                    </p:anim>
                                    <p:anim calcmode="lin" valueType="num">
                                      <p:cBhvr>
                                        <p:cTn id="87" dur="500" fill="hold"/>
                                        <p:tgtEl>
                                          <p:spTgt spid="54"/>
                                        </p:tgtEl>
                                        <p:attrNameLst>
                                          <p:attrName>ppt_h</p:attrName>
                                        </p:attrNameLst>
                                      </p:cBhvr>
                                      <p:tavLst>
                                        <p:tav tm="0">
                                          <p:val>
                                            <p:fltVal val="0"/>
                                          </p:val>
                                        </p:tav>
                                        <p:tav tm="100000">
                                          <p:val>
                                            <p:strVal val="#ppt_h"/>
                                          </p:val>
                                        </p:tav>
                                      </p:tavLst>
                                    </p:anim>
                                    <p:animEffect transition="in" filter="fade">
                                      <p:cBhvr>
                                        <p:cTn id="88" dur="500"/>
                                        <p:tgtEl>
                                          <p:spTgt spid="54"/>
                                        </p:tgtEl>
                                      </p:cBhvr>
                                    </p:animEffect>
                                  </p:childTnLst>
                                </p:cTn>
                              </p:par>
                            </p:childTnLst>
                          </p:cTn>
                        </p:par>
                        <p:par>
                          <p:cTn id="89" fill="hold">
                            <p:stCondLst>
                              <p:cond delay="5000"/>
                            </p:stCondLst>
                            <p:childTnLst>
                              <p:par>
                                <p:cTn id="90" presetID="42" presetClass="entr" presetSubtype="0"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fade">
                                      <p:cBhvr>
                                        <p:cTn id="92" dur="1000"/>
                                        <p:tgtEl>
                                          <p:spTgt spid="43"/>
                                        </p:tgtEl>
                                      </p:cBhvr>
                                    </p:animEffect>
                                    <p:anim calcmode="lin" valueType="num">
                                      <p:cBhvr>
                                        <p:cTn id="93" dur="1000" fill="hold"/>
                                        <p:tgtEl>
                                          <p:spTgt spid="43"/>
                                        </p:tgtEl>
                                        <p:attrNameLst>
                                          <p:attrName>ppt_x</p:attrName>
                                        </p:attrNameLst>
                                      </p:cBhvr>
                                      <p:tavLst>
                                        <p:tav tm="0">
                                          <p:val>
                                            <p:strVal val="#ppt_x"/>
                                          </p:val>
                                        </p:tav>
                                        <p:tav tm="100000">
                                          <p:val>
                                            <p:strVal val="#ppt_x"/>
                                          </p:val>
                                        </p:tav>
                                      </p:tavLst>
                                    </p:anim>
                                    <p:anim calcmode="lin" valueType="num">
                                      <p:cBhvr>
                                        <p:cTn id="94" dur="1000" fill="hold"/>
                                        <p:tgtEl>
                                          <p:spTgt spid="4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64"/>
                                        </p:tgtEl>
                                        <p:attrNameLst>
                                          <p:attrName>style.visibility</p:attrName>
                                        </p:attrNameLst>
                                      </p:cBhvr>
                                      <p:to>
                                        <p:strVal val="visible"/>
                                      </p:to>
                                    </p:set>
                                    <p:animEffect transition="in" filter="fade">
                                      <p:cBhvr>
                                        <p:cTn id="97" dur="1000"/>
                                        <p:tgtEl>
                                          <p:spTgt spid="64"/>
                                        </p:tgtEl>
                                      </p:cBhvr>
                                    </p:animEffect>
                                    <p:anim calcmode="lin" valueType="num">
                                      <p:cBhvr>
                                        <p:cTn id="98" dur="1000" fill="hold"/>
                                        <p:tgtEl>
                                          <p:spTgt spid="64"/>
                                        </p:tgtEl>
                                        <p:attrNameLst>
                                          <p:attrName>ppt_x</p:attrName>
                                        </p:attrNameLst>
                                      </p:cBhvr>
                                      <p:tavLst>
                                        <p:tav tm="0">
                                          <p:val>
                                            <p:strVal val="#ppt_x"/>
                                          </p:val>
                                        </p:tav>
                                        <p:tav tm="100000">
                                          <p:val>
                                            <p:strVal val="#ppt_x"/>
                                          </p:val>
                                        </p:tav>
                                      </p:tavLst>
                                    </p:anim>
                                    <p:anim calcmode="lin" valueType="num">
                                      <p:cBhvr>
                                        <p:cTn id="99" dur="1000" fill="hold"/>
                                        <p:tgtEl>
                                          <p:spTgt spid="64"/>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72"/>
                                        </p:tgtEl>
                                        <p:attrNameLst>
                                          <p:attrName>style.visibility</p:attrName>
                                        </p:attrNameLst>
                                      </p:cBhvr>
                                      <p:to>
                                        <p:strVal val="visible"/>
                                      </p:to>
                                    </p:set>
                                    <p:animEffect transition="in" filter="fade">
                                      <p:cBhvr>
                                        <p:cTn id="102" dur="1000"/>
                                        <p:tgtEl>
                                          <p:spTgt spid="72"/>
                                        </p:tgtEl>
                                      </p:cBhvr>
                                    </p:animEffect>
                                    <p:anim calcmode="lin" valueType="num">
                                      <p:cBhvr>
                                        <p:cTn id="103" dur="1000" fill="hold"/>
                                        <p:tgtEl>
                                          <p:spTgt spid="72"/>
                                        </p:tgtEl>
                                        <p:attrNameLst>
                                          <p:attrName>ppt_x</p:attrName>
                                        </p:attrNameLst>
                                      </p:cBhvr>
                                      <p:tavLst>
                                        <p:tav tm="0">
                                          <p:val>
                                            <p:strVal val="#ppt_x"/>
                                          </p:val>
                                        </p:tav>
                                        <p:tav tm="100000">
                                          <p:val>
                                            <p:strVal val="#ppt_x"/>
                                          </p:val>
                                        </p:tav>
                                      </p:tavLst>
                                    </p:anim>
                                    <p:anim calcmode="lin" valueType="num">
                                      <p:cBhvr>
                                        <p:cTn id="104" dur="1000" fill="hold"/>
                                        <p:tgtEl>
                                          <p:spTgt spid="72"/>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67"/>
                                        </p:tgtEl>
                                        <p:attrNameLst>
                                          <p:attrName>style.visibility</p:attrName>
                                        </p:attrNameLst>
                                      </p:cBhvr>
                                      <p:to>
                                        <p:strVal val="visible"/>
                                      </p:to>
                                    </p:set>
                                    <p:animEffect transition="in" filter="fade">
                                      <p:cBhvr>
                                        <p:cTn id="107" dur="1000"/>
                                        <p:tgtEl>
                                          <p:spTgt spid="67"/>
                                        </p:tgtEl>
                                      </p:cBhvr>
                                    </p:animEffect>
                                    <p:anim calcmode="lin" valueType="num">
                                      <p:cBhvr>
                                        <p:cTn id="108" dur="1000" fill="hold"/>
                                        <p:tgtEl>
                                          <p:spTgt spid="67"/>
                                        </p:tgtEl>
                                        <p:attrNameLst>
                                          <p:attrName>ppt_x</p:attrName>
                                        </p:attrNameLst>
                                      </p:cBhvr>
                                      <p:tavLst>
                                        <p:tav tm="0">
                                          <p:val>
                                            <p:strVal val="#ppt_x"/>
                                          </p:val>
                                        </p:tav>
                                        <p:tav tm="100000">
                                          <p:val>
                                            <p:strVal val="#ppt_x"/>
                                          </p:val>
                                        </p:tav>
                                      </p:tavLst>
                                    </p:anim>
                                    <p:anim calcmode="lin" valueType="num">
                                      <p:cBhvr>
                                        <p:cTn id="10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P spid="41" grpId="0" animBg="1"/>
      <p:bldP spid="43" grpId="0" animBg="1"/>
      <p:bldP spid="59" grpId="0"/>
      <p:bldP spid="60" grpId="0"/>
      <p:bldP spid="61" grpId="0"/>
      <p:bldP spid="62" grpId="0"/>
      <p:bldP spid="63" grpId="0"/>
      <p:bldP spid="64" grpId="0"/>
      <p:bldP spid="65" grpId="0"/>
      <p:bldP spid="66" grpId="0"/>
      <p:bldP spid="6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974BC8A6-EF33-41C7-9904-9E6D55C94BA5}"/>
              </a:ext>
            </a:extLst>
          </p:cNvPr>
          <p:cNvSpPr/>
          <p:nvPr/>
        </p:nvSpPr>
        <p:spPr>
          <a:xfrm>
            <a:off x="1219200" y="1444752"/>
            <a:ext cx="3124200" cy="4953000"/>
          </a:xfrm>
          <a:custGeom>
            <a:avLst/>
            <a:gdLst>
              <a:gd name="connsiteX0" fmla="*/ 0 w 3124200"/>
              <a:gd name="connsiteY0" fmla="*/ 0 h 4953000"/>
              <a:gd name="connsiteX1" fmla="*/ 3124200 w 3124200"/>
              <a:gd name="connsiteY1" fmla="*/ 0 h 4953000"/>
              <a:gd name="connsiteX2" fmla="*/ 3124200 w 3124200"/>
              <a:gd name="connsiteY2" fmla="*/ 281234 h 4953000"/>
              <a:gd name="connsiteX3" fmla="*/ 3063782 w 3124200"/>
              <a:gd name="connsiteY3" fmla="*/ 287324 h 4953000"/>
              <a:gd name="connsiteX4" fmla="*/ 2552702 w 3124200"/>
              <a:gd name="connsiteY4" fmla="*/ 914400 h 4953000"/>
              <a:gd name="connsiteX5" fmla="*/ 3063782 w 3124200"/>
              <a:gd name="connsiteY5" fmla="*/ 1541476 h 4953000"/>
              <a:gd name="connsiteX6" fmla="*/ 3124200 w 3124200"/>
              <a:gd name="connsiteY6" fmla="*/ 1547567 h 4953000"/>
              <a:gd name="connsiteX7" fmla="*/ 3124200 w 3124200"/>
              <a:gd name="connsiteY7" fmla="*/ 4953000 h 4953000"/>
              <a:gd name="connsiteX8" fmla="*/ 0 w 3124200"/>
              <a:gd name="connsiteY8" fmla="*/ 4953000 h 495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4953000">
                <a:moveTo>
                  <a:pt x="0" y="0"/>
                </a:moveTo>
                <a:lnTo>
                  <a:pt x="3124200" y="0"/>
                </a:lnTo>
                <a:lnTo>
                  <a:pt x="3124200" y="281234"/>
                </a:lnTo>
                <a:lnTo>
                  <a:pt x="3063782" y="287324"/>
                </a:lnTo>
                <a:cubicBezTo>
                  <a:pt x="2772110" y="347009"/>
                  <a:pt x="2552702" y="605082"/>
                  <a:pt x="2552702" y="914400"/>
                </a:cubicBezTo>
                <a:cubicBezTo>
                  <a:pt x="2552702" y="1223718"/>
                  <a:pt x="2772110" y="1481791"/>
                  <a:pt x="3063782" y="1541476"/>
                </a:cubicBezTo>
                <a:lnTo>
                  <a:pt x="3124200" y="1547567"/>
                </a:lnTo>
                <a:lnTo>
                  <a:pt x="3124200" y="4953000"/>
                </a:lnTo>
                <a:lnTo>
                  <a:pt x="0" y="4953000"/>
                </a:lnTo>
                <a:close/>
              </a:path>
            </a:pathLst>
          </a:cu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66DF89-59D1-4960-8B03-056C355051B4}"/>
              </a:ext>
            </a:extLst>
          </p:cNvPr>
          <p:cNvSpPr/>
          <p:nvPr/>
        </p:nvSpPr>
        <p:spPr>
          <a:xfrm>
            <a:off x="4480560" y="1444752"/>
            <a:ext cx="3124200" cy="3108960"/>
          </a:xfrm>
          <a:custGeom>
            <a:avLst/>
            <a:gdLst>
              <a:gd name="connsiteX0" fmla="*/ 0 w 3124200"/>
              <a:gd name="connsiteY0" fmla="*/ 0 h 3108960"/>
              <a:gd name="connsiteX1" fmla="*/ 1625043 w 3124200"/>
              <a:gd name="connsiteY1" fmla="*/ 0 h 3108960"/>
              <a:gd name="connsiteX2" fmla="*/ 1624121 w 3124200"/>
              <a:gd name="connsiteY2" fmla="*/ 9144 h 3108960"/>
              <a:gd name="connsiteX3" fmla="*/ 2264199 w 3124200"/>
              <a:gd name="connsiteY3" fmla="*/ 649224 h 3108960"/>
              <a:gd name="connsiteX4" fmla="*/ 2904277 w 3124200"/>
              <a:gd name="connsiteY4" fmla="*/ 9144 h 3108960"/>
              <a:gd name="connsiteX5" fmla="*/ 2903355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 name="connsiteX14" fmla="*/ 0 w 3124200"/>
              <a:gd name="connsiteY14" fmla="*/ 1547567 h 3108960"/>
              <a:gd name="connsiteX15" fmla="*/ 60418 w 3124200"/>
              <a:gd name="connsiteY15" fmla="*/ 1541476 h 3108960"/>
              <a:gd name="connsiteX16" fmla="*/ 571498 w 3124200"/>
              <a:gd name="connsiteY16" fmla="*/ 914400 h 3108960"/>
              <a:gd name="connsiteX17" fmla="*/ 60418 w 3124200"/>
              <a:gd name="connsiteY17" fmla="*/ 287324 h 3108960"/>
              <a:gd name="connsiteX18" fmla="*/ 0 w 3124200"/>
              <a:gd name="connsiteY18" fmla="*/ 281234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24200" h="3108960">
                <a:moveTo>
                  <a:pt x="0" y="0"/>
                </a:moveTo>
                <a:lnTo>
                  <a:pt x="1625043" y="0"/>
                </a:lnTo>
                <a:lnTo>
                  <a:pt x="1624121" y="9144"/>
                </a:lnTo>
                <a:cubicBezTo>
                  <a:pt x="1624121" y="362650"/>
                  <a:pt x="1910694" y="649224"/>
                  <a:pt x="2264199" y="649224"/>
                </a:cubicBezTo>
                <a:cubicBezTo>
                  <a:pt x="2617704" y="649224"/>
                  <a:pt x="2904277" y="362650"/>
                  <a:pt x="2904277" y="9144"/>
                </a:cubicBezTo>
                <a:lnTo>
                  <a:pt x="2903355"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lnTo>
                  <a:pt x="0" y="1547567"/>
                </a:lnTo>
                <a:lnTo>
                  <a:pt x="60418" y="1541476"/>
                </a:lnTo>
                <a:cubicBezTo>
                  <a:pt x="352091" y="1481791"/>
                  <a:pt x="571498" y="1223718"/>
                  <a:pt x="571498" y="914400"/>
                </a:cubicBezTo>
                <a:cubicBezTo>
                  <a:pt x="571498" y="605083"/>
                  <a:pt x="352091" y="347010"/>
                  <a:pt x="60418" y="287324"/>
                </a:cubicBezTo>
                <a:lnTo>
                  <a:pt x="0" y="281234"/>
                </a:lnTo>
                <a:close/>
              </a:path>
            </a:pathLst>
          </a:cu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4F3ED21-7B08-4167-8146-0C92E64C49EB}"/>
              </a:ext>
            </a:extLst>
          </p:cNvPr>
          <p:cNvSpPr/>
          <p:nvPr/>
        </p:nvSpPr>
        <p:spPr>
          <a:xfrm>
            <a:off x="448056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2C3749"/>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60BA090-6151-4897-8035-D5C0023E348D}"/>
              </a:ext>
            </a:extLst>
          </p:cNvPr>
          <p:cNvSpPr/>
          <p:nvPr/>
        </p:nvSpPr>
        <p:spPr>
          <a:xfrm>
            <a:off x="7741920" y="1444752"/>
            <a:ext cx="3124200" cy="3108960"/>
          </a:xfrm>
          <a:custGeom>
            <a:avLst/>
            <a:gdLst>
              <a:gd name="connsiteX0" fmla="*/ 0 w 3124200"/>
              <a:gd name="connsiteY0" fmla="*/ 0 h 3108960"/>
              <a:gd name="connsiteX1" fmla="*/ 1627261 w 3124200"/>
              <a:gd name="connsiteY1" fmla="*/ 0 h 3108960"/>
              <a:gd name="connsiteX2" fmla="*/ 1626339 w 3124200"/>
              <a:gd name="connsiteY2" fmla="*/ 9144 h 3108960"/>
              <a:gd name="connsiteX3" fmla="*/ 2266417 w 3124200"/>
              <a:gd name="connsiteY3" fmla="*/ 649224 h 3108960"/>
              <a:gd name="connsiteX4" fmla="*/ 2906495 w 3124200"/>
              <a:gd name="connsiteY4" fmla="*/ 9144 h 3108960"/>
              <a:gd name="connsiteX5" fmla="*/ 2905573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4200" h="3108960">
                <a:moveTo>
                  <a:pt x="0" y="0"/>
                </a:moveTo>
                <a:lnTo>
                  <a:pt x="1627261" y="0"/>
                </a:lnTo>
                <a:lnTo>
                  <a:pt x="1626339" y="9144"/>
                </a:lnTo>
                <a:cubicBezTo>
                  <a:pt x="1626339" y="362650"/>
                  <a:pt x="1912912" y="649224"/>
                  <a:pt x="2266417" y="649224"/>
                </a:cubicBezTo>
                <a:cubicBezTo>
                  <a:pt x="2619922" y="649224"/>
                  <a:pt x="2906495" y="362650"/>
                  <a:pt x="2906495" y="9144"/>
                </a:cubicBezTo>
                <a:lnTo>
                  <a:pt x="2905573"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AC21957-6636-4965-9A98-1F46C9F1C044}"/>
              </a:ext>
            </a:extLst>
          </p:cNvPr>
          <p:cNvSpPr/>
          <p:nvPr/>
        </p:nvSpPr>
        <p:spPr>
          <a:xfrm>
            <a:off x="774192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62768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EDFEBB64-416C-4E17-8440-5B93A859E8D6}"/>
              </a:ext>
            </a:extLst>
          </p:cNvPr>
          <p:cNvGrpSpPr/>
          <p:nvPr/>
        </p:nvGrpSpPr>
        <p:grpSpPr>
          <a:xfrm>
            <a:off x="3858768" y="1810512"/>
            <a:ext cx="1097276" cy="1097280"/>
            <a:chOff x="3914358" y="2176272"/>
            <a:chExt cx="1097276" cy="1097280"/>
          </a:xfrm>
        </p:grpSpPr>
        <p:grpSp>
          <p:nvGrpSpPr>
            <p:cNvPr id="41" name="Group 40">
              <a:extLst>
                <a:ext uri="{FF2B5EF4-FFF2-40B4-BE49-F238E27FC236}">
                  <a16:creationId xmlns:a16="http://schemas.microsoft.com/office/drawing/2014/main" id="{1CF965D1-8A3A-4C82-A711-01AE604DDC8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DA86F833-E7C8-4A47-8B12-3AE674BD3B56}"/>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BC597884-1211-4603-B85C-7AA15603D51B}"/>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8A8294B6-41D3-4D96-ABDA-21E54716E7AF}"/>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5" name="Group 44">
            <a:extLst>
              <a:ext uri="{FF2B5EF4-FFF2-40B4-BE49-F238E27FC236}">
                <a16:creationId xmlns:a16="http://schemas.microsoft.com/office/drawing/2014/main" id="{348A7DE4-BDF2-4EE0-B958-98457B4A5F95}"/>
              </a:ext>
            </a:extLst>
          </p:cNvPr>
          <p:cNvGrpSpPr/>
          <p:nvPr/>
        </p:nvGrpSpPr>
        <p:grpSpPr>
          <a:xfrm>
            <a:off x="6184392" y="896112"/>
            <a:ext cx="1097276" cy="1097280"/>
            <a:chOff x="3914358" y="2176272"/>
            <a:chExt cx="1097276" cy="1097280"/>
          </a:xfrm>
        </p:grpSpPr>
        <p:grpSp>
          <p:nvGrpSpPr>
            <p:cNvPr id="46" name="Group 45">
              <a:extLst>
                <a:ext uri="{FF2B5EF4-FFF2-40B4-BE49-F238E27FC236}">
                  <a16:creationId xmlns:a16="http://schemas.microsoft.com/office/drawing/2014/main" id="{A903802B-B7CE-4F9A-89C5-F65D4714510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18F954E9-EB84-4402-9701-98D9D28296F0}"/>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1D5F52B-7642-4EC7-BD48-F5828E113043}"/>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0FC83255-628F-4C80-AF82-31A102C629F7}"/>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0" name="Group 49">
            <a:extLst>
              <a:ext uri="{FF2B5EF4-FFF2-40B4-BE49-F238E27FC236}">
                <a16:creationId xmlns:a16="http://schemas.microsoft.com/office/drawing/2014/main" id="{7386010B-8E80-4021-984C-95BEB281EE69}"/>
              </a:ext>
            </a:extLst>
          </p:cNvPr>
          <p:cNvGrpSpPr/>
          <p:nvPr/>
        </p:nvGrpSpPr>
        <p:grpSpPr>
          <a:xfrm>
            <a:off x="4850602" y="4069080"/>
            <a:ext cx="1097276" cy="1097280"/>
            <a:chOff x="3914358" y="2176272"/>
            <a:chExt cx="1097276" cy="1097280"/>
          </a:xfrm>
        </p:grpSpPr>
        <p:grpSp>
          <p:nvGrpSpPr>
            <p:cNvPr id="51" name="Group 50">
              <a:extLst>
                <a:ext uri="{FF2B5EF4-FFF2-40B4-BE49-F238E27FC236}">
                  <a16:creationId xmlns:a16="http://schemas.microsoft.com/office/drawing/2014/main" id="{7BD382D3-E353-4C46-9A11-698F00B08416}"/>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3" name="Oval 52">
                <a:extLst>
                  <a:ext uri="{FF2B5EF4-FFF2-40B4-BE49-F238E27FC236}">
                    <a16:creationId xmlns:a16="http://schemas.microsoft.com/office/drawing/2014/main" id="{3B6AA222-F4C8-4FEC-BAD3-7BAA1454A20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F5F605D6-F683-4C18-86B0-A2E52843FB4B}"/>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326BCD67-3AB6-4628-AA67-7FDE8C274D05}"/>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5" name="Group 54">
            <a:extLst>
              <a:ext uri="{FF2B5EF4-FFF2-40B4-BE49-F238E27FC236}">
                <a16:creationId xmlns:a16="http://schemas.microsoft.com/office/drawing/2014/main" id="{9755D814-6E59-4457-8803-07EA20B84700}"/>
              </a:ext>
            </a:extLst>
          </p:cNvPr>
          <p:cNvGrpSpPr/>
          <p:nvPr/>
        </p:nvGrpSpPr>
        <p:grpSpPr>
          <a:xfrm>
            <a:off x="8083296" y="4069080"/>
            <a:ext cx="1097276" cy="1097280"/>
            <a:chOff x="3914358" y="2176272"/>
            <a:chExt cx="1097276" cy="1097280"/>
          </a:xfrm>
        </p:grpSpPr>
        <p:grpSp>
          <p:nvGrpSpPr>
            <p:cNvPr id="56" name="Group 55">
              <a:extLst>
                <a:ext uri="{FF2B5EF4-FFF2-40B4-BE49-F238E27FC236}">
                  <a16:creationId xmlns:a16="http://schemas.microsoft.com/office/drawing/2014/main" id="{57EF486C-B0CC-4B47-9E41-4300E29EE7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8DCB7A76-ACC0-4D0E-9BB9-5E3F93B7C63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A7AC1705-CEA0-4305-BDEB-35A58C0FE8D6}"/>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212897A5-FC35-4602-81BB-F22165004D7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60" name="Group 59">
            <a:extLst>
              <a:ext uri="{FF2B5EF4-FFF2-40B4-BE49-F238E27FC236}">
                <a16:creationId xmlns:a16="http://schemas.microsoft.com/office/drawing/2014/main" id="{26A2823D-E0EB-4DA1-9D8C-0D835292A0A7}"/>
              </a:ext>
            </a:extLst>
          </p:cNvPr>
          <p:cNvGrpSpPr/>
          <p:nvPr/>
        </p:nvGrpSpPr>
        <p:grpSpPr>
          <a:xfrm>
            <a:off x="9445752" y="896112"/>
            <a:ext cx="1097276" cy="1097280"/>
            <a:chOff x="3914358" y="2176272"/>
            <a:chExt cx="1097276" cy="1097280"/>
          </a:xfrm>
        </p:grpSpPr>
        <p:grpSp>
          <p:nvGrpSpPr>
            <p:cNvPr id="61" name="Group 60">
              <a:extLst>
                <a:ext uri="{FF2B5EF4-FFF2-40B4-BE49-F238E27FC236}">
                  <a16:creationId xmlns:a16="http://schemas.microsoft.com/office/drawing/2014/main" id="{9B9CE7C8-71F7-482F-ADD0-6CAEF273359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3" name="Oval 62">
                <a:extLst>
                  <a:ext uri="{FF2B5EF4-FFF2-40B4-BE49-F238E27FC236}">
                    <a16:creationId xmlns:a16="http://schemas.microsoft.com/office/drawing/2014/main" id="{17C593A9-ED3E-40B6-BA77-D4E3A14EC84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BDE0B141-751E-47CC-9447-AC7440E4D28D}"/>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a:extLst>
                <a:ext uri="{FF2B5EF4-FFF2-40B4-BE49-F238E27FC236}">
                  <a16:creationId xmlns:a16="http://schemas.microsoft.com/office/drawing/2014/main" id="{A7862385-C710-45E9-B626-1990E5857028}"/>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65" name="TextBox 64">
            <a:extLst>
              <a:ext uri="{FF2B5EF4-FFF2-40B4-BE49-F238E27FC236}">
                <a16:creationId xmlns:a16="http://schemas.microsoft.com/office/drawing/2014/main" id="{7D14B1D4-1D63-4ADA-9906-D9BC54FC6CA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6" name="TextBox 65">
            <a:extLst>
              <a:ext uri="{FF2B5EF4-FFF2-40B4-BE49-F238E27FC236}">
                <a16:creationId xmlns:a16="http://schemas.microsoft.com/office/drawing/2014/main" id="{3CF92105-D658-4841-A22F-3AC89BCF48F7}"/>
              </a:ext>
            </a:extLst>
          </p:cNvPr>
          <p:cNvSpPr txBox="1"/>
          <p:nvPr/>
        </p:nvSpPr>
        <p:spPr>
          <a:xfrm>
            <a:off x="1418480" y="2265132"/>
            <a:ext cx="2694153" cy="337015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67" name="TextBox 66">
            <a:extLst>
              <a:ext uri="{FF2B5EF4-FFF2-40B4-BE49-F238E27FC236}">
                <a16:creationId xmlns:a16="http://schemas.microsoft.com/office/drawing/2014/main" id="{7B68DB37-7301-432B-BAF5-B8060B5D612C}"/>
              </a:ext>
            </a:extLst>
          </p:cNvPr>
          <p:cNvSpPr txBox="1"/>
          <p:nvPr/>
        </p:nvSpPr>
        <p:spPr>
          <a:xfrm>
            <a:off x="4788597"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a:extLst>
              <a:ext uri="{FF2B5EF4-FFF2-40B4-BE49-F238E27FC236}">
                <a16:creationId xmlns:a16="http://schemas.microsoft.com/office/drawing/2014/main" id="{4B823FC1-61DC-4F88-9DB0-EC98741A667E}"/>
              </a:ext>
            </a:extLst>
          </p:cNvPr>
          <p:cNvSpPr txBox="1"/>
          <p:nvPr/>
        </p:nvSpPr>
        <p:spPr>
          <a:xfrm>
            <a:off x="8008566"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a:extLst>
              <a:ext uri="{FF2B5EF4-FFF2-40B4-BE49-F238E27FC236}">
                <a16:creationId xmlns:a16="http://schemas.microsoft.com/office/drawing/2014/main" id="{769FCFB8-8A5F-4C60-A81D-E414A8A318C3}"/>
              </a:ext>
            </a:extLst>
          </p:cNvPr>
          <p:cNvSpPr txBox="1"/>
          <p:nvPr/>
        </p:nvSpPr>
        <p:spPr>
          <a:xfrm>
            <a:off x="4354046" y="5199695"/>
            <a:ext cx="3124200"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
        <p:nvSpPr>
          <p:cNvPr id="70" name="TextBox 69">
            <a:extLst>
              <a:ext uri="{FF2B5EF4-FFF2-40B4-BE49-F238E27FC236}">
                <a16:creationId xmlns:a16="http://schemas.microsoft.com/office/drawing/2014/main" id="{B43611BC-69AC-43CA-9629-D757B2DCDCB0}"/>
              </a:ext>
            </a:extLst>
          </p:cNvPr>
          <p:cNvSpPr txBox="1"/>
          <p:nvPr/>
        </p:nvSpPr>
        <p:spPr>
          <a:xfrm>
            <a:off x="7731274" y="5221888"/>
            <a:ext cx="3020954"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4043557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1000"/>
                                        <p:tgtEl>
                                          <p:spTgt spid="66"/>
                                        </p:tgtEl>
                                      </p:cBhvr>
                                    </p:animEffect>
                                    <p:anim calcmode="lin" valueType="num">
                                      <p:cBhvr>
                                        <p:cTn id="17" dur="1000" fill="hold"/>
                                        <p:tgtEl>
                                          <p:spTgt spid="66"/>
                                        </p:tgtEl>
                                        <p:attrNameLst>
                                          <p:attrName>ppt_x</p:attrName>
                                        </p:attrNameLst>
                                      </p:cBhvr>
                                      <p:tavLst>
                                        <p:tav tm="0">
                                          <p:val>
                                            <p:strVal val="#ppt_x"/>
                                          </p:val>
                                        </p:tav>
                                        <p:tav tm="100000">
                                          <p:val>
                                            <p:strVal val="#ppt_x"/>
                                          </p:val>
                                        </p:tav>
                                      </p:tavLst>
                                    </p:anim>
                                    <p:anim calcmode="lin" valueType="num">
                                      <p:cBhvr>
                                        <p:cTn id="18" dur="1000" fill="hold"/>
                                        <p:tgtEl>
                                          <p:spTgt spid="6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1000"/>
                                        <p:tgtEl>
                                          <p:spTgt spid="67"/>
                                        </p:tgtEl>
                                      </p:cBhvr>
                                    </p:animEffect>
                                    <p:anim calcmode="lin" valueType="num">
                                      <p:cBhvr>
                                        <p:cTn id="34" dur="1000" fill="hold"/>
                                        <p:tgtEl>
                                          <p:spTgt spid="67"/>
                                        </p:tgtEl>
                                        <p:attrNameLst>
                                          <p:attrName>ppt_x</p:attrName>
                                        </p:attrNameLst>
                                      </p:cBhvr>
                                      <p:tavLst>
                                        <p:tav tm="0">
                                          <p:val>
                                            <p:strVal val="#ppt_x"/>
                                          </p:val>
                                        </p:tav>
                                        <p:tav tm="100000">
                                          <p:val>
                                            <p:strVal val="#ppt_x"/>
                                          </p:val>
                                        </p:tav>
                                      </p:tavLst>
                                    </p:anim>
                                    <p:anim calcmode="lin" valueType="num">
                                      <p:cBhvr>
                                        <p:cTn id="35" dur="1000" fill="hold"/>
                                        <p:tgtEl>
                                          <p:spTgt spid="67"/>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500" fill="hold"/>
                                        <p:tgtEl>
                                          <p:spTgt spid="45"/>
                                        </p:tgtEl>
                                        <p:attrNameLst>
                                          <p:attrName>ppt_w</p:attrName>
                                        </p:attrNameLst>
                                      </p:cBhvr>
                                      <p:tavLst>
                                        <p:tav tm="0">
                                          <p:val>
                                            <p:fltVal val="0"/>
                                          </p:val>
                                        </p:tav>
                                        <p:tav tm="100000">
                                          <p:val>
                                            <p:strVal val="#ppt_w"/>
                                          </p:val>
                                        </p:tav>
                                      </p:tavLst>
                                    </p:anim>
                                    <p:anim calcmode="lin" valueType="num">
                                      <p:cBhvr>
                                        <p:cTn id="40" dur="500" fill="hold"/>
                                        <p:tgtEl>
                                          <p:spTgt spid="45"/>
                                        </p:tgtEl>
                                        <p:attrNameLst>
                                          <p:attrName>ppt_h</p:attrName>
                                        </p:attrNameLst>
                                      </p:cBhvr>
                                      <p:tavLst>
                                        <p:tav tm="0">
                                          <p:val>
                                            <p:fltVal val="0"/>
                                          </p:val>
                                        </p:tav>
                                        <p:tav tm="100000">
                                          <p:val>
                                            <p:strVal val="#ppt_h"/>
                                          </p:val>
                                        </p:tav>
                                      </p:tavLst>
                                    </p:anim>
                                    <p:animEffect transition="in" filter="fade">
                                      <p:cBhvr>
                                        <p:cTn id="41" dur="500"/>
                                        <p:tgtEl>
                                          <p:spTgt spid="45"/>
                                        </p:tgtEl>
                                      </p:cBhvr>
                                    </p:animEffect>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1000"/>
                                        <p:tgtEl>
                                          <p:spTgt spid="68"/>
                                        </p:tgtEl>
                                      </p:cBhvr>
                                    </p:animEffect>
                                    <p:anim calcmode="lin" valueType="num">
                                      <p:cBhvr>
                                        <p:cTn id="51" dur="1000" fill="hold"/>
                                        <p:tgtEl>
                                          <p:spTgt spid="68"/>
                                        </p:tgtEl>
                                        <p:attrNameLst>
                                          <p:attrName>ppt_x</p:attrName>
                                        </p:attrNameLst>
                                      </p:cBhvr>
                                      <p:tavLst>
                                        <p:tav tm="0">
                                          <p:val>
                                            <p:strVal val="#ppt_x"/>
                                          </p:val>
                                        </p:tav>
                                        <p:tav tm="100000">
                                          <p:val>
                                            <p:strVal val="#ppt_x"/>
                                          </p:val>
                                        </p:tav>
                                      </p:tavLst>
                                    </p:anim>
                                    <p:anim calcmode="lin" valueType="num">
                                      <p:cBhvr>
                                        <p:cTn id="52" dur="1000" fill="hold"/>
                                        <p:tgtEl>
                                          <p:spTgt spid="68"/>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60"/>
                                        </p:tgtEl>
                                        <p:attrNameLst>
                                          <p:attrName>style.visibility</p:attrName>
                                        </p:attrNameLst>
                                      </p:cBhvr>
                                      <p:to>
                                        <p:strVal val="visible"/>
                                      </p:to>
                                    </p:set>
                                    <p:anim calcmode="lin" valueType="num">
                                      <p:cBhvr>
                                        <p:cTn id="56" dur="500" fill="hold"/>
                                        <p:tgtEl>
                                          <p:spTgt spid="60"/>
                                        </p:tgtEl>
                                        <p:attrNameLst>
                                          <p:attrName>ppt_w</p:attrName>
                                        </p:attrNameLst>
                                      </p:cBhvr>
                                      <p:tavLst>
                                        <p:tav tm="0">
                                          <p:val>
                                            <p:fltVal val="0"/>
                                          </p:val>
                                        </p:tav>
                                        <p:tav tm="100000">
                                          <p:val>
                                            <p:strVal val="#ppt_w"/>
                                          </p:val>
                                        </p:tav>
                                      </p:tavLst>
                                    </p:anim>
                                    <p:anim calcmode="lin" valueType="num">
                                      <p:cBhvr>
                                        <p:cTn id="57" dur="500" fill="hold"/>
                                        <p:tgtEl>
                                          <p:spTgt spid="60"/>
                                        </p:tgtEl>
                                        <p:attrNameLst>
                                          <p:attrName>ppt_h</p:attrName>
                                        </p:attrNameLst>
                                      </p:cBhvr>
                                      <p:tavLst>
                                        <p:tav tm="0">
                                          <p:val>
                                            <p:fltVal val="0"/>
                                          </p:val>
                                        </p:tav>
                                        <p:tav tm="100000">
                                          <p:val>
                                            <p:strVal val="#ppt_h"/>
                                          </p:val>
                                        </p:tav>
                                      </p:tavLst>
                                    </p:anim>
                                    <p:animEffect transition="in" filter="fade">
                                      <p:cBhvr>
                                        <p:cTn id="58" dur="500"/>
                                        <p:tgtEl>
                                          <p:spTgt spid="60"/>
                                        </p:tgtEl>
                                      </p:cBhvr>
                                    </p:animEffect>
                                  </p:childTnLst>
                                </p:cTn>
                              </p:par>
                            </p:childTnLst>
                          </p:cTn>
                        </p:par>
                        <p:par>
                          <p:cTn id="59" fill="hold">
                            <p:stCondLst>
                              <p:cond delay="5000"/>
                            </p:stCondLst>
                            <p:childTnLst>
                              <p:par>
                                <p:cTn id="60" presetID="42" presetClass="entr" presetSubtype="0"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1000"/>
                                        <p:tgtEl>
                                          <p:spTgt spid="36"/>
                                        </p:tgtEl>
                                      </p:cBhvr>
                                    </p:animEffect>
                                    <p:anim calcmode="lin" valueType="num">
                                      <p:cBhvr>
                                        <p:cTn id="63" dur="1000" fill="hold"/>
                                        <p:tgtEl>
                                          <p:spTgt spid="36"/>
                                        </p:tgtEl>
                                        <p:attrNameLst>
                                          <p:attrName>ppt_x</p:attrName>
                                        </p:attrNameLst>
                                      </p:cBhvr>
                                      <p:tavLst>
                                        <p:tav tm="0">
                                          <p:val>
                                            <p:strVal val="#ppt_x"/>
                                          </p:val>
                                        </p:tav>
                                        <p:tav tm="100000">
                                          <p:val>
                                            <p:strVal val="#ppt_x"/>
                                          </p:val>
                                        </p:tav>
                                      </p:tavLst>
                                    </p:anim>
                                    <p:anim calcmode="lin" valueType="num">
                                      <p:cBhvr>
                                        <p:cTn id="64" dur="1000" fill="hold"/>
                                        <p:tgtEl>
                                          <p:spTgt spid="3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fade">
                                      <p:cBhvr>
                                        <p:cTn id="67" dur="1000"/>
                                        <p:tgtEl>
                                          <p:spTgt spid="69"/>
                                        </p:tgtEl>
                                      </p:cBhvr>
                                    </p:animEffect>
                                    <p:anim calcmode="lin" valueType="num">
                                      <p:cBhvr>
                                        <p:cTn id="68" dur="1000" fill="hold"/>
                                        <p:tgtEl>
                                          <p:spTgt spid="69"/>
                                        </p:tgtEl>
                                        <p:attrNameLst>
                                          <p:attrName>ppt_x</p:attrName>
                                        </p:attrNameLst>
                                      </p:cBhvr>
                                      <p:tavLst>
                                        <p:tav tm="0">
                                          <p:val>
                                            <p:strVal val="#ppt_x"/>
                                          </p:val>
                                        </p:tav>
                                        <p:tav tm="100000">
                                          <p:val>
                                            <p:strVal val="#ppt_x"/>
                                          </p:val>
                                        </p:tav>
                                      </p:tavLst>
                                    </p:anim>
                                    <p:anim calcmode="lin" valueType="num">
                                      <p:cBhvr>
                                        <p:cTn id="69" dur="1000" fill="hold"/>
                                        <p:tgtEl>
                                          <p:spTgt spid="69"/>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p:cTn id="73" dur="500" fill="hold"/>
                                        <p:tgtEl>
                                          <p:spTgt spid="50"/>
                                        </p:tgtEl>
                                        <p:attrNameLst>
                                          <p:attrName>ppt_w</p:attrName>
                                        </p:attrNameLst>
                                      </p:cBhvr>
                                      <p:tavLst>
                                        <p:tav tm="0">
                                          <p:val>
                                            <p:fltVal val="0"/>
                                          </p:val>
                                        </p:tav>
                                        <p:tav tm="100000">
                                          <p:val>
                                            <p:strVal val="#ppt_w"/>
                                          </p:val>
                                        </p:tav>
                                      </p:tavLst>
                                    </p:anim>
                                    <p:anim calcmode="lin" valueType="num">
                                      <p:cBhvr>
                                        <p:cTn id="74" dur="500" fill="hold"/>
                                        <p:tgtEl>
                                          <p:spTgt spid="50"/>
                                        </p:tgtEl>
                                        <p:attrNameLst>
                                          <p:attrName>ppt_h</p:attrName>
                                        </p:attrNameLst>
                                      </p:cBhvr>
                                      <p:tavLst>
                                        <p:tav tm="0">
                                          <p:val>
                                            <p:fltVal val="0"/>
                                          </p:val>
                                        </p:tav>
                                        <p:tav tm="100000">
                                          <p:val>
                                            <p:strVal val="#ppt_h"/>
                                          </p:val>
                                        </p:tav>
                                      </p:tavLst>
                                    </p:anim>
                                    <p:animEffect transition="in" filter="fade">
                                      <p:cBhvr>
                                        <p:cTn id="75" dur="500"/>
                                        <p:tgtEl>
                                          <p:spTgt spid="50"/>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1000"/>
                                        <p:tgtEl>
                                          <p:spTgt spid="39"/>
                                        </p:tgtEl>
                                      </p:cBhvr>
                                    </p:animEffect>
                                    <p:anim calcmode="lin" valueType="num">
                                      <p:cBhvr>
                                        <p:cTn id="80" dur="1000" fill="hold"/>
                                        <p:tgtEl>
                                          <p:spTgt spid="39"/>
                                        </p:tgtEl>
                                        <p:attrNameLst>
                                          <p:attrName>ppt_x</p:attrName>
                                        </p:attrNameLst>
                                      </p:cBhvr>
                                      <p:tavLst>
                                        <p:tav tm="0">
                                          <p:val>
                                            <p:strVal val="#ppt_x"/>
                                          </p:val>
                                        </p:tav>
                                        <p:tav tm="100000">
                                          <p:val>
                                            <p:strVal val="#ppt_x"/>
                                          </p:val>
                                        </p:tav>
                                      </p:tavLst>
                                    </p:anim>
                                    <p:anim calcmode="lin" valueType="num">
                                      <p:cBhvr>
                                        <p:cTn id="81" dur="1000" fill="hold"/>
                                        <p:tgtEl>
                                          <p:spTgt spid="39"/>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fade">
                                      <p:cBhvr>
                                        <p:cTn id="84" dur="1000"/>
                                        <p:tgtEl>
                                          <p:spTgt spid="70"/>
                                        </p:tgtEl>
                                      </p:cBhvr>
                                    </p:animEffect>
                                    <p:anim calcmode="lin" valueType="num">
                                      <p:cBhvr>
                                        <p:cTn id="85" dur="1000" fill="hold"/>
                                        <p:tgtEl>
                                          <p:spTgt spid="70"/>
                                        </p:tgtEl>
                                        <p:attrNameLst>
                                          <p:attrName>ppt_x</p:attrName>
                                        </p:attrNameLst>
                                      </p:cBhvr>
                                      <p:tavLst>
                                        <p:tav tm="0">
                                          <p:val>
                                            <p:strVal val="#ppt_x"/>
                                          </p:val>
                                        </p:tav>
                                        <p:tav tm="100000">
                                          <p:val>
                                            <p:strVal val="#ppt_x"/>
                                          </p:val>
                                        </p:tav>
                                      </p:tavLst>
                                    </p:anim>
                                    <p:anim calcmode="lin" valueType="num">
                                      <p:cBhvr>
                                        <p:cTn id="86" dur="1000" fill="hold"/>
                                        <p:tgtEl>
                                          <p:spTgt spid="70"/>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55"/>
                                        </p:tgtEl>
                                        <p:attrNameLst>
                                          <p:attrName>style.visibility</p:attrName>
                                        </p:attrNameLst>
                                      </p:cBhvr>
                                      <p:to>
                                        <p:strVal val="visible"/>
                                      </p:to>
                                    </p:set>
                                    <p:anim calcmode="lin" valueType="num">
                                      <p:cBhvr>
                                        <p:cTn id="90" dur="500" fill="hold"/>
                                        <p:tgtEl>
                                          <p:spTgt spid="55"/>
                                        </p:tgtEl>
                                        <p:attrNameLst>
                                          <p:attrName>ppt_w</p:attrName>
                                        </p:attrNameLst>
                                      </p:cBhvr>
                                      <p:tavLst>
                                        <p:tav tm="0">
                                          <p:val>
                                            <p:fltVal val="0"/>
                                          </p:val>
                                        </p:tav>
                                        <p:tav tm="100000">
                                          <p:val>
                                            <p:strVal val="#ppt_w"/>
                                          </p:val>
                                        </p:tav>
                                      </p:tavLst>
                                    </p:anim>
                                    <p:anim calcmode="lin" valueType="num">
                                      <p:cBhvr>
                                        <p:cTn id="91" dur="500" fill="hold"/>
                                        <p:tgtEl>
                                          <p:spTgt spid="55"/>
                                        </p:tgtEl>
                                        <p:attrNameLst>
                                          <p:attrName>ppt_h</p:attrName>
                                        </p:attrNameLst>
                                      </p:cBhvr>
                                      <p:tavLst>
                                        <p:tav tm="0">
                                          <p:val>
                                            <p:fltVal val="0"/>
                                          </p:val>
                                        </p:tav>
                                        <p:tav tm="100000">
                                          <p:val>
                                            <p:strVal val="#ppt_h"/>
                                          </p:val>
                                        </p:tav>
                                      </p:tavLst>
                                    </p:anim>
                                    <p:animEffect transition="in" filter="fade">
                                      <p:cBhvr>
                                        <p:cTn id="9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6" grpId="0" animBg="1"/>
      <p:bldP spid="37" grpId="0" animBg="1"/>
      <p:bldP spid="39" grpId="0" animBg="1"/>
      <p:bldP spid="65" grpId="0"/>
      <p:bldP spid="66" grpId="0"/>
      <p:bldP spid="67" grpId="0"/>
      <p:bldP spid="68" grpId="0"/>
      <p:bldP spid="69" grpId="0"/>
      <p:bldP spid="7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7C51DA90-C859-409C-BCCA-A6F799433984}"/>
              </a:ext>
            </a:extLst>
          </p:cNvPr>
          <p:cNvSpPr/>
          <p:nvPr/>
        </p:nvSpPr>
        <p:spPr>
          <a:xfrm>
            <a:off x="1219200"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307 h 4943732"/>
              <a:gd name="connsiteX3" fmla="*/ 3124012 w 3200400"/>
              <a:gd name="connsiteY3" fmla="*/ 841008 h 4943732"/>
              <a:gd name="connsiteX4" fmla="*/ 2649436 w 3200400"/>
              <a:gd name="connsiteY4" fmla="*/ 1423294 h 4943732"/>
              <a:gd name="connsiteX5" fmla="*/ 3124012 w 3200400"/>
              <a:gd name="connsiteY5" fmla="*/ 2005581 h 4943732"/>
              <a:gd name="connsiteX6" fmla="*/ 3200400 w 3200400"/>
              <a:gd name="connsiteY6" fmla="*/ 2013281 h 4943732"/>
              <a:gd name="connsiteX7" fmla="*/ 3200400 w 3200400"/>
              <a:gd name="connsiteY7" fmla="*/ 4943732 h 4943732"/>
              <a:gd name="connsiteX8" fmla="*/ 0 w 3200400"/>
              <a:gd name="connsiteY8" fmla="*/ 4943732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833307"/>
                </a:lnTo>
                <a:lnTo>
                  <a:pt x="3124012" y="841008"/>
                </a:lnTo>
                <a:cubicBezTo>
                  <a:pt x="2853172" y="896430"/>
                  <a:pt x="2649436" y="1136069"/>
                  <a:pt x="2649436" y="1423294"/>
                </a:cubicBezTo>
                <a:cubicBezTo>
                  <a:pt x="2649436" y="1710519"/>
                  <a:pt x="2853172" y="1950159"/>
                  <a:pt x="3124012" y="2005581"/>
                </a:cubicBezTo>
                <a:lnTo>
                  <a:pt x="3200400" y="2013281"/>
                </a:lnTo>
                <a:lnTo>
                  <a:pt x="3200400" y="4943732"/>
                </a:lnTo>
                <a:lnTo>
                  <a:pt x="0" y="4943732"/>
                </a:lnTo>
                <a:close/>
              </a:path>
            </a:pathLst>
          </a:cu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D13B1CF-5DF1-4171-80A9-B135B085440B}"/>
              </a:ext>
            </a:extLst>
          </p:cNvPr>
          <p:cNvSpPr/>
          <p:nvPr/>
        </p:nvSpPr>
        <p:spPr>
          <a:xfrm>
            <a:off x="4511039"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775 h 4943732"/>
              <a:gd name="connsiteX3" fmla="*/ 3128660 w 3200400"/>
              <a:gd name="connsiteY3" fmla="*/ 841008 h 4943732"/>
              <a:gd name="connsiteX4" fmla="*/ 2654084 w 3200400"/>
              <a:gd name="connsiteY4" fmla="*/ 1423294 h 4943732"/>
              <a:gd name="connsiteX5" fmla="*/ 3128660 w 3200400"/>
              <a:gd name="connsiteY5" fmla="*/ 2005581 h 4943732"/>
              <a:gd name="connsiteX6" fmla="*/ 3200400 w 3200400"/>
              <a:gd name="connsiteY6" fmla="*/ 2012813 h 4943732"/>
              <a:gd name="connsiteX7" fmla="*/ 3200400 w 3200400"/>
              <a:gd name="connsiteY7" fmla="*/ 4943732 h 4943732"/>
              <a:gd name="connsiteX8" fmla="*/ 0 w 3200400"/>
              <a:gd name="connsiteY8" fmla="*/ 4943732 h 4943732"/>
              <a:gd name="connsiteX9" fmla="*/ 0 w 3200400"/>
              <a:gd name="connsiteY9" fmla="*/ 2012813 h 4943732"/>
              <a:gd name="connsiteX10" fmla="*/ 71742 w 3200400"/>
              <a:gd name="connsiteY10" fmla="*/ 2005581 h 4943732"/>
              <a:gd name="connsiteX11" fmla="*/ 546317 w 3200400"/>
              <a:gd name="connsiteY11" fmla="*/ 1423294 h 4943732"/>
              <a:gd name="connsiteX12" fmla="*/ 71742 w 3200400"/>
              <a:gd name="connsiteY12" fmla="*/ 841008 h 4943732"/>
              <a:gd name="connsiteX13" fmla="*/ 0 w 3200400"/>
              <a:gd name="connsiteY13"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4943732">
                <a:moveTo>
                  <a:pt x="0" y="0"/>
                </a:moveTo>
                <a:lnTo>
                  <a:pt x="3200400" y="0"/>
                </a:lnTo>
                <a:lnTo>
                  <a:pt x="3200400" y="833775"/>
                </a:lnTo>
                <a:lnTo>
                  <a:pt x="3128660" y="841008"/>
                </a:lnTo>
                <a:cubicBezTo>
                  <a:pt x="2857820" y="896430"/>
                  <a:pt x="2654084" y="1136069"/>
                  <a:pt x="2654084" y="1423294"/>
                </a:cubicBezTo>
                <a:cubicBezTo>
                  <a:pt x="2654084" y="1710519"/>
                  <a:pt x="2857820" y="1950159"/>
                  <a:pt x="3128660" y="2005581"/>
                </a:cubicBezTo>
                <a:lnTo>
                  <a:pt x="3200400" y="2012813"/>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D0052DAD-1F1B-46A9-9C1C-DF44ECC69AD7}"/>
              </a:ext>
            </a:extLst>
          </p:cNvPr>
          <p:cNvSpPr/>
          <p:nvPr/>
        </p:nvSpPr>
        <p:spPr>
          <a:xfrm>
            <a:off x="7807526"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4943732 h 4943732"/>
              <a:gd name="connsiteX3" fmla="*/ 0 w 3200400"/>
              <a:gd name="connsiteY3" fmla="*/ 4943732 h 4943732"/>
              <a:gd name="connsiteX4" fmla="*/ 0 w 3200400"/>
              <a:gd name="connsiteY4" fmla="*/ 2012813 h 4943732"/>
              <a:gd name="connsiteX5" fmla="*/ 71742 w 3200400"/>
              <a:gd name="connsiteY5" fmla="*/ 2005581 h 4943732"/>
              <a:gd name="connsiteX6" fmla="*/ 546317 w 3200400"/>
              <a:gd name="connsiteY6" fmla="*/ 1423294 h 4943732"/>
              <a:gd name="connsiteX7" fmla="*/ 71742 w 3200400"/>
              <a:gd name="connsiteY7" fmla="*/ 841008 h 4943732"/>
              <a:gd name="connsiteX8" fmla="*/ 0 w 3200400"/>
              <a:gd name="connsiteY8"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7E090C65-FA0E-4CDF-9BC4-1A82B4541292}"/>
              </a:ext>
            </a:extLst>
          </p:cNvPr>
          <p:cNvSpPr txBox="1"/>
          <p:nvPr/>
        </p:nvSpPr>
        <p:spPr>
          <a:xfrm>
            <a:off x="146485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grpSp>
        <p:nvGrpSpPr>
          <p:cNvPr id="33" name="Group 32">
            <a:extLst>
              <a:ext uri="{FF2B5EF4-FFF2-40B4-BE49-F238E27FC236}">
                <a16:creationId xmlns:a16="http://schemas.microsoft.com/office/drawing/2014/main" id="{2BC7F343-A219-4402-9395-BBBAB17D6CC3}"/>
              </a:ext>
            </a:extLst>
          </p:cNvPr>
          <p:cNvGrpSpPr/>
          <p:nvPr/>
        </p:nvGrpSpPr>
        <p:grpSpPr>
          <a:xfrm>
            <a:off x="5684520" y="1677986"/>
            <a:ext cx="822960" cy="822960"/>
            <a:chOff x="1433370" y="1426737"/>
            <a:chExt cx="822960" cy="822960"/>
          </a:xfrm>
        </p:grpSpPr>
        <p:sp>
          <p:nvSpPr>
            <p:cNvPr id="34" name="Oval 33">
              <a:extLst>
                <a:ext uri="{FF2B5EF4-FFF2-40B4-BE49-F238E27FC236}">
                  <a16:creationId xmlns:a16="http://schemas.microsoft.com/office/drawing/2014/main" id="{4E4872DD-A947-428F-9C60-F01BA7B96577}"/>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31C1F31C-96E3-4159-8941-012329675993}"/>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39" name="Group 38">
            <a:extLst>
              <a:ext uri="{FF2B5EF4-FFF2-40B4-BE49-F238E27FC236}">
                <a16:creationId xmlns:a16="http://schemas.microsoft.com/office/drawing/2014/main" id="{DF041DB7-2132-4E53-AC55-9C3CDB3FF115}"/>
              </a:ext>
            </a:extLst>
          </p:cNvPr>
          <p:cNvGrpSpPr/>
          <p:nvPr/>
        </p:nvGrpSpPr>
        <p:grpSpPr>
          <a:xfrm>
            <a:off x="2400447" y="1749976"/>
            <a:ext cx="822960" cy="822960"/>
            <a:chOff x="1433370" y="1426737"/>
            <a:chExt cx="822960" cy="822960"/>
          </a:xfrm>
        </p:grpSpPr>
        <p:sp>
          <p:nvSpPr>
            <p:cNvPr id="40" name="Oval 39">
              <a:extLst>
                <a:ext uri="{FF2B5EF4-FFF2-40B4-BE49-F238E27FC236}">
                  <a16:creationId xmlns:a16="http://schemas.microsoft.com/office/drawing/2014/main" id="{9CC239EA-7E39-48A5-8F44-9ADCF92B94A9}"/>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69B2C5EB-743D-4072-AFFC-04D69130DC5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3FB2E359-79AB-41FD-A21C-B93ECED0126C}"/>
              </a:ext>
            </a:extLst>
          </p:cNvPr>
          <p:cNvGrpSpPr/>
          <p:nvPr/>
        </p:nvGrpSpPr>
        <p:grpSpPr>
          <a:xfrm>
            <a:off x="8996245" y="1677986"/>
            <a:ext cx="822960" cy="822960"/>
            <a:chOff x="1433370" y="1426737"/>
            <a:chExt cx="822960" cy="822960"/>
          </a:xfrm>
        </p:grpSpPr>
        <p:sp>
          <p:nvSpPr>
            <p:cNvPr id="43" name="Oval 42">
              <a:extLst>
                <a:ext uri="{FF2B5EF4-FFF2-40B4-BE49-F238E27FC236}">
                  <a16:creationId xmlns:a16="http://schemas.microsoft.com/office/drawing/2014/main" id="{4873AC4F-9955-472C-91F1-C2DEEC818D4C}"/>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E70B748F-C140-409A-B6B2-683B7208A60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3" name="Group 2">
            <a:extLst>
              <a:ext uri="{FF2B5EF4-FFF2-40B4-BE49-F238E27FC236}">
                <a16:creationId xmlns:a16="http://schemas.microsoft.com/office/drawing/2014/main" id="{EB503AFE-41E1-4A6C-BF4C-A4A8647DF6F7}"/>
              </a:ext>
            </a:extLst>
          </p:cNvPr>
          <p:cNvGrpSpPr/>
          <p:nvPr/>
        </p:nvGrpSpPr>
        <p:grpSpPr>
          <a:xfrm>
            <a:off x="3914358" y="2328672"/>
            <a:ext cx="1097276" cy="1097280"/>
            <a:chOff x="3914358" y="2176272"/>
            <a:chExt cx="1097276" cy="1097280"/>
          </a:xfrm>
        </p:grpSpPr>
        <p:grpSp>
          <p:nvGrpSpPr>
            <p:cNvPr id="8" name="Group 7">
              <a:extLst>
                <a:ext uri="{FF2B5EF4-FFF2-40B4-BE49-F238E27FC236}">
                  <a16:creationId xmlns:a16="http://schemas.microsoft.com/office/drawing/2014/main" id="{0BA43C62-C233-4208-A27F-063D0D229B3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B47BE764-2005-4899-85FB-5403A6A4B5E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706B086-6CC0-4D48-8AF9-4E855E9C9005}"/>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E365017F-3630-4131-93E8-65BDF89856BD}"/>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 name="Group 3">
            <a:extLst>
              <a:ext uri="{FF2B5EF4-FFF2-40B4-BE49-F238E27FC236}">
                <a16:creationId xmlns:a16="http://schemas.microsoft.com/office/drawing/2014/main" id="{85087E84-6134-44A2-9170-9AD6EF74E5CF}"/>
              </a:ext>
            </a:extLst>
          </p:cNvPr>
          <p:cNvGrpSpPr/>
          <p:nvPr/>
        </p:nvGrpSpPr>
        <p:grpSpPr>
          <a:xfrm>
            <a:off x="7216496" y="2328672"/>
            <a:ext cx="1097276" cy="1097280"/>
            <a:chOff x="7216496" y="2176272"/>
            <a:chExt cx="1097276" cy="1097280"/>
          </a:xfrm>
        </p:grpSpPr>
        <p:grpSp>
          <p:nvGrpSpPr>
            <p:cNvPr id="21" name="Group 20">
              <a:extLst>
                <a:ext uri="{FF2B5EF4-FFF2-40B4-BE49-F238E27FC236}">
                  <a16:creationId xmlns:a16="http://schemas.microsoft.com/office/drawing/2014/main" id="{F017E660-EC3B-4B56-9076-AC4B467B86F3}"/>
                </a:ext>
              </a:extLst>
            </p:cNvPr>
            <p:cNvGrpSpPr>
              <a:grpSpLocks noChangeAspect="1"/>
            </p:cNvGrpSpPr>
            <p:nvPr/>
          </p:nvGrpSpPr>
          <p:grpSpPr>
            <a:xfrm>
              <a:off x="7216496" y="2176272"/>
              <a:ext cx="1097276" cy="1097280"/>
              <a:chOff x="3241866" y="1103796"/>
              <a:chExt cx="4627785" cy="4627785"/>
            </a:xfrm>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EEBDB08C-3A98-44C6-821C-D4A072F6BF0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C2B934A-C42E-4555-9DE0-9D2AC1BA5BC0}"/>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Box 24">
              <a:extLst>
                <a:ext uri="{FF2B5EF4-FFF2-40B4-BE49-F238E27FC236}">
                  <a16:creationId xmlns:a16="http://schemas.microsoft.com/office/drawing/2014/main" id="{0AB2913A-E1C4-4ABA-892E-AF5AAE838EF1}"/>
                </a:ext>
              </a:extLst>
            </p:cNvPr>
            <p:cNvSpPr txBox="1"/>
            <p:nvPr/>
          </p:nvSpPr>
          <p:spPr>
            <a:xfrm>
              <a:off x="7383941"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45" name="TextBox 44">
            <a:extLst>
              <a:ext uri="{FF2B5EF4-FFF2-40B4-BE49-F238E27FC236}">
                <a16:creationId xmlns:a16="http://schemas.microsoft.com/office/drawing/2014/main" id="{6DAD4CA4-79FA-4B2D-A1B3-36F282EC7D27}"/>
              </a:ext>
            </a:extLst>
          </p:cNvPr>
          <p:cNvSpPr txBox="1"/>
          <p:nvPr/>
        </p:nvSpPr>
        <p:spPr>
          <a:xfrm>
            <a:off x="474980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A9E4DEFE-5BC0-4A1B-B933-06211B9A3F3E}"/>
              </a:ext>
            </a:extLst>
          </p:cNvPr>
          <p:cNvSpPr txBox="1"/>
          <p:nvPr/>
        </p:nvSpPr>
        <p:spPr>
          <a:xfrm>
            <a:off x="8060648"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82361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1000"/>
                                        <p:tgtEl>
                                          <p:spTgt spid="26"/>
                                        </p:tgtEl>
                                      </p:cBhvr>
                                    </p:animEffect>
                                    <p:anim calcmode="lin" valueType="num">
                                      <p:cBhvr>
                                        <p:cTn id="22" dur="1000" fill="hold"/>
                                        <p:tgtEl>
                                          <p:spTgt spid="26"/>
                                        </p:tgtEl>
                                        <p:attrNameLst>
                                          <p:attrName>ppt_x</p:attrName>
                                        </p:attrNameLst>
                                      </p:cBhvr>
                                      <p:tavLst>
                                        <p:tav tm="0">
                                          <p:val>
                                            <p:strVal val="#ppt_x"/>
                                          </p:val>
                                        </p:tav>
                                        <p:tav tm="100000">
                                          <p:val>
                                            <p:strVal val="#ppt_x"/>
                                          </p:val>
                                        </p:tav>
                                      </p:tavLst>
                                    </p:anim>
                                    <p:anim calcmode="lin" valueType="num">
                                      <p:cBhvr>
                                        <p:cTn id="23" dur="1000" fill="hold"/>
                                        <p:tgtEl>
                                          <p:spTgt spid="26"/>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Effect transition="in" filter="fade">
                                      <p:cBhvr>
                                        <p:cTn id="29" dur="500"/>
                                        <p:tgtEl>
                                          <p:spTgt spid="3"/>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1000"/>
                                        <p:tgtEl>
                                          <p:spTgt spid="20"/>
                                        </p:tgtEl>
                                      </p:cBhvr>
                                    </p:animEffect>
                                    <p:anim calcmode="lin" valueType="num">
                                      <p:cBhvr>
                                        <p:cTn id="34" dur="1000" fill="hold"/>
                                        <p:tgtEl>
                                          <p:spTgt spid="20"/>
                                        </p:tgtEl>
                                        <p:attrNameLst>
                                          <p:attrName>ppt_x</p:attrName>
                                        </p:attrNameLst>
                                      </p:cBhvr>
                                      <p:tavLst>
                                        <p:tav tm="0">
                                          <p:val>
                                            <p:strVal val="#ppt_x"/>
                                          </p:val>
                                        </p:tav>
                                        <p:tav tm="100000">
                                          <p:val>
                                            <p:strVal val="#ppt_x"/>
                                          </p:val>
                                        </p:tav>
                                      </p:tavLst>
                                    </p:anim>
                                    <p:anim calcmode="lin" valueType="num">
                                      <p:cBhvr>
                                        <p:cTn id="35" dur="1000" fill="hold"/>
                                        <p:tgtEl>
                                          <p:spTgt spid="20"/>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1000"/>
                                        <p:tgtEl>
                                          <p:spTgt spid="33"/>
                                        </p:tgtEl>
                                      </p:cBhvr>
                                    </p:animEffect>
                                    <p:anim calcmode="lin" valueType="num">
                                      <p:cBhvr>
                                        <p:cTn id="39" dur="1000" fill="hold"/>
                                        <p:tgtEl>
                                          <p:spTgt spid="33"/>
                                        </p:tgtEl>
                                        <p:attrNameLst>
                                          <p:attrName>ppt_x</p:attrName>
                                        </p:attrNameLst>
                                      </p:cBhvr>
                                      <p:tavLst>
                                        <p:tav tm="0">
                                          <p:val>
                                            <p:strVal val="#ppt_x"/>
                                          </p:val>
                                        </p:tav>
                                        <p:tav tm="100000">
                                          <p:val>
                                            <p:strVal val="#ppt_x"/>
                                          </p:val>
                                        </p:tav>
                                      </p:tavLst>
                                    </p:anim>
                                    <p:anim calcmode="lin" valueType="num">
                                      <p:cBhvr>
                                        <p:cTn id="40" dur="1000" fill="hold"/>
                                        <p:tgtEl>
                                          <p:spTgt spid="33"/>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fade">
                                      <p:cBhvr>
                                        <p:cTn id="43" dur="1000"/>
                                        <p:tgtEl>
                                          <p:spTgt spid="45"/>
                                        </p:tgtEl>
                                      </p:cBhvr>
                                    </p:animEffect>
                                    <p:anim calcmode="lin" valueType="num">
                                      <p:cBhvr>
                                        <p:cTn id="44" dur="1000" fill="hold"/>
                                        <p:tgtEl>
                                          <p:spTgt spid="45"/>
                                        </p:tgtEl>
                                        <p:attrNameLst>
                                          <p:attrName>ppt_x</p:attrName>
                                        </p:attrNameLst>
                                      </p:cBhvr>
                                      <p:tavLst>
                                        <p:tav tm="0">
                                          <p:val>
                                            <p:strVal val="#ppt_x"/>
                                          </p:val>
                                        </p:tav>
                                        <p:tav tm="100000">
                                          <p:val>
                                            <p:strVal val="#ppt_x"/>
                                          </p:val>
                                        </p:tav>
                                      </p:tavLst>
                                    </p:anim>
                                    <p:anim calcmode="lin" valueType="num">
                                      <p:cBhvr>
                                        <p:cTn id="45" dur="1000" fill="hold"/>
                                        <p:tgtEl>
                                          <p:spTgt spid="45"/>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16" fill="hold" nodeType="after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500" fill="hold"/>
                                        <p:tgtEl>
                                          <p:spTgt spid="4"/>
                                        </p:tgtEl>
                                        <p:attrNameLst>
                                          <p:attrName>ppt_w</p:attrName>
                                        </p:attrNameLst>
                                      </p:cBhvr>
                                      <p:tavLst>
                                        <p:tav tm="0">
                                          <p:val>
                                            <p:fltVal val="0"/>
                                          </p:val>
                                        </p:tav>
                                        <p:tav tm="100000">
                                          <p:val>
                                            <p:strVal val="#ppt_w"/>
                                          </p:val>
                                        </p:tav>
                                      </p:tavLst>
                                    </p:anim>
                                    <p:anim calcmode="lin" valueType="num">
                                      <p:cBhvr>
                                        <p:cTn id="50" dur="500" fill="hold"/>
                                        <p:tgtEl>
                                          <p:spTgt spid="4"/>
                                        </p:tgtEl>
                                        <p:attrNameLst>
                                          <p:attrName>ppt_h</p:attrName>
                                        </p:attrNameLst>
                                      </p:cBhvr>
                                      <p:tavLst>
                                        <p:tav tm="0">
                                          <p:val>
                                            <p:fltVal val="0"/>
                                          </p:val>
                                        </p:tav>
                                        <p:tav tm="100000">
                                          <p:val>
                                            <p:strVal val="#ppt_h"/>
                                          </p:val>
                                        </p:tav>
                                      </p:tavLst>
                                    </p:anim>
                                    <p:animEffect transition="in" filter="fade">
                                      <p:cBhvr>
                                        <p:cTn id="51" dur="500"/>
                                        <p:tgtEl>
                                          <p:spTgt spid="4"/>
                                        </p:tgtEl>
                                      </p:cBhvr>
                                    </p:animEffect>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fade">
                                      <p:cBhvr>
                                        <p:cTn id="60" dur="1000"/>
                                        <p:tgtEl>
                                          <p:spTgt spid="42"/>
                                        </p:tgtEl>
                                      </p:cBhvr>
                                    </p:animEffect>
                                    <p:anim calcmode="lin" valueType="num">
                                      <p:cBhvr>
                                        <p:cTn id="61" dur="1000" fill="hold"/>
                                        <p:tgtEl>
                                          <p:spTgt spid="42"/>
                                        </p:tgtEl>
                                        <p:attrNameLst>
                                          <p:attrName>ppt_x</p:attrName>
                                        </p:attrNameLst>
                                      </p:cBhvr>
                                      <p:tavLst>
                                        <p:tav tm="0">
                                          <p:val>
                                            <p:strVal val="#ppt_x"/>
                                          </p:val>
                                        </p:tav>
                                        <p:tav tm="100000">
                                          <p:val>
                                            <p:strVal val="#ppt_x"/>
                                          </p:val>
                                        </p:tav>
                                      </p:tavLst>
                                    </p:anim>
                                    <p:anim calcmode="lin" valueType="num">
                                      <p:cBhvr>
                                        <p:cTn id="62" dur="1000" fill="hold"/>
                                        <p:tgtEl>
                                          <p:spTgt spid="42"/>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20" grpId="0" animBg="1"/>
      <p:bldP spid="16" grpId="0" animBg="1"/>
      <p:bldP spid="26" grpId="0"/>
      <p:bldP spid="45" grpId="0"/>
      <p:bldP spid="4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0C3CA2CB-BE14-4943-9C52-FC60459E9C8F}"/>
              </a:ext>
            </a:extLst>
          </p:cNvPr>
          <p:cNvSpPr/>
          <p:nvPr/>
        </p:nvSpPr>
        <p:spPr>
          <a:xfrm rot="3972318">
            <a:off x="5105940" y="4482286"/>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E84C1CBB-8966-4C96-9782-268CFCB6D295}"/>
              </a:ext>
            </a:extLst>
          </p:cNvPr>
          <p:cNvGrpSpPr/>
          <p:nvPr/>
        </p:nvGrpSpPr>
        <p:grpSpPr>
          <a:xfrm rot="2700000">
            <a:off x="5381718" y="4865883"/>
            <a:ext cx="1645920" cy="1645920"/>
            <a:chOff x="1066143" y="1256066"/>
            <a:chExt cx="1645920" cy="1645920"/>
          </a:xfrm>
          <a:effectLst>
            <a:outerShdw blurRad="50800" dist="38100" dir="8100000" algn="tr" rotWithShape="0">
              <a:prstClr val="black">
                <a:alpha val="40000"/>
              </a:prstClr>
            </a:outerShdw>
          </a:effectLst>
        </p:grpSpPr>
        <p:sp>
          <p:nvSpPr>
            <p:cNvPr id="48" name="Freeform: Shape 47">
              <a:extLst>
                <a:ext uri="{FF2B5EF4-FFF2-40B4-BE49-F238E27FC236}">
                  <a16:creationId xmlns:a16="http://schemas.microsoft.com/office/drawing/2014/main" id="{1ADD1A36-5E12-4821-A2D9-0B387B04177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39D7977-5C83-4BF2-8426-D4B86F29BDCC}"/>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4546B"/>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Rectangle 40">
            <a:extLst>
              <a:ext uri="{FF2B5EF4-FFF2-40B4-BE49-F238E27FC236}">
                <a16:creationId xmlns:a16="http://schemas.microsoft.com/office/drawing/2014/main" id="{822D8B31-7582-4A6A-8DA7-F4CB6AB65393}"/>
              </a:ext>
            </a:extLst>
          </p:cNvPr>
          <p:cNvSpPr/>
          <p:nvPr/>
        </p:nvSpPr>
        <p:spPr>
          <a:xfrm rot="1392318">
            <a:off x="6130557" y="3540300"/>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D96A333-7BC8-43A6-91DD-EC50CB040E87}"/>
              </a:ext>
            </a:extLst>
          </p:cNvPr>
          <p:cNvGrpSpPr/>
          <p:nvPr/>
        </p:nvGrpSpPr>
        <p:grpSpPr>
          <a:xfrm rot="120000">
            <a:off x="7055439" y="3234829"/>
            <a:ext cx="1645920" cy="1645920"/>
            <a:chOff x="1066143" y="1256066"/>
            <a:chExt cx="1645920" cy="1645920"/>
          </a:xfrm>
          <a:effectLst>
            <a:outerShdw blurRad="50800" dist="38100" dir="8100000" algn="tr" rotWithShape="0">
              <a:prstClr val="black">
                <a:alpha val="40000"/>
              </a:prstClr>
            </a:outerShdw>
          </a:effectLst>
        </p:grpSpPr>
        <p:sp>
          <p:nvSpPr>
            <p:cNvPr id="43" name="Freeform: Shape 42">
              <a:extLst>
                <a:ext uri="{FF2B5EF4-FFF2-40B4-BE49-F238E27FC236}">
                  <a16:creationId xmlns:a16="http://schemas.microsoft.com/office/drawing/2014/main" id="{D2B6C51E-CB43-4F9E-814D-92FBFD938FC8}"/>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61AC8BE-6683-4315-BA62-B80A5BAB921B}"/>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8397B1"/>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Rectangle 35">
            <a:extLst>
              <a:ext uri="{FF2B5EF4-FFF2-40B4-BE49-F238E27FC236}">
                <a16:creationId xmlns:a16="http://schemas.microsoft.com/office/drawing/2014/main" id="{0799A389-F0CF-4D82-B7D2-361EA84DA3ED}"/>
              </a:ext>
            </a:extLst>
          </p:cNvPr>
          <p:cNvSpPr/>
          <p:nvPr/>
        </p:nvSpPr>
        <p:spPr>
          <a:xfrm rot="7032318">
            <a:off x="3455189" y="4473008"/>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C5861540-D954-4A36-AE9D-2827963C5217}"/>
              </a:ext>
            </a:extLst>
          </p:cNvPr>
          <p:cNvGrpSpPr/>
          <p:nvPr/>
        </p:nvGrpSpPr>
        <p:grpSpPr>
          <a:xfrm rot="5760000">
            <a:off x="2618996" y="4850988"/>
            <a:ext cx="1645920" cy="1645920"/>
            <a:chOff x="1066143" y="1256066"/>
            <a:chExt cx="1645920" cy="1645920"/>
          </a:xfrm>
          <a:effectLst>
            <a:outerShdw blurRad="50800" dist="38100" dir="13500000" algn="br" rotWithShape="0">
              <a:prstClr val="black">
                <a:alpha val="40000"/>
              </a:prstClr>
            </a:outerShdw>
          </a:effectLst>
        </p:grpSpPr>
        <p:sp>
          <p:nvSpPr>
            <p:cNvPr id="38" name="Freeform: Shape 37">
              <a:extLst>
                <a:ext uri="{FF2B5EF4-FFF2-40B4-BE49-F238E27FC236}">
                  <a16:creationId xmlns:a16="http://schemas.microsoft.com/office/drawing/2014/main" id="{3AC127CB-D7C8-466F-9070-77D5B403A4B2}"/>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F5069DE-E83B-4FEF-80BF-17628BEAFC6F}"/>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2C3749"/>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Rectangle 30">
            <a:extLst>
              <a:ext uri="{FF2B5EF4-FFF2-40B4-BE49-F238E27FC236}">
                <a16:creationId xmlns:a16="http://schemas.microsoft.com/office/drawing/2014/main" id="{05661367-825C-4CBF-829B-D65BB4646F24}"/>
              </a:ext>
            </a:extLst>
          </p:cNvPr>
          <p:cNvSpPr/>
          <p:nvPr/>
        </p:nvSpPr>
        <p:spPr>
          <a:xfrm rot="20148448">
            <a:off x="6214748" y="1924529"/>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828DE00B-3B99-4AC5-8CFE-BE88F1B1CA92}"/>
              </a:ext>
            </a:extLst>
          </p:cNvPr>
          <p:cNvGrpSpPr/>
          <p:nvPr/>
        </p:nvGrpSpPr>
        <p:grpSpPr>
          <a:xfrm rot="18876130">
            <a:off x="7105037" y="581471"/>
            <a:ext cx="1645920" cy="1645920"/>
            <a:chOff x="1066143" y="1256066"/>
            <a:chExt cx="1645920" cy="1645920"/>
          </a:xfrm>
          <a:effectLst>
            <a:outerShdw blurRad="50800" dist="38100" dir="2700000" algn="tl" rotWithShape="0">
              <a:prstClr val="black">
                <a:alpha val="40000"/>
              </a:prstClr>
            </a:outerShdw>
          </a:effectLst>
        </p:grpSpPr>
        <p:sp>
          <p:nvSpPr>
            <p:cNvPr id="28" name="Freeform: Shape 27">
              <a:extLst>
                <a:ext uri="{FF2B5EF4-FFF2-40B4-BE49-F238E27FC236}">
                  <a16:creationId xmlns:a16="http://schemas.microsoft.com/office/drawing/2014/main" id="{628288E5-9D37-454B-B30E-C69DDB127C0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7892624-515B-40EA-949A-103980E38514}"/>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EF3425"/>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CE9C002-DD4A-4648-88C4-5E0F5D83C41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1" name="TextBox 50">
            <a:extLst>
              <a:ext uri="{FF2B5EF4-FFF2-40B4-BE49-F238E27FC236}">
                <a16:creationId xmlns:a16="http://schemas.microsoft.com/office/drawing/2014/main" id="{A2F8572A-A92D-4815-949F-5B1C3E13E9DD}"/>
              </a:ext>
            </a:extLst>
          </p:cNvPr>
          <p:cNvSpPr txBox="1"/>
          <p:nvPr/>
        </p:nvSpPr>
        <p:spPr>
          <a:xfrm>
            <a:off x="150373" y="3081052"/>
            <a:ext cx="3300984" cy="191129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9F2870D5-8302-4749-8B13-06092EFB7FA2}"/>
              </a:ext>
            </a:extLst>
          </p:cNvPr>
          <p:cNvSpPr txBox="1"/>
          <p:nvPr/>
        </p:nvSpPr>
        <p:spPr>
          <a:xfrm>
            <a:off x="8891016" y="96510"/>
            <a:ext cx="3300984" cy="191129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05F63997-81C2-4050-933C-733F4DA99F51}"/>
              </a:ext>
            </a:extLst>
          </p:cNvPr>
          <p:cNvSpPr txBox="1"/>
          <p:nvPr/>
        </p:nvSpPr>
        <p:spPr>
          <a:xfrm>
            <a:off x="7170305" y="5302974"/>
            <a:ext cx="4892379" cy="1326517"/>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B280B5F1-1299-4D2D-A0E7-58AB710C9AFF}"/>
              </a:ext>
            </a:extLst>
          </p:cNvPr>
          <p:cNvSpPr txBox="1"/>
          <p:nvPr/>
        </p:nvSpPr>
        <p:spPr>
          <a:xfrm>
            <a:off x="8891016" y="3102317"/>
            <a:ext cx="3300984" cy="191129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Freeform 18">
            <a:extLst>
              <a:ext uri="{FF2B5EF4-FFF2-40B4-BE49-F238E27FC236}">
                <a16:creationId xmlns:a16="http://schemas.microsoft.com/office/drawing/2014/main" id="{10FBA06B-10F5-4344-8E3F-81CF646B5BA8}"/>
              </a:ext>
            </a:extLst>
          </p:cNvPr>
          <p:cNvSpPr>
            <a:spLocks noChangeAspect="1" noChangeArrowheads="1"/>
          </p:cNvSpPr>
          <p:nvPr/>
        </p:nvSpPr>
        <p:spPr bwMode="auto">
          <a:xfrm rot="21600000">
            <a:off x="7726063" y="345954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6" name="Freeform 13">
            <a:extLst>
              <a:ext uri="{FF2B5EF4-FFF2-40B4-BE49-F238E27FC236}">
                <a16:creationId xmlns:a16="http://schemas.microsoft.com/office/drawing/2014/main" id="{E18F80E6-0E6C-4AF7-A358-F37842153038}"/>
              </a:ext>
            </a:extLst>
          </p:cNvPr>
          <p:cNvSpPr>
            <a:spLocks noChangeAspect="1" noChangeArrowheads="1"/>
          </p:cNvSpPr>
          <p:nvPr/>
        </p:nvSpPr>
        <p:spPr bwMode="auto">
          <a:xfrm rot="21480000">
            <a:off x="6017333" y="513969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57" name="Freeform 6">
            <a:extLst>
              <a:ext uri="{FF2B5EF4-FFF2-40B4-BE49-F238E27FC236}">
                <a16:creationId xmlns:a16="http://schemas.microsoft.com/office/drawing/2014/main" id="{2690AB3A-24FC-48C3-9A28-D419FBCF0553}"/>
              </a:ext>
            </a:extLst>
          </p:cNvPr>
          <p:cNvSpPr>
            <a:spLocks noChangeAspect="1" noChangeArrowheads="1"/>
          </p:cNvSpPr>
          <p:nvPr/>
        </p:nvSpPr>
        <p:spPr bwMode="auto">
          <a:xfrm rot="21480000">
            <a:off x="3283270" y="508716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A62A1C8B-23C5-4905-91CE-0FB949217FC7}"/>
              </a:ext>
            </a:extLst>
          </p:cNvPr>
          <p:cNvSpPr>
            <a:spLocks noChangeAspect="1" noChangeArrowheads="1"/>
          </p:cNvSpPr>
          <p:nvPr/>
        </p:nvSpPr>
        <p:spPr bwMode="auto">
          <a:xfrm>
            <a:off x="7752181" y="82767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nvGrpSpPr>
          <p:cNvPr id="69" name="Group 68">
            <a:extLst>
              <a:ext uri="{FF2B5EF4-FFF2-40B4-BE49-F238E27FC236}">
                <a16:creationId xmlns:a16="http://schemas.microsoft.com/office/drawing/2014/main" id="{22059F21-6D70-43E6-9161-BAFDD2462A59}"/>
              </a:ext>
            </a:extLst>
          </p:cNvPr>
          <p:cNvGrpSpPr/>
          <p:nvPr/>
        </p:nvGrpSpPr>
        <p:grpSpPr>
          <a:xfrm>
            <a:off x="3307080" y="1180751"/>
            <a:ext cx="3200400" cy="3200400"/>
            <a:chOff x="3307080" y="1180751"/>
            <a:chExt cx="3200400" cy="3200400"/>
          </a:xfrm>
        </p:grpSpPr>
        <p:grpSp>
          <p:nvGrpSpPr>
            <p:cNvPr id="33" name="Group 32">
              <a:extLst>
                <a:ext uri="{FF2B5EF4-FFF2-40B4-BE49-F238E27FC236}">
                  <a16:creationId xmlns:a16="http://schemas.microsoft.com/office/drawing/2014/main" id="{FC77C793-9078-4E20-9047-F079046EFE15}"/>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24" name="Freeform: Shape 23">
                <a:extLst>
                  <a:ext uri="{FF2B5EF4-FFF2-40B4-BE49-F238E27FC236}">
                    <a16:creationId xmlns:a16="http://schemas.microsoft.com/office/drawing/2014/main" id="{1FD445C1-5AFB-47FF-8A3F-BB6272C8F979}"/>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9D6B7EB-01E6-4D65-9617-FF4283595C29}"/>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2C3749"/>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84ECA5-A6A6-47DE-815D-DC2B2CAFD945}"/>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EF3425"/>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5B0E27D-5374-42EA-935F-C3D1838A70B8}"/>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8397B1"/>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EBD4268-7ED5-46CE-9F1F-391699EAB107}"/>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4546B"/>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Shape 19">
              <a:extLst>
                <a:ext uri="{FF2B5EF4-FFF2-40B4-BE49-F238E27FC236}">
                  <a16:creationId xmlns:a16="http://schemas.microsoft.com/office/drawing/2014/main" id="{6EF023F3-6CFC-4E58-95C9-05E905900C33}"/>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Oval 58">
            <a:extLst>
              <a:ext uri="{FF2B5EF4-FFF2-40B4-BE49-F238E27FC236}">
                <a16:creationId xmlns:a16="http://schemas.microsoft.com/office/drawing/2014/main" id="{D5C9F6E0-74C5-47AC-89FB-721F78BDB939}"/>
              </a:ext>
            </a:extLst>
          </p:cNvPr>
          <p:cNvSpPr>
            <a:spLocks noChangeAspect="1"/>
          </p:cNvSpPr>
          <p:nvPr/>
        </p:nvSpPr>
        <p:spPr>
          <a:xfrm>
            <a:off x="3739633" y="1636776"/>
            <a:ext cx="2286000" cy="228600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A87D803E-409E-414D-9976-8C0E0CA1FB9E}"/>
              </a:ext>
            </a:extLst>
          </p:cNvPr>
          <p:cNvSpPr txBox="1">
            <a:spLocks noChangeArrowheads="1"/>
          </p:cNvSpPr>
          <p:nvPr/>
        </p:nvSpPr>
        <p:spPr bwMode="auto">
          <a:xfrm>
            <a:off x="3917319" y="2079665"/>
            <a:ext cx="1971221" cy="1554272"/>
          </a:xfrm>
          <a:prstGeom prst="rect">
            <a:avLst/>
          </a:prstGeom>
          <a:noFill/>
          <a:ln w="9525">
            <a:noFill/>
            <a:miter lim="800000"/>
            <a:headEnd/>
            <a:tailEnd/>
          </a:ln>
        </p:spPr>
        <p:txBody>
          <a:bodyPr wrap="square" lIns="60960" tIns="30480" rIns="60960" bIns="30480">
            <a:spAutoFit/>
          </a:bodyPr>
          <a:lstStyle/>
          <a:p>
            <a:pPr algn="ctr"/>
            <a:r>
              <a:rPr lang="en-US" sz="1500" dirty="0">
                <a:solidFill>
                  <a:schemeClr val="bg2">
                    <a:lumMod val="50000"/>
                  </a:schemeClr>
                </a:solidFill>
                <a:latin typeface="Bernard MT Condensed" panose="02050806060905020404" pitchFamily="18" charset="0"/>
              </a:rPr>
              <a:t>LOREM IPSUM DOLOR</a:t>
            </a:r>
          </a:p>
          <a:p>
            <a:pPr algn="ctr"/>
            <a:endParaRPr lang="en-US" sz="500" b="1" dirty="0">
              <a:solidFill>
                <a:schemeClr val="bg2">
                  <a:lumMod val="50000"/>
                </a:schemeClr>
              </a:solidFill>
              <a:latin typeface="Candara" panose="020E0502030303020204" pitchFamily="34" charset="0"/>
            </a:endParaRPr>
          </a:p>
          <a:p>
            <a:pPr algn="ctr"/>
            <a:r>
              <a:rPr lang="en-US" sz="11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1" name="TextBox 60">
            <a:extLst>
              <a:ext uri="{FF2B5EF4-FFF2-40B4-BE49-F238E27FC236}">
                <a16:creationId xmlns:a16="http://schemas.microsoft.com/office/drawing/2014/main" id="{99DB623D-2C8C-44EC-BBC0-D94D757E4D97}"/>
              </a:ext>
            </a:extLst>
          </p:cNvPr>
          <p:cNvSpPr txBox="1"/>
          <p:nvPr/>
        </p:nvSpPr>
        <p:spPr>
          <a:xfrm>
            <a:off x="7259138" y="1176643"/>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01</a:t>
            </a:r>
          </a:p>
        </p:txBody>
      </p:sp>
      <p:sp>
        <p:nvSpPr>
          <p:cNvPr id="62" name="TextBox 61">
            <a:extLst>
              <a:ext uri="{FF2B5EF4-FFF2-40B4-BE49-F238E27FC236}">
                <a16:creationId xmlns:a16="http://schemas.microsoft.com/office/drawing/2014/main" id="{8230EDBE-E9CC-4DD8-8FFB-4C7D7698563A}"/>
              </a:ext>
            </a:extLst>
          </p:cNvPr>
          <p:cNvSpPr txBox="1"/>
          <p:nvPr/>
        </p:nvSpPr>
        <p:spPr>
          <a:xfrm>
            <a:off x="7206540" y="3923338"/>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02</a:t>
            </a:r>
          </a:p>
        </p:txBody>
      </p:sp>
      <p:sp>
        <p:nvSpPr>
          <p:cNvPr id="63" name="TextBox 62">
            <a:extLst>
              <a:ext uri="{FF2B5EF4-FFF2-40B4-BE49-F238E27FC236}">
                <a16:creationId xmlns:a16="http://schemas.microsoft.com/office/drawing/2014/main" id="{29148CAF-9082-4D50-A83E-8665A2EFF71C}"/>
              </a:ext>
            </a:extLst>
          </p:cNvPr>
          <p:cNvSpPr txBox="1"/>
          <p:nvPr/>
        </p:nvSpPr>
        <p:spPr>
          <a:xfrm>
            <a:off x="5524283" y="5548782"/>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03</a:t>
            </a:r>
          </a:p>
        </p:txBody>
      </p:sp>
      <p:sp>
        <p:nvSpPr>
          <p:cNvPr id="64" name="TextBox 63">
            <a:extLst>
              <a:ext uri="{FF2B5EF4-FFF2-40B4-BE49-F238E27FC236}">
                <a16:creationId xmlns:a16="http://schemas.microsoft.com/office/drawing/2014/main" id="{CC7BFF65-1C61-40B8-B0F0-D3D1CC4C5004}"/>
              </a:ext>
            </a:extLst>
          </p:cNvPr>
          <p:cNvSpPr txBox="1"/>
          <p:nvPr/>
        </p:nvSpPr>
        <p:spPr>
          <a:xfrm>
            <a:off x="2773665" y="5561204"/>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04</a:t>
            </a:r>
          </a:p>
        </p:txBody>
      </p:sp>
    </p:spTree>
    <p:extLst>
      <p:ext uri="{BB962C8B-B14F-4D97-AF65-F5344CB8AC3E}">
        <p14:creationId xmlns:p14="http://schemas.microsoft.com/office/powerpoint/2010/main" val="241566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 calcmode="lin" valueType="num">
                                      <p:cBhvr>
                                        <p:cTn id="11" dur="500" fill="hold"/>
                                        <p:tgtEl>
                                          <p:spTgt spid="69"/>
                                        </p:tgtEl>
                                        <p:attrNameLst>
                                          <p:attrName>ppt_w</p:attrName>
                                        </p:attrNameLst>
                                      </p:cBhvr>
                                      <p:tavLst>
                                        <p:tav tm="0">
                                          <p:val>
                                            <p:fltVal val="0"/>
                                          </p:val>
                                        </p:tav>
                                        <p:tav tm="100000">
                                          <p:val>
                                            <p:strVal val="#ppt_w"/>
                                          </p:val>
                                        </p:tav>
                                      </p:tavLst>
                                    </p:anim>
                                    <p:anim calcmode="lin" valueType="num">
                                      <p:cBhvr>
                                        <p:cTn id="12" dur="500" fill="hold"/>
                                        <p:tgtEl>
                                          <p:spTgt spid="69"/>
                                        </p:tgtEl>
                                        <p:attrNameLst>
                                          <p:attrName>ppt_h</p:attrName>
                                        </p:attrNameLst>
                                      </p:cBhvr>
                                      <p:tavLst>
                                        <p:tav tm="0">
                                          <p:val>
                                            <p:fltVal val="0"/>
                                          </p:val>
                                        </p:tav>
                                        <p:tav tm="100000">
                                          <p:val>
                                            <p:strVal val="#ppt_h"/>
                                          </p:val>
                                        </p:tav>
                                      </p:tavLst>
                                    </p:anim>
                                    <p:animEffect transition="in" filter="fade">
                                      <p:cBhvr>
                                        <p:cTn id="13" dur="500"/>
                                        <p:tgtEl>
                                          <p:spTgt spid="6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p:cTn id="17" dur="1000" fill="hold"/>
                                        <p:tgtEl>
                                          <p:spTgt spid="59"/>
                                        </p:tgtEl>
                                        <p:attrNameLst>
                                          <p:attrName>ppt_w</p:attrName>
                                        </p:attrNameLst>
                                      </p:cBhvr>
                                      <p:tavLst>
                                        <p:tav tm="0">
                                          <p:val>
                                            <p:fltVal val="0"/>
                                          </p:val>
                                        </p:tav>
                                        <p:tav tm="100000">
                                          <p:val>
                                            <p:strVal val="#ppt_w"/>
                                          </p:val>
                                        </p:tav>
                                      </p:tavLst>
                                    </p:anim>
                                    <p:anim calcmode="lin" valueType="num">
                                      <p:cBhvr>
                                        <p:cTn id="18" dur="1000" fill="hold"/>
                                        <p:tgtEl>
                                          <p:spTgt spid="59"/>
                                        </p:tgtEl>
                                        <p:attrNameLst>
                                          <p:attrName>ppt_h</p:attrName>
                                        </p:attrNameLst>
                                      </p:cBhvr>
                                      <p:tavLst>
                                        <p:tav tm="0">
                                          <p:val>
                                            <p:fltVal val="0"/>
                                          </p:val>
                                        </p:tav>
                                        <p:tav tm="100000">
                                          <p:val>
                                            <p:strVal val="#ppt_h"/>
                                          </p:val>
                                        </p:tav>
                                      </p:tavLst>
                                    </p:anim>
                                    <p:animEffect transition="in" filter="fade">
                                      <p:cBhvr>
                                        <p:cTn id="19" dur="1000"/>
                                        <p:tgtEl>
                                          <p:spTgt spid="5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1000" fill="hold"/>
                                        <p:tgtEl>
                                          <p:spTgt spid="60"/>
                                        </p:tgtEl>
                                        <p:attrNameLst>
                                          <p:attrName>ppt_w</p:attrName>
                                        </p:attrNameLst>
                                      </p:cBhvr>
                                      <p:tavLst>
                                        <p:tav tm="0">
                                          <p:val>
                                            <p:fltVal val="0"/>
                                          </p:val>
                                        </p:tav>
                                        <p:tav tm="100000">
                                          <p:val>
                                            <p:strVal val="#ppt_w"/>
                                          </p:val>
                                        </p:tav>
                                      </p:tavLst>
                                    </p:anim>
                                    <p:anim calcmode="lin" valueType="num">
                                      <p:cBhvr>
                                        <p:cTn id="23" dur="1000" fill="hold"/>
                                        <p:tgtEl>
                                          <p:spTgt spid="60"/>
                                        </p:tgtEl>
                                        <p:attrNameLst>
                                          <p:attrName>ppt_h</p:attrName>
                                        </p:attrNameLst>
                                      </p:cBhvr>
                                      <p:tavLst>
                                        <p:tav tm="0">
                                          <p:val>
                                            <p:fltVal val="0"/>
                                          </p:val>
                                        </p:tav>
                                        <p:tav tm="100000">
                                          <p:val>
                                            <p:strVal val="#ppt_h"/>
                                          </p:val>
                                        </p:tav>
                                      </p:tavLst>
                                    </p:anim>
                                    <p:animEffect transition="in" filter="fade">
                                      <p:cBhvr>
                                        <p:cTn id="24" dur="1000"/>
                                        <p:tgtEl>
                                          <p:spTgt spid="60"/>
                                        </p:tgtEl>
                                      </p:cBhvr>
                                    </p:animEffect>
                                  </p:childTnLst>
                                </p:cTn>
                              </p:par>
                            </p:childTnLst>
                          </p:cTn>
                        </p:par>
                        <p:par>
                          <p:cTn id="25" fill="hold">
                            <p:stCondLst>
                              <p:cond delay="2000"/>
                            </p:stCondLst>
                            <p:childTnLst>
                              <p:par>
                                <p:cTn id="26" presetID="31" presetClass="entr" presetSubtype="0"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p:cTn id="28" dur="1000" fill="hold"/>
                                        <p:tgtEl>
                                          <p:spTgt spid="31"/>
                                        </p:tgtEl>
                                        <p:attrNameLst>
                                          <p:attrName>ppt_w</p:attrName>
                                        </p:attrNameLst>
                                      </p:cBhvr>
                                      <p:tavLst>
                                        <p:tav tm="0">
                                          <p:val>
                                            <p:fltVal val="0"/>
                                          </p:val>
                                        </p:tav>
                                        <p:tav tm="100000">
                                          <p:val>
                                            <p:strVal val="#ppt_w"/>
                                          </p:val>
                                        </p:tav>
                                      </p:tavLst>
                                    </p:anim>
                                    <p:anim calcmode="lin" valueType="num">
                                      <p:cBhvr>
                                        <p:cTn id="29" dur="1000" fill="hold"/>
                                        <p:tgtEl>
                                          <p:spTgt spid="31"/>
                                        </p:tgtEl>
                                        <p:attrNameLst>
                                          <p:attrName>ppt_h</p:attrName>
                                        </p:attrNameLst>
                                      </p:cBhvr>
                                      <p:tavLst>
                                        <p:tav tm="0">
                                          <p:val>
                                            <p:fltVal val="0"/>
                                          </p:val>
                                        </p:tav>
                                        <p:tav tm="100000">
                                          <p:val>
                                            <p:strVal val="#ppt_h"/>
                                          </p:val>
                                        </p:tav>
                                      </p:tavLst>
                                    </p:anim>
                                    <p:anim calcmode="lin" valueType="num">
                                      <p:cBhvr>
                                        <p:cTn id="30" dur="1000" fill="hold"/>
                                        <p:tgtEl>
                                          <p:spTgt spid="31"/>
                                        </p:tgtEl>
                                        <p:attrNameLst>
                                          <p:attrName>style.rotation</p:attrName>
                                        </p:attrNameLst>
                                      </p:cBhvr>
                                      <p:tavLst>
                                        <p:tav tm="0">
                                          <p:val>
                                            <p:fltVal val="90"/>
                                          </p:val>
                                        </p:tav>
                                        <p:tav tm="100000">
                                          <p:val>
                                            <p:fltVal val="0"/>
                                          </p:val>
                                        </p:tav>
                                      </p:tavLst>
                                    </p:anim>
                                    <p:animEffect transition="in" filter="fade">
                                      <p:cBhvr>
                                        <p:cTn id="31" dur="1000"/>
                                        <p:tgtEl>
                                          <p:spTgt spid="31"/>
                                        </p:tgtEl>
                                      </p:cBhvr>
                                    </p:animEffect>
                                  </p:childTnLst>
                                </p:cTn>
                              </p:par>
                              <p:par>
                                <p:cTn id="32" presetID="31" presetClass="entr" presetSubtype="0"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fltVal val="0"/>
                                          </p:val>
                                        </p:tav>
                                        <p:tav tm="100000">
                                          <p:val>
                                            <p:strVal val="#ppt_w"/>
                                          </p:val>
                                        </p:tav>
                                      </p:tavLst>
                                    </p:anim>
                                    <p:anim calcmode="lin" valueType="num">
                                      <p:cBhvr>
                                        <p:cTn id="35" dur="1000" fill="hold"/>
                                        <p:tgtEl>
                                          <p:spTgt spid="4"/>
                                        </p:tgtEl>
                                        <p:attrNameLst>
                                          <p:attrName>ppt_h</p:attrName>
                                        </p:attrNameLst>
                                      </p:cBhvr>
                                      <p:tavLst>
                                        <p:tav tm="0">
                                          <p:val>
                                            <p:fltVal val="0"/>
                                          </p:val>
                                        </p:tav>
                                        <p:tav tm="100000">
                                          <p:val>
                                            <p:strVal val="#ppt_h"/>
                                          </p:val>
                                        </p:tav>
                                      </p:tavLst>
                                    </p:anim>
                                    <p:anim calcmode="lin" valueType="num">
                                      <p:cBhvr>
                                        <p:cTn id="36" dur="1000" fill="hold"/>
                                        <p:tgtEl>
                                          <p:spTgt spid="4"/>
                                        </p:tgtEl>
                                        <p:attrNameLst>
                                          <p:attrName>style.rotation</p:attrName>
                                        </p:attrNameLst>
                                      </p:cBhvr>
                                      <p:tavLst>
                                        <p:tav tm="0">
                                          <p:val>
                                            <p:fltVal val="90"/>
                                          </p:val>
                                        </p:tav>
                                        <p:tav tm="100000">
                                          <p:val>
                                            <p:fltVal val="0"/>
                                          </p:val>
                                        </p:tav>
                                      </p:tavLst>
                                    </p:anim>
                                    <p:animEffect transition="in" filter="fade">
                                      <p:cBhvr>
                                        <p:cTn id="37" dur="1000"/>
                                        <p:tgtEl>
                                          <p:spTgt spid="4"/>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58"/>
                                        </p:tgtEl>
                                        <p:attrNameLst>
                                          <p:attrName>style.visibility</p:attrName>
                                        </p:attrNameLst>
                                      </p:cBhvr>
                                      <p:to>
                                        <p:strVal val="visible"/>
                                      </p:to>
                                    </p:set>
                                    <p:anim calcmode="lin" valueType="num">
                                      <p:cBhvr>
                                        <p:cTn id="41" dur="500" fill="hold"/>
                                        <p:tgtEl>
                                          <p:spTgt spid="58"/>
                                        </p:tgtEl>
                                        <p:attrNameLst>
                                          <p:attrName>ppt_w</p:attrName>
                                        </p:attrNameLst>
                                      </p:cBhvr>
                                      <p:tavLst>
                                        <p:tav tm="0">
                                          <p:val>
                                            <p:fltVal val="0"/>
                                          </p:val>
                                        </p:tav>
                                        <p:tav tm="100000">
                                          <p:val>
                                            <p:strVal val="#ppt_w"/>
                                          </p:val>
                                        </p:tav>
                                      </p:tavLst>
                                    </p:anim>
                                    <p:anim calcmode="lin" valueType="num">
                                      <p:cBhvr>
                                        <p:cTn id="42" dur="500" fill="hold"/>
                                        <p:tgtEl>
                                          <p:spTgt spid="58"/>
                                        </p:tgtEl>
                                        <p:attrNameLst>
                                          <p:attrName>ppt_h</p:attrName>
                                        </p:attrNameLst>
                                      </p:cBhvr>
                                      <p:tavLst>
                                        <p:tav tm="0">
                                          <p:val>
                                            <p:fltVal val="0"/>
                                          </p:val>
                                        </p:tav>
                                        <p:tav tm="100000">
                                          <p:val>
                                            <p:strVal val="#ppt_h"/>
                                          </p:val>
                                        </p:tav>
                                      </p:tavLst>
                                    </p:anim>
                                    <p:animEffect transition="in" filter="fade">
                                      <p:cBhvr>
                                        <p:cTn id="43" dur="500"/>
                                        <p:tgtEl>
                                          <p:spTgt spid="58"/>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61"/>
                                        </p:tgtEl>
                                        <p:attrNameLst>
                                          <p:attrName>style.visibility</p:attrName>
                                        </p:attrNameLst>
                                      </p:cBhvr>
                                      <p:to>
                                        <p:strVal val="visible"/>
                                      </p:to>
                                    </p:set>
                                    <p:anim calcmode="lin" valueType="num">
                                      <p:cBhvr>
                                        <p:cTn id="46" dur="500" fill="hold"/>
                                        <p:tgtEl>
                                          <p:spTgt spid="61"/>
                                        </p:tgtEl>
                                        <p:attrNameLst>
                                          <p:attrName>ppt_w</p:attrName>
                                        </p:attrNameLst>
                                      </p:cBhvr>
                                      <p:tavLst>
                                        <p:tav tm="0">
                                          <p:val>
                                            <p:fltVal val="0"/>
                                          </p:val>
                                        </p:tav>
                                        <p:tav tm="100000">
                                          <p:val>
                                            <p:strVal val="#ppt_w"/>
                                          </p:val>
                                        </p:tav>
                                      </p:tavLst>
                                    </p:anim>
                                    <p:anim calcmode="lin" valueType="num">
                                      <p:cBhvr>
                                        <p:cTn id="47" dur="500" fill="hold"/>
                                        <p:tgtEl>
                                          <p:spTgt spid="61"/>
                                        </p:tgtEl>
                                        <p:attrNameLst>
                                          <p:attrName>ppt_h</p:attrName>
                                        </p:attrNameLst>
                                      </p:cBhvr>
                                      <p:tavLst>
                                        <p:tav tm="0">
                                          <p:val>
                                            <p:fltVal val="0"/>
                                          </p:val>
                                        </p:tav>
                                        <p:tav tm="100000">
                                          <p:val>
                                            <p:strVal val="#ppt_h"/>
                                          </p:val>
                                        </p:tav>
                                      </p:tavLst>
                                    </p:anim>
                                    <p:animEffect transition="in" filter="fade">
                                      <p:cBhvr>
                                        <p:cTn id="48" dur="500"/>
                                        <p:tgtEl>
                                          <p:spTgt spid="61"/>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1000"/>
                                        <p:tgtEl>
                                          <p:spTgt spid="52"/>
                                        </p:tgtEl>
                                      </p:cBhvr>
                                    </p:animEffect>
                                    <p:anim calcmode="lin" valueType="num">
                                      <p:cBhvr>
                                        <p:cTn id="53" dur="1000" fill="hold"/>
                                        <p:tgtEl>
                                          <p:spTgt spid="52"/>
                                        </p:tgtEl>
                                        <p:attrNameLst>
                                          <p:attrName>ppt_x</p:attrName>
                                        </p:attrNameLst>
                                      </p:cBhvr>
                                      <p:tavLst>
                                        <p:tav tm="0">
                                          <p:val>
                                            <p:strVal val="#ppt_x"/>
                                          </p:val>
                                        </p:tav>
                                        <p:tav tm="100000">
                                          <p:val>
                                            <p:strVal val="#ppt_x"/>
                                          </p:val>
                                        </p:tav>
                                      </p:tavLst>
                                    </p:anim>
                                    <p:anim calcmode="lin" valueType="num">
                                      <p:cBhvr>
                                        <p:cTn id="54" dur="1000" fill="hold"/>
                                        <p:tgtEl>
                                          <p:spTgt spid="52"/>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31" presetClass="entr" presetSubtype="0" fill="hold" grpId="0" nodeType="afterEffect">
                                  <p:stCondLst>
                                    <p:cond delay="0"/>
                                  </p:stCondLst>
                                  <p:childTnLst>
                                    <p:set>
                                      <p:cBhvr>
                                        <p:cTn id="57" dur="1" fill="hold">
                                          <p:stCondLst>
                                            <p:cond delay="0"/>
                                          </p:stCondLst>
                                        </p:cTn>
                                        <p:tgtEl>
                                          <p:spTgt spid="41"/>
                                        </p:tgtEl>
                                        <p:attrNameLst>
                                          <p:attrName>style.visibility</p:attrName>
                                        </p:attrNameLst>
                                      </p:cBhvr>
                                      <p:to>
                                        <p:strVal val="visible"/>
                                      </p:to>
                                    </p:set>
                                    <p:anim calcmode="lin" valueType="num">
                                      <p:cBhvr>
                                        <p:cTn id="58" dur="1000" fill="hold"/>
                                        <p:tgtEl>
                                          <p:spTgt spid="41"/>
                                        </p:tgtEl>
                                        <p:attrNameLst>
                                          <p:attrName>ppt_w</p:attrName>
                                        </p:attrNameLst>
                                      </p:cBhvr>
                                      <p:tavLst>
                                        <p:tav tm="0">
                                          <p:val>
                                            <p:fltVal val="0"/>
                                          </p:val>
                                        </p:tav>
                                        <p:tav tm="100000">
                                          <p:val>
                                            <p:strVal val="#ppt_w"/>
                                          </p:val>
                                        </p:tav>
                                      </p:tavLst>
                                    </p:anim>
                                    <p:anim calcmode="lin" valueType="num">
                                      <p:cBhvr>
                                        <p:cTn id="59" dur="1000" fill="hold"/>
                                        <p:tgtEl>
                                          <p:spTgt spid="41"/>
                                        </p:tgtEl>
                                        <p:attrNameLst>
                                          <p:attrName>ppt_h</p:attrName>
                                        </p:attrNameLst>
                                      </p:cBhvr>
                                      <p:tavLst>
                                        <p:tav tm="0">
                                          <p:val>
                                            <p:fltVal val="0"/>
                                          </p:val>
                                        </p:tav>
                                        <p:tav tm="100000">
                                          <p:val>
                                            <p:strVal val="#ppt_h"/>
                                          </p:val>
                                        </p:tav>
                                      </p:tavLst>
                                    </p:anim>
                                    <p:anim calcmode="lin" valueType="num">
                                      <p:cBhvr>
                                        <p:cTn id="60" dur="1000" fill="hold"/>
                                        <p:tgtEl>
                                          <p:spTgt spid="41"/>
                                        </p:tgtEl>
                                        <p:attrNameLst>
                                          <p:attrName>style.rotation</p:attrName>
                                        </p:attrNameLst>
                                      </p:cBhvr>
                                      <p:tavLst>
                                        <p:tav tm="0">
                                          <p:val>
                                            <p:fltVal val="90"/>
                                          </p:val>
                                        </p:tav>
                                        <p:tav tm="100000">
                                          <p:val>
                                            <p:fltVal val="0"/>
                                          </p:val>
                                        </p:tav>
                                      </p:tavLst>
                                    </p:anim>
                                    <p:animEffect transition="in" filter="fade">
                                      <p:cBhvr>
                                        <p:cTn id="61" dur="1000"/>
                                        <p:tgtEl>
                                          <p:spTgt spid="41"/>
                                        </p:tgtEl>
                                      </p:cBhvr>
                                    </p:animEffect>
                                  </p:childTnLst>
                                </p:cTn>
                              </p:par>
                              <p:par>
                                <p:cTn id="62" presetID="31" presetClass="entr" presetSubtype="0" fill="hold" nodeType="withEffect">
                                  <p:stCondLst>
                                    <p:cond delay="0"/>
                                  </p:stCondLst>
                                  <p:childTnLst>
                                    <p:set>
                                      <p:cBhvr>
                                        <p:cTn id="63" dur="1" fill="hold">
                                          <p:stCondLst>
                                            <p:cond delay="0"/>
                                          </p:stCondLst>
                                        </p:cTn>
                                        <p:tgtEl>
                                          <p:spTgt spid="42"/>
                                        </p:tgtEl>
                                        <p:attrNameLst>
                                          <p:attrName>style.visibility</p:attrName>
                                        </p:attrNameLst>
                                      </p:cBhvr>
                                      <p:to>
                                        <p:strVal val="visible"/>
                                      </p:to>
                                    </p:set>
                                    <p:anim calcmode="lin" valueType="num">
                                      <p:cBhvr>
                                        <p:cTn id="64" dur="1000" fill="hold"/>
                                        <p:tgtEl>
                                          <p:spTgt spid="42"/>
                                        </p:tgtEl>
                                        <p:attrNameLst>
                                          <p:attrName>ppt_w</p:attrName>
                                        </p:attrNameLst>
                                      </p:cBhvr>
                                      <p:tavLst>
                                        <p:tav tm="0">
                                          <p:val>
                                            <p:fltVal val="0"/>
                                          </p:val>
                                        </p:tav>
                                        <p:tav tm="100000">
                                          <p:val>
                                            <p:strVal val="#ppt_w"/>
                                          </p:val>
                                        </p:tav>
                                      </p:tavLst>
                                    </p:anim>
                                    <p:anim calcmode="lin" valueType="num">
                                      <p:cBhvr>
                                        <p:cTn id="65" dur="1000" fill="hold"/>
                                        <p:tgtEl>
                                          <p:spTgt spid="42"/>
                                        </p:tgtEl>
                                        <p:attrNameLst>
                                          <p:attrName>ppt_h</p:attrName>
                                        </p:attrNameLst>
                                      </p:cBhvr>
                                      <p:tavLst>
                                        <p:tav tm="0">
                                          <p:val>
                                            <p:fltVal val="0"/>
                                          </p:val>
                                        </p:tav>
                                        <p:tav tm="100000">
                                          <p:val>
                                            <p:strVal val="#ppt_h"/>
                                          </p:val>
                                        </p:tav>
                                      </p:tavLst>
                                    </p:anim>
                                    <p:anim calcmode="lin" valueType="num">
                                      <p:cBhvr>
                                        <p:cTn id="66" dur="1000" fill="hold"/>
                                        <p:tgtEl>
                                          <p:spTgt spid="42"/>
                                        </p:tgtEl>
                                        <p:attrNameLst>
                                          <p:attrName>style.rotation</p:attrName>
                                        </p:attrNameLst>
                                      </p:cBhvr>
                                      <p:tavLst>
                                        <p:tav tm="0">
                                          <p:val>
                                            <p:fltVal val="90"/>
                                          </p:val>
                                        </p:tav>
                                        <p:tav tm="100000">
                                          <p:val>
                                            <p:fltVal val="0"/>
                                          </p:val>
                                        </p:tav>
                                      </p:tavLst>
                                    </p:anim>
                                    <p:animEffect transition="in" filter="fade">
                                      <p:cBhvr>
                                        <p:cTn id="67" dur="1000"/>
                                        <p:tgtEl>
                                          <p:spTgt spid="42"/>
                                        </p:tgtEl>
                                      </p:cBhvr>
                                    </p:animEffect>
                                  </p:childTnLst>
                                </p:cTn>
                              </p:par>
                            </p:childTnLst>
                          </p:cTn>
                        </p:par>
                        <p:par>
                          <p:cTn id="68" fill="hold">
                            <p:stCondLst>
                              <p:cond delay="5500"/>
                            </p:stCondLst>
                            <p:childTnLst>
                              <p:par>
                                <p:cTn id="69" presetID="53" presetClass="entr" presetSubtype="16"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 calcmode="lin" valueType="num">
                                      <p:cBhvr>
                                        <p:cTn id="71" dur="1000" fill="hold"/>
                                        <p:tgtEl>
                                          <p:spTgt spid="55"/>
                                        </p:tgtEl>
                                        <p:attrNameLst>
                                          <p:attrName>ppt_w</p:attrName>
                                        </p:attrNameLst>
                                      </p:cBhvr>
                                      <p:tavLst>
                                        <p:tav tm="0">
                                          <p:val>
                                            <p:fltVal val="0"/>
                                          </p:val>
                                        </p:tav>
                                        <p:tav tm="100000">
                                          <p:val>
                                            <p:strVal val="#ppt_w"/>
                                          </p:val>
                                        </p:tav>
                                      </p:tavLst>
                                    </p:anim>
                                    <p:anim calcmode="lin" valueType="num">
                                      <p:cBhvr>
                                        <p:cTn id="72" dur="1000" fill="hold"/>
                                        <p:tgtEl>
                                          <p:spTgt spid="55"/>
                                        </p:tgtEl>
                                        <p:attrNameLst>
                                          <p:attrName>ppt_h</p:attrName>
                                        </p:attrNameLst>
                                      </p:cBhvr>
                                      <p:tavLst>
                                        <p:tav tm="0">
                                          <p:val>
                                            <p:fltVal val="0"/>
                                          </p:val>
                                        </p:tav>
                                        <p:tav tm="100000">
                                          <p:val>
                                            <p:strVal val="#ppt_h"/>
                                          </p:val>
                                        </p:tav>
                                      </p:tavLst>
                                    </p:anim>
                                    <p:animEffect transition="in" filter="fade">
                                      <p:cBhvr>
                                        <p:cTn id="73" dur="1000"/>
                                        <p:tgtEl>
                                          <p:spTgt spid="55"/>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1000" fill="hold"/>
                                        <p:tgtEl>
                                          <p:spTgt spid="62"/>
                                        </p:tgtEl>
                                        <p:attrNameLst>
                                          <p:attrName>ppt_w</p:attrName>
                                        </p:attrNameLst>
                                      </p:cBhvr>
                                      <p:tavLst>
                                        <p:tav tm="0">
                                          <p:val>
                                            <p:fltVal val="0"/>
                                          </p:val>
                                        </p:tav>
                                        <p:tav tm="100000">
                                          <p:val>
                                            <p:strVal val="#ppt_w"/>
                                          </p:val>
                                        </p:tav>
                                      </p:tavLst>
                                    </p:anim>
                                    <p:anim calcmode="lin" valueType="num">
                                      <p:cBhvr>
                                        <p:cTn id="77" dur="1000" fill="hold"/>
                                        <p:tgtEl>
                                          <p:spTgt spid="62"/>
                                        </p:tgtEl>
                                        <p:attrNameLst>
                                          <p:attrName>ppt_h</p:attrName>
                                        </p:attrNameLst>
                                      </p:cBhvr>
                                      <p:tavLst>
                                        <p:tav tm="0">
                                          <p:val>
                                            <p:fltVal val="0"/>
                                          </p:val>
                                        </p:tav>
                                        <p:tav tm="100000">
                                          <p:val>
                                            <p:strVal val="#ppt_h"/>
                                          </p:val>
                                        </p:tav>
                                      </p:tavLst>
                                    </p:anim>
                                    <p:animEffect transition="in" filter="fade">
                                      <p:cBhvr>
                                        <p:cTn id="78" dur="1000"/>
                                        <p:tgtEl>
                                          <p:spTgt spid="62"/>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4"/>
                                        </p:tgtEl>
                                        <p:attrNameLst>
                                          <p:attrName>style.visibility</p:attrName>
                                        </p:attrNameLst>
                                      </p:cBhvr>
                                      <p:to>
                                        <p:strVal val="visible"/>
                                      </p:to>
                                    </p:set>
                                    <p:animEffect transition="in" filter="fade">
                                      <p:cBhvr>
                                        <p:cTn id="82" dur="1000"/>
                                        <p:tgtEl>
                                          <p:spTgt spid="54"/>
                                        </p:tgtEl>
                                      </p:cBhvr>
                                    </p:animEffect>
                                    <p:anim calcmode="lin" valueType="num">
                                      <p:cBhvr>
                                        <p:cTn id="83" dur="1000" fill="hold"/>
                                        <p:tgtEl>
                                          <p:spTgt spid="54"/>
                                        </p:tgtEl>
                                        <p:attrNameLst>
                                          <p:attrName>ppt_x</p:attrName>
                                        </p:attrNameLst>
                                      </p:cBhvr>
                                      <p:tavLst>
                                        <p:tav tm="0">
                                          <p:val>
                                            <p:strVal val="#ppt_x"/>
                                          </p:val>
                                        </p:tav>
                                        <p:tav tm="100000">
                                          <p:val>
                                            <p:strVal val="#ppt_x"/>
                                          </p:val>
                                        </p:tav>
                                      </p:tavLst>
                                    </p:anim>
                                    <p:anim calcmode="lin" valueType="num">
                                      <p:cBhvr>
                                        <p:cTn id="84" dur="1000" fill="hold"/>
                                        <p:tgtEl>
                                          <p:spTgt spid="54"/>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1000" fill="hold"/>
                                        <p:tgtEl>
                                          <p:spTgt spid="46"/>
                                        </p:tgtEl>
                                        <p:attrNameLst>
                                          <p:attrName>ppt_w</p:attrName>
                                        </p:attrNameLst>
                                      </p:cBhvr>
                                      <p:tavLst>
                                        <p:tav tm="0">
                                          <p:val>
                                            <p:fltVal val="0"/>
                                          </p:val>
                                        </p:tav>
                                        <p:tav tm="100000">
                                          <p:val>
                                            <p:strVal val="#ppt_w"/>
                                          </p:val>
                                        </p:tav>
                                      </p:tavLst>
                                    </p:anim>
                                    <p:anim calcmode="lin" valueType="num">
                                      <p:cBhvr>
                                        <p:cTn id="89" dur="1000" fill="hold"/>
                                        <p:tgtEl>
                                          <p:spTgt spid="46"/>
                                        </p:tgtEl>
                                        <p:attrNameLst>
                                          <p:attrName>ppt_h</p:attrName>
                                        </p:attrNameLst>
                                      </p:cBhvr>
                                      <p:tavLst>
                                        <p:tav tm="0">
                                          <p:val>
                                            <p:fltVal val="0"/>
                                          </p:val>
                                        </p:tav>
                                        <p:tav tm="100000">
                                          <p:val>
                                            <p:strVal val="#ppt_h"/>
                                          </p:val>
                                        </p:tav>
                                      </p:tavLst>
                                    </p:anim>
                                    <p:anim calcmode="lin" valueType="num">
                                      <p:cBhvr>
                                        <p:cTn id="90" dur="1000" fill="hold"/>
                                        <p:tgtEl>
                                          <p:spTgt spid="46"/>
                                        </p:tgtEl>
                                        <p:attrNameLst>
                                          <p:attrName>style.rotation</p:attrName>
                                        </p:attrNameLst>
                                      </p:cBhvr>
                                      <p:tavLst>
                                        <p:tav tm="0">
                                          <p:val>
                                            <p:fltVal val="90"/>
                                          </p:val>
                                        </p:tav>
                                        <p:tav tm="100000">
                                          <p:val>
                                            <p:fltVal val="0"/>
                                          </p:val>
                                        </p:tav>
                                      </p:tavLst>
                                    </p:anim>
                                    <p:animEffect transition="in" filter="fade">
                                      <p:cBhvr>
                                        <p:cTn id="91" dur="1000"/>
                                        <p:tgtEl>
                                          <p:spTgt spid="46"/>
                                        </p:tgtEl>
                                      </p:cBhvr>
                                    </p:animEffect>
                                  </p:childTnLst>
                                </p:cTn>
                              </p:par>
                              <p:par>
                                <p:cTn id="92" presetID="31" presetClass="entr" presetSubtype="0" fill="hold"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1000" fill="hold"/>
                                        <p:tgtEl>
                                          <p:spTgt spid="47"/>
                                        </p:tgtEl>
                                        <p:attrNameLst>
                                          <p:attrName>ppt_w</p:attrName>
                                        </p:attrNameLst>
                                      </p:cBhvr>
                                      <p:tavLst>
                                        <p:tav tm="0">
                                          <p:val>
                                            <p:fltVal val="0"/>
                                          </p:val>
                                        </p:tav>
                                        <p:tav tm="100000">
                                          <p:val>
                                            <p:strVal val="#ppt_w"/>
                                          </p:val>
                                        </p:tav>
                                      </p:tavLst>
                                    </p:anim>
                                    <p:anim calcmode="lin" valueType="num">
                                      <p:cBhvr>
                                        <p:cTn id="95" dur="1000" fill="hold"/>
                                        <p:tgtEl>
                                          <p:spTgt spid="47"/>
                                        </p:tgtEl>
                                        <p:attrNameLst>
                                          <p:attrName>ppt_h</p:attrName>
                                        </p:attrNameLst>
                                      </p:cBhvr>
                                      <p:tavLst>
                                        <p:tav tm="0">
                                          <p:val>
                                            <p:fltVal val="0"/>
                                          </p:val>
                                        </p:tav>
                                        <p:tav tm="100000">
                                          <p:val>
                                            <p:strVal val="#ppt_h"/>
                                          </p:val>
                                        </p:tav>
                                      </p:tavLst>
                                    </p:anim>
                                    <p:anim calcmode="lin" valueType="num">
                                      <p:cBhvr>
                                        <p:cTn id="96" dur="1000" fill="hold"/>
                                        <p:tgtEl>
                                          <p:spTgt spid="47"/>
                                        </p:tgtEl>
                                        <p:attrNameLst>
                                          <p:attrName>style.rotation</p:attrName>
                                        </p:attrNameLst>
                                      </p:cBhvr>
                                      <p:tavLst>
                                        <p:tav tm="0">
                                          <p:val>
                                            <p:fltVal val="90"/>
                                          </p:val>
                                        </p:tav>
                                        <p:tav tm="100000">
                                          <p:val>
                                            <p:fltVal val="0"/>
                                          </p:val>
                                        </p:tav>
                                      </p:tavLst>
                                    </p:anim>
                                    <p:animEffect transition="in" filter="fade">
                                      <p:cBhvr>
                                        <p:cTn id="97" dur="1000"/>
                                        <p:tgtEl>
                                          <p:spTgt spid="47"/>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1000" fill="hold"/>
                                        <p:tgtEl>
                                          <p:spTgt spid="56"/>
                                        </p:tgtEl>
                                        <p:attrNameLst>
                                          <p:attrName>ppt_w</p:attrName>
                                        </p:attrNameLst>
                                      </p:cBhvr>
                                      <p:tavLst>
                                        <p:tav tm="0">
                                          <p:val>
                                            <p:fltVal val="0"/>
                                          </p:val>
                                        </p:tav>
                                        <p:tav tm="100000">
                                          <p:val>
                                            <p:strVal val="#ppt_w"/>
                                          </p:val>
                                        </p:tav>
                                      </p:tavLst>
                                    </p:anim>
                                    <p:anim calcmode="lin" valueType="num">
                                      <p:cBhvr>
                                        <p:cTn id="102" dur="1000" fill="hold"/>
                                        <p:tgtEl>
                                          <p:spTgt spid="56"/>
                                        </p:tgtEl>
                                        <p:attrNameLst>
                                          <p:attrName>ppt_h</p:attrName>
                                        </p:attrNameLst>
                                      </p:cBhvr>
                                      <p:tavLst>
                                        <p:tav tm="0">
                                          <p:val>
                                            <p:fltVal val="0"/>
                                          </p:val>
                                        </p:tav>
                                        <p:tav tm="100000">
                                          <p:val>
                                            <p:strVal val="#ppt_h"/>
                                          </p:val>
                                        </p:tav>
                                      </p:tavLst>
                                    </p:anim>
                                    <p:animEffect transition="in" filter="fade">
                                      <p:cBhvr>
                                        <p:cTn id="103" dur="1000"/>
                                        <p:tgtEl>
                                          <p:spTgt spid="56"/>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63"/>
                                        </p:tgtEl>
                                        <p:attrNameLst>
                                          <p:attrName>style.visibility</p:attrName>
                                        </p:attrNameLst>
                                      </p:cBhvr>
                                      <p:to>
                                        <p:strVal val="visible"/>
                                      </p:to>
                                    </p:set>
                                    <p:anim calcmode="lin" valueType="num">
                                      <p:cBhvr>
                                        <p:cTn id="106" dur="1000" fill="hold"/>
                                        <p:tgtEl>
                                          <p:spTgt spid="63"/>
                                        </p:tgtEl>
                                        <p:attrNameLst>
                                          <p:attrName>ppt_w</p:attrName>
                                        </p:attrNameLst>
                                      </p:cBhvr>
                                      <p:tavLst>
                                        <p:tav tm="0">
                                          <p:val>
                                            <p:fltVal val="0"/>
                                          </p:val>
                                        </p:tav>
                                        <p:tav tm="100000">
                                          <p:val>
                                            <p:strVal val="#ppt_w"/>
                                          </p:val>
                                        </p:tav>
                                      </p:tavLst>
                                    </p:anim>
                                    <p:anim calcmode="lin" valueType="num">
                                      <p:cBhvr>
                                        <p:cTn id="107" dur="1000" fill="hold"/>
                                        <p:tgtEl>
                                          <p:spTgt spid="63"/>
                                        </p:tgtEl>
                                        <p:attrNameLst>
                                          <p:attrName>ppt_h</p:attrName>
                                        </p:attrNameLst>
                                      </p:cBhvr>
                                      <p:tavLst>
                                        <p:tav tm="0">
                                          <p:val>
                                            <p:fltVal val="0"/>
                                          </p:val>
                                        </p:tav>
                                        <p:tav tm="100000">
                                          <p:val>
                                            <p:strVal val="#ppt_h"/>
                                          </p:val>
                                        </p:tav>
                                      </p:tavLst>
                                    </p:anim>
                                    <p:animEffect transition="in" filter="fade">
                                      <p:cBhvr>
                                        <p:cTn id="108" dur="1000"/>
                                        <p:tgtEl>
                                          <p:spTgt spid="63"/>
                                        </p:tgtEl>
                                      </p:cBhvr>
                                    </p:animEffect>
                                  </p:childTnLst>
                                </p:cTn>
                              </p:par>
                            </p:childTnLst>
                          </p:cTn>
                        </p:par>
                        <p:par>
                          <p:cTn id="109" fill="hold">
                            <p:stCondLst>
                              <p:cond delay="9500"/>
                            </p:stCondLst>
                            <p:childTnLst>
                              <p:par>
                                <p:cTn id="110" presetID="42" presetClass="entr" presetSubtype="0" fill="hold" grpId="0" nodeType="afterEffect">
                                  <p:stCondLst>
                                    <p:cond delay="0"/>
                                  </p:stCondLst>
                                  <p:childTnLst>
                                    <p:set>
                                      <p:cBhvr>
                                        <p:cTn id="111" dur="1" fill="hold">
                                          <p:stCondLst>
                                            <p:cond delay="0"/>
                                          </p:stCondLst>
                                        </p:cTn>
                                        <p:tgtEl>
                                          <p:spTgt spid="53"/>
                                        </p:tgtEl>
                                        <p:attrNameLst>
                                          <p:attrName>style.visibility</p:attrName>
                                        </p:attrNameLst>
                                      </p:cBhvr>
                                      <p:to>
                                        <p:strVal val="visible"/>
                                      </p:to>
                                    </p:set>
                                    <p:animEffect transition="in" filter="fade">
                                      <p:cBhvr>
                                        <p:cTn id="112" dur="1000"/>
                                        <p:tgtEl>
                                          <p:spTgt spid="53"/>
                                        </p:tgtEl>
                                      </p:cBhvr>
                                    </p:animEffect>
                                    <p:anim calcmode="lin" valueType="num">
                                      <p:cBhvr>
                                        <p:cTn id="113" dur="1000" fill="hold"/>
                                        <p:tgtEl>
                                          <p:spTgt spid="53"/>
                                        </p:tgtEl>
                                        <p:attrNameLst>
                                          <p:attrName>ppt_x</p:attrName>
                                        </p:attrNameLst>
                                      </p:cBhvr>
                                      <p:tavLst>
                                        <p:tav tm="0">
                                          <p:val>
                                            <p:strVal val="#ppt_x"/>
                                          </p:val>
                                        </p:tav>
                                        <p:tav tm="100000">
                                          <p:val>
                                            <p:strVal val="#ppt_x"/>
                                          </p:val>
                                        </p:tav>
                                      </p:tavLst>
                                    </p:anim>
                                    <p:anim calcmode="lin" valueType="num">
                                      <p:cBhvr>
                                        <p:cTn id="114" dur="1000" fill="hold"/>
                                        <p:tgtEl>
                                          <p:spTgt spid="53"/>
                                        </p:tgtEl>
                                        <p:attrNameLst>
                                          <p:attrName>ppt_y</p:attrName>
                                        </p:attrNameLst>
                                      </p:cBhvr>
                                      <p:tavLst>
                                        <p:tav tm="0">
                                          <p:val>
                                            <p:strVal val="#ppt_y+.1"/>
                                          </p:val>
                                        </p:tav>
                                        <p:tav tm="100000">
                                          <p:val>
                                            <p:strVal val="#ppt_y"/>
                                          </p:val>
                                        </p:tav>
                                      </p:tavLst>
                                    </p:anim>
                                  </p:childTnLst>
                                </p:cTn>
                              </p:par>
                            </p:childTnLst>
                          </p:cTn>
                        </p:par>
                        <p:par>
                          <p:cTn id="115" fill="hold">
                            <p:stCondLst>
                              <p:cond delay="10500"/>
                            </p:stCondLst>
                            <p:childTnLst>
                              <p:par>
                                <p:cTn id="116" presetID="31" presetClass="entr" presetSubtype="0"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 calcmode="lin" valueType="num">
                                      <p:cBhvr>
                                        <p:cTn id="118" dur="1000" fill="hold"/>
                                        <p:tgtEl>
                                          <p:spTgt spid="36"/>
                                        </p:tgtEl>
                                        <p:attrNameLst>
                                          <p:attrName>ppt_w</p:attrName>
                                        </p:attrNameLst>
                                      </p:cBhvr>
                                      <p:tavLst>
                                        <p:tav tm="0">
                                          <p:val>
                                            <p:fltVal val="0"/>
                                          </p:val>
                                        </p:tav>
                                        <p:tav tm="100000">
                                          <p:val>
                                            <p:strVal val="#ppt_w"/>
                                          </p:val>
                                        </p:tav>
                                      </p:tavLst>
                                    </p:anim>
                                    <p:anim calcmode="lin" valueType="num">
                                      <p:cBhvr>
                                        <p:cTn id="119" dur="1000" fill="hold"/>
                                        <p:tgtEl>
                                          <p:spTgt spid="36"/>
                                        </p:tgtEl>
                                        <p:attrNameLst>
                                          <p:attrName>ppt_h</p:attrName>
                                        </p:attrNameLst>
                                      </p:cBhvr>
                                      <p:tavLst>
                                        <p:tav tm="0">
                                          <p:val>
                                            <p:fltVal val="0"/>
                                          </p:val>
                                        </p:tav>
                                        <p:tav tm="100000">
                                          <p:val>
                                            <p:strVal val="#ppt_h"/>
                                          </p:val>
                                        </p:tav>
                                      </p:tavLst>
                                    </p:anim>
                                    <p:anim calcmode="lin" valueType="num">
                                      <p:cBhvr>
                                        <p:cTn id="120" dur="1000" fill="hold"/>
                                        <p:tgtEl>
                                          <p:spTgt spid="36"/>
                                        </p:tgtEl>
                                        <p:attrNameLst>
                                          <p:attrName>style.rotation</p:attrName>
                                        </p:attrNameLst>
                                      </p:cBhvr>
                                      <p:tavLst>
                                        <p:tav tm="0">
                                          <p:val>
                                            <p:fltVal val="90"/>
                                          </p:val>
                                        </p:tav>
                                        <p:tav tm="100000">
                                          <p:val>
                                            <p:fltVal val="0"/>
                                          </p:val>
                                        </p:tav>
                                      </p:tavLst>
                                    </p:anim>
                                    <p:animEffect transition="in" filter="fade">
                                      <p:cBhvr>
                                        <p:cTn id="121" dur="1000"/>
                                        <p:tgtEl>
                                          <p:spTgt spid="36"/>
                                        </p:tgtEl>
                                      </p:cBhvr>
                                    </p:animEffect>
                                  </p:childTnLst>
                                </p:cTn>
                              </p:par>
                              <p:par>
                                <p:cTn id="122" presetID="31" presetClass="entr" presetSubtype="0" fill="hold" nodeType="withEffect">
                                  <p:stCondLst>
                                    <p:cond delay="0"/>
                                  </p:stCondLst>
                                  <p:childTnLst>
                                    <p:set>
                                      <p:cBhvr>
                                        <p:cTn id="123" dur="1" fill="hold">
                                          <p:stCondLst>
                                            <p:cond delay="0"/>
                                          </p:stCondLst>
                                        </p:cTn>
                                        <p:tgtEl>
                                          <p:spTgt spid="37"/>
                                        </p:tgtEl>
                                        <p:attrNameLst>
                                          <p:attrName>style.visibility</p:attrName>
                                        </p:attrNameLst>
                                      </p:cBhvr>
                                      <p:to>
                                        <p:strVal val="visible"/>
                                      </p:to>
                                    </p:set>
                                    <p:anim calcmode="lin" valueType="num">
                                      <p:cBhvr>
                                        <p:cTn id="124" dur="1000" fill="hold"/>
                                        <p:tgtEl>
                                          <p:spTgt spid="37"/>
                                        </p:tgtEl>
                                        <p:attrNameLst>
                                          <p:attrName>ppt_w</p:attrName>
                                        </p:attrNameLst>
                                      </p:cBhvr>
                                      <p:tavLst>
                                        <p:tav tm="0">
                                          <p:val>
                                            <p:fltVal val="0"/>
                                          </p:val>
                                        </p:tav>
                                        <p:tav tm="100000">
                                          <p:val>
                                            <p:strVal val="#ppt_w"/>
                                          </p:val>
                                        </p:tav>
                                      </p:tavLst>
                                    </p:anim>
                                    <p:anim calcmode="lin" valueType="num">
                                      <p:cBhvr>
                                        <p:cTn id="125" dur="1000" fill="hold"/>
                                        <p:tgtEl>
                                          <p:spTgt spid="37"/>
                                        </p:tgtEl>
                                        <p:attrNameLst>
                                          <p:attrName>ppt_h</p:attrName>
                                        </p:attrNameLst>
                                      </p:cBhvr>
                                      <p:tavLst>
                                        <p:tav tm="0">
                                          <p:val>
                                            <p:fltVal val="0"/>
                                          </p:val>
                                        </p:tav>
                                        <p:tav tm="100000">
                                          <p:val>
                                            <p:strVal val="#ppt_h"/>
                                          </p:val>
                                        </p:tav>
                                      </p:tavLst>
                                    </p:anim>
                                    <p:anim calcmode="lin" valueType="num">
                                      <p:cBhvr>
                                        <p:cTn id="126" dur="1000" fill="hold"/>
                                        <p:tgtEl>
                                          <p:spTgt spid="37"/>
                                        </p:tgtEl>
                                        <p:attrNameLst>
                                          <p:attrName>style.rotation</p:attrName>
                                        </p:attrNameLst>
                                      </p:cBhvr>
                                      <p:tavLst>
                                        <p:tav tm="0">
                                          <p:val>
                                            <p:fltVal val="90"/>
                                          </p:val>
                                        </p:tav>
                                        <p:tav tm="100000">
                                          <p:val>
                                            <p:fltVal val="0"/>
                                          </p:val>
                                        </p:tav>
                                      </p:tavLst>
                                    </p:anim>
                                    <p:animEffect transition="in" filter="fade">
                                      <p:cBhvr>
                                        <p:cTn id="127" dur="1000"/>
                                        <p:tgtEl>
                                          <p:spTgt spid="37"/>
                                        </p:tgtEl>
                                      </p:cBhvr>
                                    </p:animEffect>
                                  </p:childTnLst>
                                </p:cTn>
                              </p:par>
                            </p:childTnLst>
                          </p:cTn>
                        </p:par>
                        <p:par>
                          <p:cTn id="128" fill="hold">
                            <p:stCondLst>
                              <p:cond delay="1150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1000" fill="hold"/>
                                        <p:tgtEl>
                                          <p:spTgt spid="57"/>
                                        </p:tgtEl>
                                        <p:attrNameLst>
                                          <p:attrName>ppt_w</p:attrName>
                                        </p:attrNameLst>
                                      </p:cBhvr>
                                      <p:tavLst>
                                        <p:tav tm="0">
                                          <p:val>
                                            <p:fltVal val="0"/>
                                          </p:val>
                                        </p:tav>
                                        <p:tav tm="100000">
                                          <p:val>
                                            <p:strVal val="#ppt_w"/>
                                          </p:val>
                                        </p:tav>
                                      </p:tavLst>
                                    </p:anim>
                                    <p:anim calcmode="lin" valueType="num">
                                      <p:cBhvr>
                                        <p:cTn id="132" dur="1000" fill="hold"/>
                                        <p:tgtEl>
                                          <p:spTgt spid="57"/>
                                        </p:tgtEl>
                                        <p:attrNameLst>
                                          <p:attrName>ppt_h</p:attrName>
                                        </p:attrNameLst>
                                      </p:cBhvr>
                                      <p:tavLst>
                                        <p:tav tm="0">
                                          <p:val>
                                            <p:fltVal val="0"/>
                                          </p:val>
                                        </p:tav>
                                        <p:tav tm="100000">
                                          <p:val>
                                            <p:strVal val="#ppt_h"/>
                                          </p:val>
                                        </p:tav>
                                      </p:tavLst>
                                    </p:anim>
                                    <p:animEffect transition="in" filter="fade">
                                      <p:cBhvr>
                                        <p:cTn id="133" dur="10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p:cTn id="136" dur="1000" fill="hold"/>
                                        <p:tgtEl>
                                          <p:spTgt spid="64"/>
                                        </p:tgtEl>
                                        <p:attrNameLst>
                                          <p:attrName>ppt_w</p:attrName>
                                        </p:attrNameLst>
                                      </p:cBhvr>
                                      <p:tavLst>
                                        <p:tav tm="0">
                                          <p:val>
                                            <p:fltVal val="0"/>
                                          </p:val>
                                        </p:tav>
                                        <p:tav tm="100000">
                                          <p:val>
                                            <p:strVal val="#ppt_w"/>
                                          </p:val>
                                        </p:tav>
                                      </p:tavLst>
                                    </p:anim>
                                    <p:anim calcmode="lin" valueType="num">
                                      <p:cBhvr>
                                        <p:cTn id="137" dur="1000" fill="hold"/>
                                        <p:tgtEl>
                                          <p:spTgt spid="64"/>
                                        </p:tgtEl>
                                        <p:attrNameLst>
                                          <p:attrName>ppt_h</p:attrName>
                                        </p:attrNameLst>
                                      </p:cBhvr>
                                      <p:tavLst>
                                        <p:tav tm="0">
                                          <p:val>
                                            <p:fltVal val="0"/>
                                          </p:val>
                                        </p:tav>
                                        <p:tav tm="100000">
                                          <p:val>
                                            <p:strVal val="#ppt_h"/>
                                          </p:val>
                                        </p:tav>
                                      </p:tavLst>
                                    </p:anim>
                                    <p:animEffect transition="in" filter="fade">
                                      <p:cBhvr>
                                        <p:cTn id="138" dur="1000"/>
                                        <p:tgtEl>
                                          <p:spTgt spid="64"/>
                                        </p:tgtEl>
                                      </p:cBhvr>
                                    </p:animEffect>
                                  </p:childTnLst>
                                </p:cTn>
                              </p:par>
                            </p:childTnLst>
                          </p:cTn>
                        </p:par>
                        <p:par>
                          <p:cTn id="139" fill="hold">
                            <p:stCondLst>
                              <p:cond delay="12500"/>
                            </p:stCondLst>
                            <p:childTnLst>
                              <p:par>
                                <p:cTn id="140" presetID="42" presetClass="entr" presetSubtype="0" fill="hold" grpId="0"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fade">
                                      <p:cBhvr>
                                        <p:cTn id="142" dur="1000"/>
                                        <p:tgtEl>
                                          <p:spTgt spid="51"/>
                                        </p:tgtEl>
                                      </p:cBhvr>
                                    </p:animEffect>
                                    <p:anim calcmode="lin" valueType="num">
                                      <p:cBhvr>
                                        <p:cTn id="143" dur="1000" fill="hold"/>
                                        <p:tgtEl>
                                          <p:spTgt spid="51"/>
                                        </p:tgtEl>
                                        <p:attrNameLst>
                                          <p:attrName>ppt_x</p:attrName>
                                        </p:attrNameLst>
                                      </p:cBhvr>
                                      <p:tavLst>
                                        <p:tav tm="0">
                                          <p:val>
                                            <p:strVal val="#ppt_x"/>
                                          </p:val>
                                        </p:tav>
                                        <p:tav tm="100000">
                                          <p:val>
                                            <p:strVal val="#ppt_x"/>
                                          </p:val>
                                        </p:tav>
                                      </p:tavLst>
                                    </p:anim>
                                    <p:anim calcmode="lin" valueType="num">
                                      <p:cBhvr>
                                        <p:cTn id="14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1" grpId="0" animBg="1"/>
      <p:bldP spid="36" grpId="0" animBg="1"/>
      <p:bldP spid="31" grpId="0" animBg="1"/>
      <p:bldP spid="50" grpId="0"/>
      <p:bldP spid="51" grpId="0"/>
      <p:bldP spid="52" grpId="0"/>
      <p:bldP spid="53" grpId="0"/>
      <p:bldP spid="54" grpId="0"/>
      <p:bldP spid="55" grpId="0" animBg="1"/>
      <p:bldP spid="56" grpId="0" animBg="1"/>
      <p:bldP spid="57" grpId="0" animBg="1"/>
      <p:bldP spid="58" grpId="0" animBg="1"/>
      <p:bldP spid="59" grpId="0" animBg="1"/>
      <p:bldP spid="60" grpId="0"/>
      <p:bldP spid="61" grpId="0"/>
      <p:bldP spid="62" grpId="0"/>
      <p:bldP spid="63" grpId="0"/>
      <p:bldP spid="64"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3" name="Oval 92">
            <a:extLst>
              <a:ext uri="{FF2B5EF4-FFF2-40B4-BE49-F238E27FC236}">
                <a16:creationId xmlns:a16="http://schemas.microsoft.com/office/drawing/2014/main" id="{94B7ADE0-78A3-4E70-B2CB-C6FFA8D17EB2}"/>
              </a:ext>
            </a:extLst>
          </p:cNvPr>
          <p:cNvSpPr>
            <a:spLocks noChangeAspect="1"/>
          </p:cNvSpPr>
          <p:nvPr/>
        </p:nvSpPr>
        <p:spPr>
          <a:xfrm>
            <a:off x="3126101" y="2103120"/>
            <a:ext cx="3749040" cy="3749040"/>
          </a:xfrm>
          <a:prstGeom prst="ellipse">
            <a:avLst/>
          </a:prstGeom>
          <a:solidFill>
            <a:schemeClr val="tx1">
              <a:alpha val="5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78CFF7D0-00B3-4880-ADD2-DF9EC4D8BA94}"/>
              </a:ext>
            </a:extLst>
          </p:cNvPr>
          <p:cNvGrpSpPr/>
          <p:nvPr/>
        </p:nvGrpSpPr>
        <p:grpSpPr>
          <a:xfrm>
            <a:off x="457200" y="1828800"/>
            <a:ext cx="4297680" cy="4426411"/>
            <a:chOff x="609600" y="1676400"/>
            <a:chExt cx="4297680" cy="4426411"/>
          </a:xfrm>
          <a:effectLst>
            <a:outerShdw blurRad="190500" dist="190500" dir="18900000" algn="bl" rotWithShape="0">
              <a:prstClr val="black">
                <a:alpha val="40000"/>
              </a:prstClr>
            </a:outerShdw>
          </a:effectLst>
        </p:grpSpPr>
        <p:sp>
          <p:nvSpPr>
            <p:cNvPr id="69" name="Freeform: Shape 68">
              <a:extLst>
                <a:ext uri="{FF2B5EF4-FFF2-40B4-BE49-F238E27FC236}">
                  <a16:creationId xmlns:a16="http://schemas.microsoft.com/office/drawing/2014/main" id="{DC1A4B8F-5F7E-4485-A86A-F5646DC63C1F}"/>
                </a:ext>
              </a:extLst>
            </p:cNvPr>
            <p:cNvSpPr>
              <a:spLocks noChangeAspect="1"/>
            </p:cNvSpPr>
            <p:nvPr/>
          </p:nvSpPr>
          <p:spPr>
            <a:xfrm>
              <a:off x="609600" y="1676400"/>
              <a:ext cx="4297680" cy="4297680"/>
            </a:xfrm>
            <a:custGeom>
              <a:avLst/>
              <a:gdLst>
                <a:gd name="connsiteX0" fmla="*/ 3794418 w 4297680"/>
                <a:gd name="connsiteY0" fmla="*/ 1874483 h 4297680"/>
                <a:gd name="connsiteX1" fmla="*/ 3794504 w 4297680"/>
                <a:gd name="connsiteY1" fmla="*/ 1875416 h 4297680"/>
                <a:gd name="connsiteX2" fmla="*/ 3803455 w 4297680"/>
                <a:gd name="connsiteY2" fmla="*/ 1874951 h 4297680"/>
                <a:gd name="connsiteX3" fmla="*/ 2148840 w 4297680"/>
                <a:gd name="connsiteY3" fmla="*/ 0 h 4297680"/>
                <a:gd name="connsiteX4" fmla="*/ 4297680 w 4297680"/>
                <a:gd name="connsiteY4" fmla="*/ 2148840 h 4297680"/>
                <a:gd name="connsiteX5" fmla="*/ 2148840 w 4297680"/>
                <a:gd name="connsiteY5" fmla="*/ 4297680 h 4297680"/>
                <a:gd name="connsiteX6" fmla="*/ 0 w 4297680"/>
                <a:gd name="connsiteY6" fmla="*/ 2148840 h 4297680"/>
                <a:gd name="connsiteX7" fmla="*/ 2148840 w 4297680"/>
                <a:gd name="connsiteY7" fmla="*/ 0 h 429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7680" h="4297680">
                  <a:moveTo>
                    <a:pt x="3794418" y="1874483"/>
                  </a:moveTo>
                  <a:lnTo>
                    <a:pt x="3794504" y="1875416"/>
                  </a:lnTo>
                  <a:lnTo>
                    <a:pt x="3803455" y="1874951"/>
                  </a:lnTo>
                  <a:close/>
                  <a:moveTo>
                    <a:pt x="2148840" y="0"/>
                  </a:moveTo>
                  <a:cubicBezTo>
                    <a:pt x="3335612" y="0"/>
                    <a:pt x="4297680" y="962069"/>
                    <a:pt x="4297680" y="2148840"/>
                  </a:cubicBezTo>
                  <a:cubicBezTo>
                    <a:pt x="4297680" y="3335612"/>
                    <a:pt x="3335612" y="4297680"/>
                    <a:pt x="2148840" y="4297680"/>
                  </a:cubicBezTo>
                  <a:cubicBezTo>
                    <a:pt x="962069" y="4297680"/>
                    <a:pt x="0" y="3335612"/>
                    <a:pt x="0" y="2148840"/>
                  </a:cubicBezTo>
                  <a:cubicBezTo>
                    <a:pt x="0" y="962069"/>
                    <a:pt x="962069" y="0"/>
                    <a:pt x="2148840" y="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Shape 52">
              <a:extLst>
                <a:ext uri="{FF2B5EF4-FFF2-40B4-BE49-F238E27FC236}">
                  <a16:creationId xmlns:a16="http://schemas.microsoft.com/office/drawing/2014/main" id="{6D136ACF-F747-44DC-B4D5-011F55A0EA81}"/>
                </a:ext>
              </a:extLst>
            </p:cNvPr>
            <p:cNvSpPr>
              <a:spLocks noChangeAspect="1"/>
            </p:cNvSpPr>
            <p:nvPr/>
          </p:nvSpPr>
          <p:spPr>
            <a:xfrm rot="8840941">
              <a:off x="1162528" y="3565418"/>
              <a:ext cx="3304251" cy="2537393"/>
            </a:xfrm>
            <a:custGeom>
              <a:avLst/>
              <a:gdLst>
                <a:gd name="connsiteX0" fmla="*/ 1650296 w 3515161"/>
                <a:gd name="connsiteY0" fmla="*/ 2017603 h 2699354"/>
                <a:gd name="connsiteX1" fmla="*/ 1424934 w 3515161"/>
                <a:gd name="connsiteY1" fmla="*/ 1873196 h 2699354"/>
                <a:gd name="connsiteX2" fmla="*/ 1446910 w 3515161"/>
                <a:gd name="connsiteY2" fmla="*/ 1853685 h 2699354"/>
                <a:gd name="connsiteX3" fmla="*/ 1876615 w 3515161"/>
                <a:gd name="connsiteY3" fmla="*/ 1053130 h 2699354"/>
                <a:gd name="connsiteX4" fmla="*/ 1967147 w 3515161"/>
                <a:gd name="connsiteY4" fmla="*/ 744173 h 2699354"/>
                <a:gd name="connsiteX5" fmla="*/ 1986430 w 3515161"/>
                <a:gd name="connsiteY5" fmla="*/ 654260 h 2699354"/>
                <a:gd name="connsiteX6" fmla="*/ 1903691 w 3515161"/>
                <a:gd name="connsiteY6" fmla="*/ 598458 h 2699354"/>
                <a:gd name="connsiteX7" fmla="*/ 1721563 w 3515161"/>
                <a:gd name="connsiteY7" fmla="*/ 464018 h 2699354"/>
                <a:gd name="connsiteX8" fmla="*/ 1632242 w 3515161"/>
                <a:gd name="connsiteY8" fmla="*/ 519128 h 2699354"/>
                <a:gd name="connsiteX9" fmla="*/ 1376753 w 3515161"/>
                <a:gd name="connsiteY9" fmla="*/ 549684 h 2699354"/>
                <a:gd name="connsiteX10" fmla="*/ 1350459 w 3515161"/>
                <a:gd name="connsiteY10" fmla="*/ 542437 h 2699354"/>
                <a:gd name="connsiteX11" fmla="*/ 1344073 w 3515161"/>
                <a:gd name="connsiteY11" fmla="*/ 563009 h 2699354"/>
                <a:gd name="connsiteX12" fmla="*/ 928087 w 3515161"/>
                <a:gd name="connsiteY12" fmla="*/ 838743 h 2699354"/>
                <a:gd name="connsiteX13" fmla="*/ 928087 w 3515161"/>
                <a:gd name="connsiteY13" fmla="*/ 838742 h 2699354"/>
                <a:gd name="connsiteX14" fmla="*/ 675670 w 3515161"/>
                <a:gd name="connsiteY14" fmla="*/ 761639 h 2699354"/>
                <a:gd name="connsiteX15" fmla="*/ 531112 w 3515161"/>
                <a:gd name="connsiteY15" fmla="*/ 602473 h 2699354"/>
                <a:gd name="connsiteX16" fmla="*/ 495425 w 3515161"/>
                <a:gd name="connsiteY16" fmla="*/ 511766 h 2699354"/>
                <a:gd name="connsiteX17" fmla="*/ 484988 w 3515161"/>
                <a:gd name="connsiteY17" fmla="*/ 516082 h 2699354"/>
                <a:gd name="connsiteX18" fmla="*/ 145513 w 3515161"/>
                <a:gd name="connsiteY18" fmla="*/ 482740 h 2699354"/>
                <a:gd name="connsiteX19" fmla="*/ 90000 w 3515161"/>
                <a:gd name="connsiteY19" fmla="*/ 448192 h 2699354"/>
                <a:gd name="connsiteX20" fmla="*/ 39591 w 3515161"/>
                <a:gd name="connsiteY20" fmla="*/ 405472 h 2699354"/>
                <a:gd name="connsiteX21" fmla="*/ 0 w 3515161"/>
                <a:gd name="connsiteY21" fmla="*/ 360237 h 2699354"/>
                <a:gd name="connsiteX22" fmla="*/ 124322 w 3515161"/>
                <a:gd name="connsiteY22" fmla="*/ 283672 h 2699354"/>
                <a:gd name="connsiteX23" fmla="*/ 1175442 w 3515161"/>
                <a:gd name="connsiteY23" fmla="*/ 0 h 2699354"/>
                <a:gd name="connsiteX24" fmla="*/ 1200232 w 3515161"/>
                <a:gd name="connsiteY24" fmla="*/ 594 h 2699354"/>
                <a:gd name="connsiteX25" fmla="*/ 1200229 w 3515161"/>
                <a:gd name="connsiteY25" fmla="*/ 591 h 2699354"/>
                <a:gd name="connsiteX26" fmla="*/ 1395914 w 3515161"/>
                <a:gd name="connsiteY26" fmla="*/ 5277 h 2699354"/>
                <a:gd name="connsiteX27" fmla="*/ 1533665 w 3515161"/>
                <a:gd name="connsiteY27" fmla="*/ 19464 h 2699354"/>
                <a:gd name="connsiteX28" fmla="*/ 1592358 w 3515161"/>
                <a:gd name="connsiteY28" fmla="*/ 29155 h 2699354"/>
                <a:gd name="connsiteX29" fmla="*/ 1616101 w 3515161"/>
                <a:gd name="connsiteY29" fmla="*/ 32041 h 2699354"/>
                <a:gd name="connsiteX30" fmla="*/ 1634109 w 3515161"/>
                <a:gd name="connsiteY30" fmla="*/ 36049 h 2699354"/>
                <a:gd name="connsiteX31" fmla="*/ 1670916 w 3515161"/>
                <a:gd name="connsiteY31" fmla="*/ 42126 h 2699354"/>
                <a:gd name="connsiteX32" fmla="*/ 1807279 w 3515161"/>
                <a:gd name="connsiteY32" fmla="*/ 73350 h 2699354"/>
                <a:gd name="connsiteX33" fmla="*/ 1824401 w 3515161"/>
                <a:gd name="connsiteY33" fmla="*/ 78403 h 2699354"/>
                <a:gd name="connsiteX34" fmla="*/ 1834413 w 3515161"/>
                <a:gd name="connsiteY34" fmla="*/ 80632 h 2699354"/>
                <a:gd name="connsiteX35" fmla="*/ 1855620 w 3515161"/>
                <a:gd name="connsiteY35" fmla="*/ 87617 h 2699354"/>
                <a:gd name="connsiteX36" fmla="*/ 1942368 w 3515161"/>
                <a:gd name="connsiteY36" fmla="*/ 113220 h 2699354"/>
                <a:gd name="connsiteX37" fmla="*/ 2462222 w 3515161"/>
                <a:gd name="connsiteY37" fmla="*/ 360855 h 2699354"/>
                <a:gd name="connsiteX38" fmla="*/ 3082430 w 3515161"/>
                <a:gd name="connsiteY38" fmla="*/ 946598 h 2699354"/>
                <a:gd name="connsiteX39" fmla="*/ 3103304 w 3515161"/>
                <a:gd name="connsiteY39" fmla="*/ 977459 h 2699354"/>
                <a:gd name="connsiteX40" fmla="*/ 3114500 w 3515161"/>
                <a:gd name="connsiteY40" fmla="*/ 992185 h 2699354"/>
                <a:gd name="connsiteX41" fmla="*/ 3127077 w 3515161"/>
                <a:gd name="connsiteY41" fmla="*/ 1012606 h 2699354"/>
                <a:gd name="connsiteX42" fmla="*/ 3160368 w 3515161"/>
                <a:gd name="connsiteY42" fmla="*/ 1061824 h 2699354"/>
                <a:gd name="connsiteX43" fmla="*/ 3230784 w 3515161"/>
                <a:gd name="connsiteY43" fmla="*/ 1180996 h 2699354"/>
                <a:gd name="connsiteX44" fmla="*/ 3230815 w 3515161"/>
                <a:gd name="connsiteY44" fmla="*/ 1181047 h 2699354"/>
                <a:gd name="connsiteX45" fmla="*/ 3482446 w 3515161"/>
                <a:gd name="connsiteY45" fmla="*/ 2672826 h 2699354"/>
                <a:gd name="connsiteX46" fmla="*/ 3476542 w 3515161"/>
                <a:gd name="connsiteY46" fmla="*/ 2699354 h 2699354"/>
                <a:gd name="connsiteX47" fmla="*/ 3467748 w 3515161"/>
                <a:gd name="connsiteY47" fmla="*/ 2695889 h 2699354"/>
                <a:gd name="connsiteX48" fmla="*/ 3411058 w 3515161"/>
                <a:gd name="connsiteY48" fmla="*/ 2663305 h 2699354"/>
                <a:gd name="connsiteX49" fmla="*/ 3266501 w 3515161"/>
                <a:gd name="connsiteY49" fmla="*/ 2504139 h 2699354"/>
                <a:gd name="connsiteX50" fmla="*/ 3230813 w 3515161"/>
                <a:gd name="connsiteY50" fmla="*/ 2413433 h 2699354"/>
                <a:gd name="connsiteX51" fmla="*/ 3220376 w 3515161"/>
                <a:gd name="connsiteY51" fmla="*/ 2417748 h 2699354"/>
                <a:gd name="connsiteX52" fmla="*/ 2880901 w 3515161"/>
                <a:gd name="connsiteY52" fmla="*/ 2384407 h 2699354"/>
                <a:gd name="connsiteX53" fmla="*/ 2825388 w 3515161"/>
                <a:gd name="connsiteY53" fmla="*/ 2349858 h 2699354"/>
                <a:gd name="connsiteX54" fmla="*/ 2693622 w 3515161"/>
                <a:gd name="connsiteY54" fmla="*/ 2198433 h 2699354"/>
                <a:gd name="connsiteX55" fmla="*/ 2802164 w 3515161"/>
                <a:gd name="connsiteY55" fmla="*/ 1638268 h 2699354"/>
                <a:gd name="connsiteX56" fmla="*/ 2803038 w 3515161"/>
                <a:gd name="connsiteY56" fmla="*/ 1637681 h 2699354"/>
                <a:gd name="connsiteX57" fmla="*/ 2756972 w 3515161"/>
                <a:gd name="connsiteY57" fmla="*/ 1582983 h 2699354"/>
                <a:gd name="connsiteX58" fmla="*/ 2693902 w 3515161"/>
                <a:gd name="connsiteY58" fmla="*/ 1207958 h 2699354"/>
                <a:gd name="connsiteX59" fmla="*/ 2738462 w 3515161"/>
                <a:gd name="connsiteY59" fmla="*/ 1108128 h 2699354"/>
                <a:gd name="connsiteX60" fmla="*/ 2502052 w 3515161"/>
                <a:gd name="connsiteY60" fmla="*/ 979699 h 2699354"/>
                <a:gd name="connsiteX61" fmla="*/ 2462936 w 3515161"/>
                <a:gd name="connsiteY61" fmla="*/ 1008965 h 2699354"/>
                <a:gd name="connsiteX62" fmla="*/ 2220070 w 3515161"/>
                <a:gd name="connsiteY62" fmla="*/ 1220309 h 2699354"/>
                <a:gd name="connsiteX63" fmla="*/ 1672293 w 3515161"/>
                <a:gd name="connsiteY63" fmla="*/ 1945205 h 269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515161" h="2699354">
                  <a:moveTo>
                    <a:pt x="1650296" y="2017603"/>
                  </a:moveTo>
                  <a:lnTo>
                    <a:pt x="1424934" y="1873196"/>
                  </a:lnTo>
                  <a:lnTo>
                    <a:pt x="1446910" y="1853685"/>
                  </a:lnTo>
                  <a:cubicBezTo>
                    <a:pt x="1593392" y="1698542"/>
                    <a:pt x="1755192" y="1406138"/>
                    <a:pt x="1876615" y="1053130"/>
                  </a:cubicBezTo>
                  <a:cubicBezTo>
                    <a:pt x="1913042" y="947227"/>
                    <a:pt x="1943248" y="843389"/>
                    <a:pt x="1967147" y="744173"/>
                  </a:cubicBezTo>
                  <a:lnTo>
                    <a:pt x="1986430" y="654260"/>
                  </a:lnTo>
                  <a:lnTo>
                    <a:pt x="1903691" y="598458"/>
                  </a:lnTo>
                  <a:lnTo>
                    <a:pt x="1721563" y="464018"/>
                  </a:lnTo>
                  <a:lnTo>
                    <a:pt x="1632242" y="519128"/>
                  </a:lnTo>
                  <a:cubicBezTo>
                    <a:pt x="1552382" y="553533"/>
                    <a:pt x="1463456" y="564542"/>
                    <a:pt x="1376753" y="549684"/>
                  </a:cubicBezTo>
                  <a:lnTo>
                    <a:pt x="1350459" y="542437"/>
                  </a:lnTo>
                  <a:lnTo>
                    <a:pt x="1344073" y="563009"/>
                  </a:lnTo>
                  <a:cubicBezTo>
                    <a:pt x="1275537" y="725047"/>
                    <a:pt x="1115089" y="838743"/>
                    <a:pt x="928087" y="838743"/>
                  </a:cubicBezTo>
                  <a:lnTo>
                    <a:pt x="928087" y="838742"/>
                  </a:lnTo>
                  <a:cubicBezTo>
                    <a:pt x="834587" y="838742"/>
                    <a:pt x="747725" y="810318"/>
                    <a:pt x="675670" y="761639"/>
                  </a:cubicBezTo>
                  <a:cubicBezTo>
                    <a:pt x="615625" y="721074"/>
                    <a:pt x="565864" y="666442"/>
                    <a:pt x="531112" y="602473"/>
                  </a:cubicBezTo>
                  <a:lnTo>
                    <a:pt x="495425" y="511766"/>
                  </a:lnTo>
                  <a:lnTo>
                    <a:pt x="484988" y="516082"/>
                  </a:lnTo>
                  <a:cubicBezTo>
                    <a:pt x="370024" y="550461"/>
                    <a:pt x="248127" y="536713"/>
                    <a:pt x="145513" y="482740"/>
                  </a:cubicBezTo>
                  <a:cubicBezTo>
                    <a:pt x="126274" y="472622"/>
                    <a:pt x="107712" y="461088"/>
                    <a:pt x="90000" y="448192"/>
                  </a:cubicBezTo>
                  <a:cubicBezTo>
                    <a:pt x="72289" y="435296"/>
                    <a:pt x="55428" y="421039"/>
                    <a:pt x="39591" y="405472"/>
                  </a:cubicBezTo>
                  <a:lnTo>
                    <a:pt x="0" y="360237"/>
                  </a:lnTo>
                  <a:lnTo>
                    <a:pt x="124322" y="283672"/>
                  </a:lnTo>
                  <a:cubicBezTo>
                    <a:pt x="447230" y="105881"/>
                    <a:pt x="808627" y="8911"/>
                    <a:pt x="1175442" y="0"/>
                  </a:cubicBezTo>
                  <a:lnTo>
                    <a:pt x="1200232" y="594"/>
                  </a:lnTo>
                  <a:lnTo>
                    <a:pt x="1200229" y="591"/>
                  </a:lnTo>
                  <a:lnTo>
                    <a:pt x="1395914" y="5277"/>
                  </a:lnTo>
                  <a:cubicBezTo>
                    <a:pt x="1441871" y="8603"/>
                    <a:pt x="1487809" y="13327"/>
                    <a:pt x="1533665" y="19464"/>
                  </a:cubicBezTo>
                  <a:lnTo>
                    <a:pt x="1592358" y="29155"/>
                  </a:lnTo>
                  <a:lnTo>
                    <a:pt x="1616101" y="32041"/>
                  </a:lnTo>
                  <a:lnTo>
                    <a:pt x="1634109" y="36049"/>
                  </a:lnTo>
                  <a:lnTo>
                    <a:pt x="1670916" y="42126"/>
                  </a:lnTo>
                  <a:cubicBezTo>
                    <a:pt x="1716540" y="51103"/>
                    <a:pt x="1762015" y="61506"/>
                    <a:pt x="1807279" y="73350"/>
                  </a:cubicBezTo>
                  <a:lnTo>
                    <a:pt x="1824401" y="78403"/>
                  </a:lnTo>
                  <a:lnTo>
                    <a:pt x="1834413" y="80632"/>
                  </a:lnTo>
                  <a:lnTo>
                    <a:pt x="1855620" y="87617"/>
                  </a:lnTo>
                  <a:lnTo>
                    <a:pt x="1942368" y="113220"/>
                  </a:lnTo>
                  <a:cubicBezTo>
                    <a:pt x="2121464" y="172181"/>
                    <a:pt x="2296127" y="254424"/>
                    <a:pt x="2462222" y="360855"/>
                  </a:cubicBezTo>
                  <a:cubicBezTo>
                    <a:pt x="2711365" y="520501"/>
                    <a:pt x="2919119" y="720400"/>
                    <a:pt x="3082430" y="946598"/>
                  </a:cubicBezTo>
                  <a:lnTo>
                    <a:pt x="3103304" y="977459"/>
                  </a:lnTo>
                  <a:lnTo>
                    <a:pt x="3114500" y="992185"/>
                  </a:lnTo>
                  <a:lnTo>
                    <a:pt x="3127077" y="1012606"/>
                  </a:lnTo>
                  <a:lnTo>
                    <a:pt x="3160368" y="1061824"/>
                  </a:lnTo>
                  <a:lnTo>
                    <a:pt x="3230784" y="1180996"/>
                  </a:lnTo>
                  <a:lnTo>
                    <a:pt x="3230815" y="1181047"/>
                  </a:lnTo>
                  <a:cubicBezTo>
                    <a:pt x="3479722" y="1633119"/>
                    <a:pt x="3570221" y="2160628"/>
                    <a:pt x="3482446" y="2672826"/>
                  </a:cubicBezTo>
                  <a:lnTo>
                    <a:pt x="3476542" y="2699354"/>
                  </a:lnTo>
                  <a:lnTo>
                    <a:pt x="3467748" y="2695889"/>
                  </a:lnTo>
                  <a:cubicBezTo>
                    <a:pt x="3448010" y="2686379"/>
                    <a:pt x="3429072" y="2675475"/>
                    <a:pt x="3411058" y="2663305"/>
                  </a:cubicBezTo>
                  <a:cubicBezTo>
                    <a:pt x="3351013" y="2622740"/>
                    <a:pt x="3301252" y="2568108"/>
                    <a:pt x="3266501" y="2504139"/>
                  </a:cubicBezTo>
                  <a:lnTo>
                    <a:pt x="3230813" y="2413433"/>
                  </a:lnTo>
                  <a:lnTo>
                    <a:pt x="3220376" y="2417748"/>
                  </a:lnTo>
                  <a:cubicBezTo>
                    <a:pt x="3105412" y="2452128"/>
                    <a:pt x="2983516" y="2438379"/>
                    <a:pt x="2880901" y="2384407"/>
                  </a:cubicBezTo>
                  <a:cubicBezTo>
                    <a:pt x="2861661" y="2374287"/>
                    <a:pt x="2843099" y="2362754"/>
                    <a:pt x="2825388" y="2349858"/>
                  </a:cubicBezTo>
                  <a:cubicBezTo>
                    <a:pt x="2772254" y="2311171"/>
                    <a:pt x="2726776" y="2260227"/>
                    <a:pt x="2693622" y="2198433"/>
                  </a:cubicBezTo>
                  <a:cubicBezTo>
                    <a:pt x="2590478" y="2006186"/>
                    <a:pt x="2640786" y="1772625"/>
                    <a:pt x="2802164" y="1638268"/>
                  </a:cubicBezTo>
                  <a:lnTo>
                    <a:pt x="2803038" y="1637681"/>
                  </a:lnTo>
                  <a:lnTo>
                    <a:pt x="2756972" y="1582983"/>
                  </a:lnTo>
                  <a:cubicBezTo>
                    <a:pt x="2682381" y="1474137"/>
                    <a:pt x="2658578" y="1336432"/>
                    <a:pt x="2693902" y="1207958"/>
                  </a:cubicBezTo>
                  <a:lnTo>
                    <a:pt x="2738462" y="1108128"/>
                  </a:lnTo>
                  <a:lnTo>
                    <a:pt x="2502052" y="979699"/>
                  </a:lnTo>
                  <a:lnTo>
                    <a:pt x="2462936" y="1008965"/>
                  </a:lnTo>
                  <a:cubicBezTo>
                    <a:pt x="2382782" y="1072134"/>
                    <a:pt x="2301064" y="1142964"/>
                    <a:pt x="2220070" y="1220309"/>
                  </a:cubicBezTo>
                  <a:cubicBezTo>
                    <a:pt x="1950088" y="1478124"/>
                    <a:pt x="1752038" y="1747299"/>
                    <a:pt x="1672293" y="1945205"/>
                  </a:cubicBezTo>
                  <a:close/>
                </a:path>
              </a:pathLst>
            </a:custGeom>
            <a:solidFill>
              <a:schemeClr val="bg1"/>
            </a:solidFill>
            <a:ln>
              <a:noFill/>
            </a:ln>
            <a:effectLst>
              <a:outerShdw blurRad="2540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a:extLst>
                <a:ext uri="{FF2B5EF4-FFF2-40B4-BE49-F238E27FC236}">
                  <a16:creationId xmlns:a16="http://schemas.microsoft.com/office/drawing/2014/main" id="{84595705-D8BD-449A-832A-1297E47B08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8876" y="1962912"/>
              <a:ext cx="1203350" cy="2106521"/>
            </a:xfrm>
            <a:prstGeom prst="rect">
              <a:avLst/>
            </a:prstGeom>
          </p:spPr>
        </p:pic>
        <p:sp>
          <p:nvSpPr>
            <p:cNvPr id="64" name="Freeform: Shape 63">
              <a:extLst>
                <a:ext uri="{FF2B5EF4-FFF2-40B4-BE49-F238E27FC236}">
                  <a16:creationId xmlns:a16="http://schemas.microsoft.com/office/drawing/2014/main" id="{362F82FD-1C14-43C4-8E86-572C7394B2FC}"/>
                </a:ext>
              </a:extLst>
            </p:cNvPr>
            <p:cNvSpPr/>
            <p:nvPr/>
          </p:nvSpPr>
          <p:spPr>
            <a:xfrm>
              <a:off x="1006654" y="2139969"/>
              <a:ext cx="3367794" cy="1752406"/>
            </a:xfrm>
            <a:custGeom>
              <a:avLst/>
              <a:gdLst>
                <a:gd name="connsiteX0" fmla="*/ 228865 w 3367794"/>
                <a:gd name="connsiteY0" fmla="*/ 1298761 h 1752406"/>
                <a:gd name="connsiteX1" fmla="*/ 239884 w 3367794"/>
                <a:gd name="connsiteY1" fmla="*/ 1511312 h 1752406"/>
                <a:gd name="connsiteX2" fmla="*/ 317452 w 3367794"/>
                <a:gd name="connsiteY2" fmla="*/ 1451488 h 1752406"/>
                <a:gd name="connsiteX3" fmla="*/ 250372 w 3367794"/>
                <a:gd name="connsiteY3" fmla="*/ 1515317 h 1752406"/>
                <a:gd name="connsiteX4" fmla="*/ 453644 w 3367794"/>
                <a:gd name="connsiteY4" fmla="*/ 1525855 h 1752406"/>
                <a:gd name="connsiteX5" fmla="*/ 240049 w 3367794"/>
                <a:gd name="connsiteY5" fmla="*/ 1536928 h 1752406"/>
                <a:gd name="connsiteX6" fmla="*/ 297927 w 3367794"/>
                <a:gd name="connsiteY6" fmla="*/ 1611973 h 1752406"/>
                <a:gd name="connsiteX7" fmla="*/ 238496 w 3367794"/>
                <a:gd name="connsiteY7" fmla="*/ 1549514 h 1752406"/>
                <a:gd name="connsiteX8" fmla="*/ 227977 w 3367794"/>
                <a:gd name="connsiteY8" fmla="*/ 1752406 h 1752406"/>
                <a:gd name="connsiteX9" fmla="*/ 217131 w 3367794"/>
                <a:gd name="connsiteY9" fmla="*/ 1543186 h 1752406"/>
                <a:gd name="connsiteX10" fmla="*/ 144328 w 3367794"/>
                <a:gd name="connsiteY10" fmla="*/ 1599335 h 1752406"/>
                <a:gd name="connsiteX11" fmla="*/ 210989 w 3367794"/>
                <a:gd name="connsiteY11" fmla="*/ 1535906 h 1752406"/>
                <a:gd name="connsiteX12" fmla="*/ 0 w 3367794"/>
                <a:gd name="connsiteY12" fmla="*/ 1524968 h 1752406"/>
                <a:gd name="connsiteX13" fmla="*/ 208175 w 3367794"/>
                <a:gd name="connsiteY13" fmla="*/ 1514174 h 1752406"/>
                <a:gd name="connsiteX14" fmla="*/ 150080 w 3367794"/>
                <a:gd name="connsiteY14" fmla="*/ 1438849 h 1752406"/>
                <a:gd name="connsiteX15" fmla="*/ 217906 w 3367794"/>
                <a:gd name="connsiteY15" fmla="*/ 1510131 h 1752406"/>
                <a:gd name="connsiteX16" fmla="*/ 3030625 w 3367794"/>
                <a:gd name="connsiteY16" fmla="*/ 937282 h 1752406"/>
                <a:gd name="connsiteX17" fmla="*/ 3047154 w 3367794"/>
                <a:gd name="connsiteY17" fmla="*/ 1256109 h 1752406"/>
                <a:gd name="connsiteX18" fmla="*/ 3163506 w 3367794"/>
                <a:gd name="connsiteY18" fmla="*/ 1166372 h 1752406"/>
                <a:gd name="connsiteX19" fmla="*/ 3062885 w 3367794"/>
                <a:gd name="connsiteY19" fmla="*/ 1262114 h 1752406"/>
                <a:gd name="connsiteX20" fmla="*/ 3367794 w 3367794"/>
                <a:gd name="connsiteY20" fmla="*/ 1277922 h 1752406"/>
                <a:gd name="connsiteX21" fmla="*/ 3047401 w 3367794"/>
                <a:gd name="connsiteY21" fmla="*/ 1294533 h 1752406"/>
                <a:gd name="connsiteX22" fmla="*/ 3134218 w 3367794"/>
                <a:gd name="connsiteY22" fmla="*/ 1407100 h 1752406"/>
                <a:gd name="connsiteX23" fmla="*/ 3045071 w 3367794"/>
                <a:gd name="connsiteY23" fmla="*/ 1313411 h 1752406"/>
                <a:gd name="connsiteX24" fmla="*/ 3029293 w 3367794"/>
                <a:gd name="connsiteY24" fmla="*/ 1617749 h 1752406"/>
                <a:gd name="connsiteX25" fmla="*/ 3013023 w 3367794"/>
                <a:gd name="connsiteY25" fmla="*/ 1303918 h 1752406"/>
                <a:gd name="connsiteX26" fmla="*/ 2903820 w 3367794"/>
                <a:gd name="connsiteY26" fmla="*/ 1388142 h 1752406"/>
                <a:gd name="connsiteX27" fmla="*/ 3003810 w 3367794"/>
                <a:gd name="connsiteY27" fmla="*/ 1292999 h 1752406"/>
                <a:gd name="connsiteX28" fmla="*/ 2687327 w 3367794"/>
                <a:gd name="connsiteY28" fmla="*/ 1276591 h 1752406"/>
                <a:gd name="connsiteX29" fmla="*/ 2999591 w 3367794"/>
                <a:gd name="connsiteY29" fmla="*/ 1260402 h 1752406"/>
                <a:gd name="connsiteX30" fmla="*/ 2912448 w 3367794"/>
                <a:gd name="connsiteY30" fmla="*/ 1147413 h 1752406"/>
                <a:gd name="connsiteX31" fmla="*/ 3014187 w 3367794"/>
                <a:gd name="connsiteY31" fmla="*/ 1254336 h 1752406"/>
                <a:gd name="connsiteX32" fmla="*/ 558154 w 3367794"/>
                <a:gd name="connsiteY32" fmla="*/ 221039 h 1752406"/>
                <a:gd name="connsiteX33" fmla="*/ 574683 w 3367794"/>
                <a:gd name="connsiteY33" fmla="*/ 539865 h 1752406"/>
                <a:gd name="connsiteX34" fmla="*/ 691035 w 3367794"/>
                <a:gd name="connsiteY34" fmla="*/ 450128 h 1752406"/>
                <a:gd name="connsiteX35" fmla="*/ 590415 w 3367794"/>
                <a:gd name="connsiteY35" fmla="*/ 545871 h 1752406"/>
                <a:gd name="connsiteX36" fmla="*/ 895324 w 3367794"/>
                <a:gd name="connsiteY36" fmla="*/ 561679 h 1752406"/>
                <a:gd name="connsiteX37" fmla="*/ 574930 w 3367794"/>
                <a:gd name="connsiteY37" fmla="*/ 578290 h 1752406"/>
                <a:gd name="connsiteX38" fmla="*/ 661748 w 3367794"/>
                <a:gd name="connsiteY38" fmla="*/ 690857 h 1752406"/>
                <a:gd name="connsiteX39" fmla="*/ 572601 w 3367794"/>
                <a:gd name="connsiteY39" fmla="*/ 597168 h 1752406"/>
                <a:gd name="connsiteX40" fmla="*/ 556822 w 3367794"/>
                <a:gd name="connsiteY40" fmla="*/ 901506 h 1752406"/>
                <a:gd name="connsiteX41" fmla="*/ 540553 w 3367794"/>
                <a:gd name="connsiteY41" fmla="*/ 587675 h 1752406"/>
                <a:gd name="connsiteX42" fmla="*/ 431349 w 3367794"/>
                <a:gd name="connsiteY42" fmla="*/ 671899 h 1752406"/>
                <a:gd name="connsiteX43" fmla="*/ 531340 w 3367794"/>
                <a:gd name="connsiteY43" fmla="*/ 576756 h 1752406"/>
                <a:gd name="connsiteX44" fmla="*/ 214857 w 3367794"/>
                <a:gd name="connsiteY44" fmla="*/ 560348 h 1752406"/>
                <a:gd name="connsiteX45" fmla="*/ 527121 w 3367794"/>
                <a:gd name="connsiteY45" fmla="*/ 544158 h 1752406"/>
                <a:gd name="connsiteX46" fmla="*/ 439977 w 3367794"/>
                <a:gd name="connsiteY46" fmla="*/ 431169 h 1752406"/>
                <a:gd name="connsiteX47" fmla="*/ 541716 w 3367794"/>
                <a:gd name="connsiteY47" fmla="*/ 538093 h 1752406"/>
                <a:gd name="connsiteX48" fmla="*/ 2666385 w 3367794"/>
                <a:gd name="connsiteY48" fmla="*/ 0 h 1752406"/>
                <a:gd name="connsiteX49" fmla="*/ 2677405 w 3367794"/>
                <a:gd name="connsiteY49" fmla="*/ 212552 h 1752406"/>
                <a:gd name="connsiteX50" fmla="*/ 2754973 w 3367794"/>
                <a:gd name="connsiteY50" fmla="*/ 152726 h 1752406"/>
                <a:gd name="connsiteX51" fmla="*/ 2687892 w 3367794"/>
                <a:gd name="connsiteY51" fmla="*/ 216555 h 1752406"/>
                <a:gd name="connsiteX52" fmla="*/ 2891165 w 3367794"/>
                <a:gd name="connsiteY52" fmla="*/ 227094 h 1752406"/>
                <a:gd name="connsiteX53" fmla="*/ 2677569 w 3367794"/>
                <a:gd name="connsiteY53" fmla="*/ 238168 h 1752406"/>
                <a:gd name="connsiteX54" fmla="*/ 2735448 w 3367794"/>
                <a:gd name="connsiteY54" fmla="*/ 313212 h 1752406"/>
                <a:gd name="connsiteX55" fmla="*/ 2676016 w 3367794"/>
                <a:gd name="connsiteY55" fmla="*/ 250752 h 1752406"/>
                <a:gd name="connsiteX56" fmla="*/ 2665498 w 3367794"/>
                <a:gd name="connsiteY56" fmla="*/ 453645 h 1752406"/>
                <a:gd name="connsiteX57" fmla="*/ 2654651 w 3367794"/>
                <a:gd name="connsiteY57" fmla="*/ 244424 h 1752406"/>
                <a:gd name="connsiteX58" fmla="*/ 2581848 w 3367794"/>
                <a:gd name="connsiteY58" fmla="*/ 300573 h 1752406"/>
                <a:gd name="connsiteX59" fmla="*/ 2648509 w 3367794"/>
                <a:gd name="connsiteY59" fmla="*/ 237145 h 1752406"/>
                <a:gd name="connsiteX60" fmla="*/ 2437521 w 3367794"/>
                <a:gd name="connsiteY60" fmla="*/ 226206 h 1752406"/>
                <a:gd name="connsiteX61" fmla="*/ 2645696 w 3367794"/>
                <a:gd name="connsiteY61" fmla="*/ 215413 h 1752406"/>
                <a:gd name="connsiteX62" fmla="*/ 2587601 w 3367794"/>
                <a:gd name="connsiteY62" fmla="*/ 140087 h 1752406"/>
                <a:gd name="connsiteX63" fmla="*/ 2655427 w 3367794"/>
                <a:gd name="connsiteY63" fmla="*/ 211369 h 175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367794" h="1752406">
                  <a:moveTo>
                    <a:pt x="228865" y="1298761"/>
                  </a:moveTo>
                  <a:lnTo>
                    <a:pt x="239884" y="1511312"/>
                  </a:lnTo>
                  <a:lnTo>
                    <a:pt x="317452" y="1451488"/>
                  </a:lnTo>
                  <a:lnTo>
                    <a:pt x="250372" y="1515317"/>
                  </a:lnTo>
                  <a:lnTo>
                    <a:pt x="453644" y="1525855"/>
                  </a:lnTo>
                  <a:lnTo>
                    <a:pt x="240049" y="1536928"/>
                  </a:lnTo>
                  <a:lnTo>
                    <a:pt x="297927" y="1611973"/>
                  </a:lnTo>
                  <a:lnTo>
                    <a:pt x="238496" y="1549514"/>
                  </a:lnTo>
                  <a:lnTo>
                    <a:pt x="227977" y="1752406"/>
                  </a:lnTo>
                  <a:lnTo>
                    <a:pt x="217131" y="1543186"/>
                  </a:lnTo>
                  <a:lnTo>
                    <a:pt x="144328" y="1599335"/>
                  </a:lnTo>
                  <a:lnTo>
                    <a:pt x="210989" y="1535906"/>
                  </a:lnTo>
                  <a:lnTo>
                    <a:pt x="0" y="1524968"/>
                  </a:lnTo>
                  <a:lnTo>
                    <a:pt x="208175" y="1514174"/>
                  </a:lnTo>
                  <a:lnTo>
                    <a:pt x="150080" y="1438849"/>
                  </a:lnTo>
                  <a:lnTo>
                    <a:pt x="217906" y="1510131"/>
                  </a:lnTo>
                  <a:close/>
                  <a:moveTo>
                    <a:pt x="3030625" y="937282"/>
                  </a:moveTo>
                  <a:lnTo>
                    <a:pt x="3047154" y="1256109"/>
                  </a:lnTo>
                  <a:lnTo>
                    <a:pt x="3163506" y="1166372"/>
                  </a:lnTo>
                  <a:lnTo>
                    <a:pt x="3062885" y="1262114"/>
                  </a:lnTo>
                  <a:lnTo>
                    <a:pt x="3367794" y="1277922"/>
                  </a:lnTo>
                  <a:lnTo>
                    <a:pt x="3047401" y="1294533"/>
                  </a:lnTo>
                  <a:lnTo>
                    <a:pt x="3134218" y="1407100"/>
                  </a:lnTo>
                  <a:lnTo>
                    <a:pt x="3045071" y="1313411"/>
                  </a:lnTo>
                  <a:lnTo>
                    <a:pt x="3029293" y="1617749"/>
                  </a:lnTo>
                  <a:lnTo>
                    <a:pt x="3013023" y="1303918"/>
                  </a:lnTo>
                  <a:lnTo>
                    <a:pt x="2903820" y="1388142"/>
                  </a:lnTo>
                  <a:lnTo>
                    <a:pt x="3003810" y="1292999"/>
                  </a:lnTo>
                  <a:lnTo>
                    <a:pt x="2687327" y="1276591"/>
                  </a:lnTo>
                  <a:lnTo>
                    <a:pt x="2999591" y="1260402"/>
                  </a:lnTo>
                  <a:lnTo>
                    <a:pt x="2912448" y="1147413"/>
                  </a:lnTo>
                  <a:lnTo>
                    <a:pt x="3014187" y="1254336"/>
                  </a:lnTo>
                  <a:close/>
                  <a:moveTo>
                    <a:pt x="558154" y="221039"/>
                  </a:moveTo>
                  <a:lnTo>
                    <a:pt x="574683" y="539865"/>
                  </a:lnTo>
                  <a:lnTo>
                    <a:pt x="691035" y="450128"/>
                  </a:lnTo>
                  <a:lnTo>
                    <a:pt x="590415" y="545871"/>
                  </a:lnTo>
                  <a:lnTo>
                    <a:pt x="895324" y="561679"/>
                  </a:lnTo>
                  <a:lnTo>
                    <a:pt x="574930" y="578290"/>
                  </a:lnTo>
                  <a:lnTo>
                    <a:pt x="661748" y="690857"/>
                  </a:lnTo>
                  <a:lnTo>
                    <a:pt x="572601" y="597168"/>
                  </a:lnTo>
                  <a:lnTo>
                    <a:pt x="556822" y="901506"/>
                  </a:lnTo>
                  <a:lnTo>
                    <a:pt x="540553" y="587675"/>
                  </a:lnTo>
                  <a:lnTo>
                    <a:pt x="431349" y="671899"/>
                  </a:lnTo>
                  <a:lnTo>
                    <a:pt x="531340" y="576756"/>
                  </a:lnTo>
                  <a:lnTo>
                    <a:pt x="214857" y="560348"/>
                  </a:lnTo>
                  <a:lnTo>
                    <a:pt x="527121" y="544158"/>
                  </a:lnTo>
                  <a:lnTo>
                    <a:pt x="439977" y="431169"/>
                  </a:lnTo>
                  <a:lnTo>
                    <a:pt x="541716" y="538093"/>
                  </a:lnTo>
                  <a:close/>
                  <a:moveTo>
                    <a:pt x="2666385" y="0"/>
                  </a:moveTo>
                  <a:lnTo>
                    <a:pt x="2677405" y="212552"/>
                  </a:lnTo>
                  <a:lnTo>
                    <a:pt x="2754973" y="152726"/>
                  </a:lnTo>
                  <a:lnTo>
                    <a:pt x="2687892" y="216555"/>
                  </a:lnTo>
                  <a:lnTo>
                    <a:pt x="2891165" y="227094"/>
                  </a:lnTo>
                  <a:lnTo>
                    <a:pt x="2677569" y="238168"/>
                  </a:lnTo>
                  <a:lnTo>
                    <a:pt x="2735448" y="313212"/>
                  </a:lnTo>
                  <a:lnTo>
                    <a:pt x="2676016" y="250752"/>
                  </a:lnTo>
                  <a:lnTo>
                    <a:pt x="2665498" y="453645"/>
                  </a:lnTo>
                  <a:lnTo>
                    <a:pt x="2654651" y="244424"/>
                  </a:lnTo>
                  <a:lnTo>
                    <a:pt x="2581848" y="300573"/>
                  </a:lnTo>
                  <a:lnTo>
                    <a:pt x="2648509" y="237145"/>
                  </a:lnTo>
                  <a:lnTo>
                    <a:pt x="2437521" y="226206"/>
                  </a:lnTo>
                  <a:lnTo>
                    <a:pt x="2645696" y="215413"/>
                  </a:lnTo>
                  <a:lnTo>
                    <a:pt x="2587601" y="140087"/>
                  </a:lnTo>
                  <a:lnTo>
                    <a:pt x="2655427" y="211369"/>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2F182975-277E-4BDA-A552-F4516EE72035}"/>
              </a:ext>
            </a:extLst>
          </p:cNvPr>
          <p:cNvSpPr txBox="1"/>
          <p:nvPr/>
        </p:nvSpPr>
        <p:spPr>
          <a:xfrm>
            <a:off x="6378425" y="1132006"/>
            <a:ext cx="5080753" cy="1104918"/>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73" name="Group 72">
            <a:extLst>
              <a:ext uri="{FF2B5EF4-FFF2-40B4-BE49-F238E27FC236}">
                <a16:creationId xmlns:a16="http://schemas.microsoft.com/office/drawing/2014/main" id="{D218E24C-CE56-4BBD-9173-A28A0F5C2BA6}"/>
              </a:ext>
            </a:extLst>
          </p:cNvPr>
          <p:cNvGrpSpPr/>
          <p:nvPr/>
        </p:nvGrpSpPr>
        <p:grpSpPr>
          <a:xfrm>
            <a:off x="6311625" y="4364054"/>
            <a:ext cx="1097280" cy="1097280"/>
            <a:chOff x="7534702" y="3822659"/>
            <a:chExt cx="1097280" cy="1097280"/>
          </a:xfrm>
        </p:grpSpPr>
        <p:sp>
          <p:nvSpPr>
            <p:cNvPr id="74" name="Oval 73">
              <a:extLst>
                <a:ext uri="{FF2B5EF4-FFF2-40B4-BE49-F238E27FC236}">
                  <a16:creationId xmlns:a16="http://schemas.microsoft.com/office/drawing/2014/main" id="{83556B59-E0AB-47C3-80FB-70B8CEDE9486}"/>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393F2ED7-E0F5-4B89-ADE9-534B2567BB14}"/>
                </a:ext>
              </a:extLst>
            </p:cNvPr>
            <p:cNvSpPr>
              <a:spLocks noChangeAspect="1"/>
            </p:cNvSpPr>
            <p:nvPr/>
          </p:nvSpPr>
          <p:spPr>
            <a:xfrm rot="10800000">
              <a:off x="7624846" y="3913897"/>
              <a:ext cx="914400" cy="9144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0144B723-3399-453A-BC0B-4750A41F53F8}"/>
              </a:ext>
            </a:extLst>
          </p:cNvPr>
          <p:cNvGrpSpPr/>
          <p:nvPr/>
        </p:nvGrpSpPr>
        <p:grpSpPr>
          <a:xfrm>
            <a:off x="6282665" y="2704919"/>
            <a:ext cx="1097280" cy="1097280"/>
            <a:chOff x="7991902" y="2686081"/>
            <a:chExt cx="1097280" cy="1097280"/>
          </a:xfrm>
        </p:grpSpPr>
        <p:sp>
          <p:nvSpPr>
            <p:cNvPr id="77" name="Oval 76">
              <a:extLst>
                <a:ext uri="{FF2B5EF4-FFF2-40B4-BE49-F238E27FC236}">
                  <a16:creationId xmlns:a16="http://schemas.microsoft.com/office/drawing/2014/main" id="{F6679B88-714B-402D-836A-4225F4F3F010}"/>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31741B6-82C1-4897-8535-9065D2E274C1}"/>
                </a:ext>
              </a:extLst>
            </p:cNvPr>
            <p:cNvSpPr>
              <a:spLocks noChangeAspect="1"/>
            </p:cNvSpPr>
            <p:nvPr/>
          </p:nvSpPr>
          <p:spPr>
            <a:xfrm rot="10800000">
              <a:off x="8087662" y="2777521"/>
              <a:ext cx="914400" cy="91440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9" name="Group 78">
            <a:extLst>
              <a:ext uri="{FF2B5EF4-FFF2-40B4-BE49-F238E27FC236}">
                <a16:creationId xmlns:a16="http://schemas.microsoft.com/office/drawing/2014/main" id="{E7CE3D71-6966-4588-8685-002CA1D419C1}"/>
              </a:ext>
            </a:extLst>
          </p:cNvPr>
          <p:cNvGrpSpPr/>
          <p:nvPr/>
        </p:nvGrpSpPr>
        <p:grpSpPr>
          <a:xfrm>
            <a:off x="5120485" y="1497114"/>
            <a:ext cx="1097280" cy="1097280"/>
            <a:chOff x="7534702" y="1572301"/>
            <a:chExt cx="1097280" cy="1097280"/>
          </a:xfrm>
        </p:grpSpPr>
        <p:sp>
          <p:nvSpPr>
            <p:cNvPr id="80" name="Oval 79">
              <a:extLst>
                <a:ext uri="{FF2B5EF4-FFF2-40B4-BE49-F238E27FC236}">
                  <a16:creationId xmlns:a16="http://schemas.microsoft.com/office/drawing/2014/main" id="{9EF9ACAD-6A8B-4332-B32F-1CA35032B8AB}"/>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00B4AF5F-E437-414D-B4A5-E28692CF22E4}"/>
                </a:ext>
              </a:extLst>
            </p:cNvPr>
            <p:cNvSpPr>
              <a:spLocks noChangeAspect="1"/>
            </p:cNvSpPr>
            <p:nvPr/>
          </p:nvSpPr>
          <p:spPr>
            <a:xfrm rot="10800000">
              <a:off x="7629418" y="1664208"/>
              <a:ext cx="914400" cy="9144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TextBox 81">
            <a:extLst>
              <a:ext uri="{FF2B5EF4-FFF2-40B4-BE49-F238E27FC236}">
                <a16:creationId xmlns:a16="http://schemas.microsoft.com/office/drawing/2014/main" id="{F27E07E3-E649-4051-B35A-B3985F455B10}"/>
              </a:ext>
            </a:extLst>
          </p:cNvPr>
          <p:cNvSpPr txBox="1"/>
          <p:nvPr/>
        </p:nvSpPr>
        <p:spPr>
          <a:xfrm>
            <a:off x="6282665" y="5829282"/>
            <a:ext cx="4762866" cy="1104918"/>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3" name="TextBox 82">
            <a:extLst>
              <a:ext uri="{FF2B5EF4-FFF2-40B4-BE49-F238E27FC236}">
                <a16:creationId xmlns:a16="http://schemas.microsoft.com/office/drawing/2014/main" id="{149A4E3F-D115-44A3-B450-1DA3D699EB7E}"/>
              </a:ext>
            </a:extLst>
          </p:cNvPr>
          <p:cNvSpPr txBox="1"/>
          <p:nvPr/>
        </p:nvSpPr>
        <p:spPr>
          <a:xfrm>
            <a:off x="7509466" y="2702381"/>
            <a:ext cx="4350386" cy="1104918"/>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84" name="Group 83">
            <a:extLst>
              <a:ext uri="{FF2B5EF4-FFF2-40B4-BE49-F238E27FC236}">
                <a16:creationId xmlns:a16="http://schemas.microsoft.com/office/drawing/2014/main" id="{3B4DC38A-9B07-414C-A784-9A27892F4D3F}"/>
              </a:ext>
            </a:extLst>
          </p:cNvPr>
          <p:cNvGrpSpPr/>
          <p:nvPr/>
        </p:nvGrpSpPr>
        <p:grpSpPr>
          <a:xfrm>
            <a:off x="4953000" y="5474117"/>
            <a:ext cx="1097280" cy="1097280"/>
            <a:chOff x="7534702" y="3822659"/>
            <a:chExt cx="1097280" cy="1097280"/>
          </a:xfrm>
        </p:grpSpPr>
        <p:sp>
          <p:nvSpPr>
            <p:cNvPr id="85" name="Oval 84">
              <a:extLst>
                <a:ext uri="{FF2B5EF4-FFF2-40B4-BE49-F238E27FC236}">
                  <a16:creationId xmlns:a16="http://schemas.microsoft.com/office/drawing/2014/main" id="{572BF412-DFA1-4354-964F-B4920A52C06A}"/>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804AA59A-CDC2-4FC6-B661-AA5904ED805D}"/>
                </a:ext>
              </a:extLst>
            </p:cNvPr>
            <p:cNvSpPr>
              <a:spLocks noChangeAspect="1"/>
            </p:cNvSpPr>
            <p:nvPr/>
          </p:nvSpPr>
          <p:spPr>
            <a:xfrm rot="10800000">
              <a:off x="7624846" y="3913897"/>
              <a:ext cx="914400" cy="91440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DBA918A4-A5D1-4ECB-B2B6-CC963FBD55B3}"/>
              </a:ext>
            </a:extLst>
          </p:cNvPr>
          <p:cNvSpPr txBox="1"/>
          <p:nvPr/>
        </p:nvSpPr>
        <p:spPr>
          <a:xfrm>
            <a:off x="7625528" y="4369199"/>
            <a:ext cx="4450081" cy="1104918"/>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23102D71-1079-4676-98F5-4C4F6B7BB0A0}"/>
              </a:ext>
            </a:extLst>
          </p:cNvPr>
          <p:cNvSpPr txBox="1"/>
          <p:nvPr/>
        </p:nvSpPr>
        <p:spPr>
          <a:xfrm>
            <a:off x="5175922" y="1845698"/>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90" name="TextBox 89">
            <a:extLst>
              <a:ext uri="{FF2B5EF4-FFF2-40B4-BE49-F238E27FC236}">
                <a16:creationId xmlns:a16="http://schemas.microsoft.com/office/drawing/2014/main" id="{62E5A9A7-9893-473B-9F7C-4B6A65CD7CD6}"/>
              </a:ext>
            </a:extLst>
          </p:cNvPr>
          <p:cNvSpPr txBox="1"/>
          <p:nvPr/>
        </p:nvSpPr>
        <p:spPr>
          <a:xfrm>
            <a:off x="6332806" y="306831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91" name="TextBox 90">
            <a:extLst>
              <a:ext uri="{FF2B5EF4-FFF2-40B4-BE49-F238E27FC236}">
                <a16:creationId xmlns:a16="http://schemas.microsoft.com/office/drawing/2014/main" id="{FAE98C8B-E552-44CC-9D59-1B61ECC60994}"/>
              </a:ext>
            </a:extLst>
          </p:cNvPr>
          <p:cNvSpPr txBox="1"/>
          <p:nvPr/>
        </p:nvSpPr>
        <p:spPr>
          <a:xfrm>
            <a:off x="6378425" y="4712437"/>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92" name="TextBox 91">
            <a:extLst>
              <a:ext uri="{FF2B5EF4-FFF2-40B4-BE49-F238E27FC236}">
                <a16:creationId xmlns:a16="http://schemas.microsoft.com/office/drawing/2014/main" id="{6732B9EC-0896-41B1-B315-DC884F31C729}"/>
              </a:ext>
            </a:extLst>
          </p:cNvPr>
          <p:cNvSpPr txBox="1"/>
          <p:nvPr/>
        </p:nvSpPr>
        <p:spPr>
          <a:xfrm>
            <a:off x="5007140" y="583665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Tree>
    <p:extLst>
      <p:ext uri="{BB962C8B-B14F-4D97-AF65-F5344CB8AC3E}">
        <p14:creationId xmlns:p14="http://schemas.microsoft.com/office/powerpoint/2010/main" val="40932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p:cTn id="11" dur="1000" fill="hold"/>
                                        <p:tgtEl>
                                          <p:spTgt spid="70"/>
                                        </p:tgtEl>
                                        <p:attrNameLst>
                                          <p:attrName>ppt_w</p:attrName>
                                        </p:attrNameLst>
                                      </p:cBhvr>
                                      <p:tavLst>
                                        <p:tav tm="0">
                                          <p:val>
                                            <p:fltVal val="0"/>
                                          </p:val>
                                        </p:tav>
                                        <p:tav tm="100000">
                                          <p:val>
                                            <p:strVal val="#ppt_w"/>
                                          </p:val>
                                        </p:tav>
                                      </p:tavLst>
                                    </p:anim>
                                    <p:anim calcmode="lin" valueType="num">
                                      <p:cBhvr>
                                        <p:cTn id="12" dur="1000" fill="hold"/>
                                        <p:tgtEl>
                                          <p:spTgt spid="70"/>
                                        </p:tgtEl>
                                        <p:attrNameLst>
                                          <p:attrName>ppt_h</p:attrName>
                                        </p:attrNameLst>
                                      </p:cBhvr>
                                      <p:tavLst>
                                        <p:tav tm="0">
                                          <p:val>
                                            <p:fltVal val="0"/>
                                          </p:val>
                                        </p:tav>
                                        <p:tav tm="100000">
                                          <p:val>
                                            <p:strVal val="#ppt_h"/>
                                          </p:val>
                                        </p:tav>
                                      </p:tavLst>
                                    </p:anim>
                                    <p:animEffect transition="in" filter="fade">
                                      <p:cBhvr>
                                        <p:cTn id="13" dur="1000"/>
                                        <p:tgtEl>
                                          <p:spTgt spid="70"/>
                                        </p:tgtEl>
                                      </p:cBhvr>
                                    </p:animEffect>
                                  </p:childTnLst>
                                </p:cTn>
                              </p:par>
                              <p:par>
                                <p:cTn id="14" presetID="2" presetClass="entr" presetSubtype="8" fill="hold" grpId="0" nodeType="with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1000" fill="hold"/>
                                        <p:tgtEl>
                                          <p:spTgt spid="93"/>
                                        </p:tgtEl>
                                        <p:attrNameLst>
                                          <p:attrName>ppt_x</p:attrName>
                                        </p:attrNameLst>
                                      </p:cBhvr>
                                      <p:tavLst>
                                        <p:tav tm="0">
                                          <p:val>
                                            <p:strVal val="0-#ppt_w/2"/>
                                          </p:val>
                                        </p:tav>
                                        <p:tav tm="100000">
                                          <p:val>
                                            <p:strVal val="#ppt_x"/>
                                          </p:val>
                                        </p:tav>
                                      </p:tavLst>
                                    </p:anim>
                                    <p:anim calcmode="lin" valueType="num">
                                      <p:cBhvr additive="base">
                                        <p:cTn id="17" dur="1000" fill="hold"/>
                                        <p:tgtEl>
                                          <p:spTgt spid="9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9"/>
                                        </p:tgtEl>
                                        <p:attrNameLst>
                                          <p:attrName>style.visibility</p:attrName>
                                        </p:attrNameLst>
                                      </p:cBhvr>
                                      <p:to>
                                        <p:strVal val="visible"/>
                                      </p:to>
                                    </p:set>
                                    <p:anim calcmode="lin" valueType="num">
                                      <p:cBhvr>
                                        <p:cTn id="26" dur="500" fill="hold"/>
                                        <p:tgtEl>
                                          <p:spTgt spid="89"/>
                                        </p:tgtEl>
                                        <p:attrNameLst>
                                          <p:attrName>ppt_w</p:attrName>
                                        </p:attrNameLst>
                                      </p:cBhvr>
                                      <p:tavLst>
                                        <p:tav tm="0">
                                          <p:val>
                                            <p:fltVal val="0"/>
                                          </p:val>
                                        </p:tav>
                                        <p:tav tm="100000">
                                          <p:val>
                                            <p:strVal val="#ppt_w"/>
                                          </p:val>
                                        </p:tav>
                                      </p:tavLst>
                                    </p:anim>
                                    <p:anim calcmode="lin" valueType="num">
                                      <p:cBhvr>
                                        <p:cTn id="27" dur="500" fill="hold"/>
                                        <p:tgtEl>
                                          <p:spTgt spid="89"/>
                                        </p:tgtEl>
                                        <p:attrNameLst>
                                          <p:attrName>ppt_h</p:attrName>
                                        </p:attrNameLst>
                                      </p:cBhvr>
                                      <p:tavLst>
                                        <p:tav tm="0">
                                          <p:val>
                                            <p:fltVal val="0"/>
                                          </p:val>
                                        </p:tav>
                                        <p:tav tm="100000">
                                          <p:val>
                                            <p:strVal val="#ppt_h"/>
                                          </p:val>
                                        </p:tav>
                                      </p:tavLst>
                                    </p:anim>
                                    <p:animEffect transition="in" filter="fade">
                                      <p:cBhvr>
                                        <p:cTn id="28" dur="500"/>
                                        <p:tgtEl>
                                          <p:spTgt spid="89"/>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wipe(left)">
                                      <p:cBhvr>
                                        <p:cTn id="32" dur="500"/>
                                        <p:tgtEl>
                                          <p:spTgt spid="72"/>
                                        </p:tgtEl>
                                      </p:cBhvr>
                                    </p:animEffect>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500" fill="hold"/>
                                        <p:tgtEl>
                                          <p:spTgt spid="76"/>
                                        </p:tgtEl>
                                        <p:attrNameLst>
                                          <p:attrName>ppt_w</p:attrName>
                                        </p:attrNameLst>
                                      </p:cBhvr>
                                      <p:tavLst>
                                        <p:tav tm="0">
                                          <p:val>
                                            <p:fltVal val="0"/>
                                          </p:val>
                                        </p:tav>
                                        <p:tav tm="100000">
                                          <p:val>
                                            <p:strVal val="#ppt_w"/>
                                          </p:val>
                                        </p:tav>
                                      </p:tavLst>
                                    </p:anim>
                                    <p:anim calcmode="lin" valueType="num">
                                      <p:cBhvr>
                                        <p:cTn id="37" dur="500" fill="hold"/>
                                        <p:tgtEl>
                                          <p:spTgt spid="76"/>
                                        </p:tgtEl>
                                        <p:attrNameLst>
                                          <p:attrName>ppt_h</p:attrName>
                                        </p:attrNameLst>
                                      </p:cBhvr>
                                      <p:tavLst>
                                        <p:tav tm="0">
                                          <p:val>
                                            <p:fltVal val="0"/>
                                          </p:val>
                                        </p:tav>
                                        <p:tav tm="100000">
                                          <p:val>
                                            <p:strVal val="#ppt_h"/>
                                          </p:val>
                                        </p:tav>
                                      </p:tavLst>
                                    </p:anim>
                                    <p:animEffect transition="in" filter="fade">
                                      <p:cBhvr>
                                        <p:cTn id="38" dur="500"/>
                                        <p:tgtEl>
                                          <p:spTgt spid="7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90"/>
                                        </p:tgtEl>
                                        <p:attrNameLst>
                                          <p:attrName>style.visibility</p:attrName>
                                        </p:attrNameLst>
                                      </p:cBhvr>
                                      <p:to>
                                        <p:strVal val="visible"/>
                                      </p:to>
                                    </p:set>
                                    <p:anim calcmode="lin" valueType="num">
                                      <p:cBhvr>
                                        <p:cTn id="41" dur="500" fill="hold"/>
                                        <p:tgtEl>
                                          <p:spTgt spid="90"/>
                                        </p:tgtEl>
                                        <p:attrNameLst>
                                          <p:attrName>ppt_w</p:attrName>
                                        </p:attrNameLst>
                                      </p:cBhvr>
                                      <p:tavLst>
                                        <p:tav tm="0">
                                          <p:val>
                                            <p:fltVal val="0"/>
                                          </p:val>
                                        </p:tav>
                                        <p:tav tm="100000">
                                          <p:val>
                                            <p:strVal val="#ppt_w"/>
                                          </p:val>
                                        </p:tav>
                                      </p:tavLst>
                                    </p:anim>
                                    <p:anim calcmode="lin" valueType="num">
                                      <p:cBhvr>
                                        <p:cTn id="42" dur="500" fill="hold"/>
                                        <p:tgtEl>
                                          <p:spTgt spid="90"/>
                                        </p:tgtEl>
                                        <p:attrNameLst>
                                          <p:attrName>ppt_h</p:attrName>
                                        </p:attrNameLst>
                                      </p:cBhvr>
                                      <p:tavLst>
                                        <p:tav tm="0">
                                          <p:val>
                                            <p:fltVal val="0"/>
                                          </p:val>
                                        </p:tav>
                                        <p:tav tm="100000">
                                          <p:val>
                                            <p:strVal val="#ppt_h"/>
                                          </p:val>
                                        </p:tav>
                                      </p:tavLst>
                                    </p:anim>
                                    <p:animEffect transition="in" filter="fade">
                                      <p:cBhvr>
                                        <p:cTn id="43" dur="500"/>
                                        <p:tgtEl>
                                          <p:spTgt spid="90"/>
                                        </p:tgtEl>
                                      </p:cBhvr>
                                    </p:animEffect>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500"/>
                                        <p:tgtEl>
                                          <p:spTgt spid="83"/>
                                        </p:tgtEl>
                                      </p:cBhvr>
                                    </p:animEffect>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73"/>
                                        </p:tgtEl>
                                        <p:attrNameLst>
                                          <p:attrName>style.visibility</p:attrName>
                                        </p:attrNameLst>
                                      </p:cBhvr>
                                      <p:to>
                                        <p:strVal val="visible"/>
                                      </p:to>
                                    </p:set>
                                    <p:anim calcmode="lin" valueType="num">
                                      <p:cBhvr>
                                        <p:cTn id="51" dur="500" fill="hold"/>
                                        <p:tgtEl>
                                          <p:spTgt spid="73"/>
                                        </p:tgtEl>
                                        <p:attrNameLst>
                                          <p:attrName>ppt_w</p:attrName>
                                        </p:attrNameLst>
                                      </p:cBhvr>
                                      <p:tavLst>
                                        <p:tav tm="0">
                                          <p:val>
                                            <p:fltVal val="0"/>
                                          </p:val>
                                        </p:tav>
                                        <p:tav tm="100000">
                                          <p:val>
                                            <p:strVal val="#ppt_w"/>
                                          </p:val>
                                        </p:tav>
                                      </p:tavLst>
                                    </p:anim>
                                    <p:anim calcmode="lin" valueType="num">
                                      <p:cBhvr>
                                        <p:cTn id="52" dur="500" fill="hold"/>
                                        <p:tgtEl>
                                          <p:spTgt spid="73"/>
                                        </p:tgtEl>
                                        <p:attrNameLst>
                                          <p:attrName>ppt_h</p:attrName>
                                        </p:attrNameLst>
                                      </p:cBhvr>
                                      <p:tavLst>
                                        <p:tav tm="0">
                                          <p:val>
                                            <p:fltVal val="0"/>
                                          </p:val>
                                        </p:tav>
                                        <p:tav tm="100000">
                                          <p:val>
                                            <p:strVal val="#ppt_h"/>
                                          </p:val>
                                        </p:tav>
                                      </p:tavLst>
                                    </p:anim>
                                    <p:animEffect transition="in" filter="fade">
                                      <p:cBhvr>
                                        <p:cTn id="53" dur="500"/>
                                        <p:tgtEl>
                                          <p:spTgt spid="7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91"/>
                                        </p:tgtEl>
                                        <p:attrNameLst>
                                          <p:attrName>style.visibility</p:attrName>
                                        </p:attrNameLst>
                                      </p:cBhvr>
                                      <p:to>
                                        <p:strVal val="visible"/>
                                      </p:to>
                                    </p:set>
                                    <p:anim calcmode="lin" valueType="num">
                                      <p:cBhvr>
                                        <p:cTn id="56" dur="500" fill="hold"/>
                                        <p:tgtEl>
                                          <p:spTgt spid="91"/>
                                        </p:tgtEl>
                                        <p:attrNameLst>
                                          <p:attrName>ppt_w</p:attrName>
                                        </p:attrNameLst>
                                      </p:cBhvr>
                                      <p:tavLst>
                                        <p:tav tm="0">
                                          <p:val>
                                            <p:fltVal val="0"/>
                                          </p:val>
                                        </p:tav>
                                        <p:tav tm="100000">
                                          <p:val>
                                            <p:strVal val="#ppt_w"/>
                                          </p:val>
                                        </p:tav>
                                      </p:tavLst>
                                    </p:anim>
                                    <p:anim calcmode="lin" valueType="num">
                                      <p:cBhvr>
                                        <p:cTn id="57" dur="500" fill="hold"/>
                                        <p:tgtEl>
                                          <p:spTgt spid="91"/>
                                        </p:tgtEl>
                                        <p:attrNameLst>
                                          <p:attrName>ppt_h</p:attrName>
                                        </p:attrNameLst>
                                      </p:cBhvr>
                                      <p:tavLst>
                                        <p:tav tm="0">
                                          <p:val>
                                            <p:fltVal val="0"/>
                                          </p:val>
                                        </p:tav>
                                        <p:tav tm="100000">
                                          <p:val>
                                            <p:strVal val="#ppt_h"/>
                                          </p:val>
                                        </p:tav>
                                      </p:tavLst>
                                    </p:anim>
                                    <p:animEffect transition="in" filter="fade">
                                      <p:cBhvr>
                                        <p:cTn id="58" dur="500"/>
                                        <p:tgtEl>
                                          <p:spTgt spid="91"/>
                                        </p:tgtEl>
                                      </p:cBhvr>
                                    </p:animEffect>
                                  </p:childTnLst>
                                </p:cTn>
                              </p:par>
                            </p:childTnLst>
                          </p:cTn>
                        </p:par>
                        <p:par>
                          <p:cTn id="59" fill="hold">
                            <p:stCondLst>
                              <p:cond delay="4000"/>
                            </p:stCondLst>
                            <p:childTnLst>
                              <p:par>
                                <p:cTn id="60" presetID="22" presetClass="entr" presetSubtype="8" fill="hold" grpId="0" nodeType="afterEffect">
                                  <p:stCondLst>
                                    <p:cond delay="0"/>
                                  </p:stCondLst>
                                  <p:childTnLst>
                                    <p:set>
                                      <p:cBhvr>
                                        <p:cTn id="61" dur="1" fill="hold">
                                          <p:stCondLst>
                                            <p:cond delay="0"/>
                                          </p:stCondLst>
                                        </p:cTn>
                                        <p:tgtEl>
                                          <p:spTgt spid="87"/>
                                        </p:tgtEl>
                                        <p:attrNameLst>
                                          <p:attrName>style.visibility</p:attrName>
                                        </p:attrNameLst>
                                      </p:cBhvr>
                                      <p:to>
                                        <p:strVal val="visible"/>
                                      </p:to>
                                    </p:set>
                                    <p:animEffect transition="in" filter="wipe(left)">
                                      <p:cBhvr>
                                        <p:cTn id="62" dur="500"/>
                                        <p:tgtEl>
                                          <p:spTgt spid="87"/>
                                        </p:tgtEl>
                                      </p:cBhvr>
                                    </p:animEffect>
                                  </p:childTnLst>
                                </p:cTn>
                              </p:par>
                            </p:childTnLst>
                          </p:cTn>
                        </p:par>
                        <p:par>
                          <p:cTn id="63" fill="hold">
                            <p:stCondLst>
                              <p:cond delay="4500"/>
                            </p:stCondLst>
                            <p:childTnLst>
                              <p:par>
                                <p:cTn id="64" presetID="53" presetClass="entr" presetSubtype="16" fill="hold" nodeType="afterEffect">
                                  <p:stCondLst>
                                    <p:cond delay="0"/>
                                  </p:stCondLst>
                                  <p:childTnLst>
                                    <p:set>
                                      <p:cBhvr>
                                        <p:cTn id="65" dur="1" fill="hold">
                                          <p:stCondLst>
                                            <p:cond delay="0"/>
                                          </p:stCondLst>
                                        </p:cTn>
                                        <p:tgtEl>
                                          <p:spTgt spid="84"/>
                                        </p:tgtEl>
                                        <p:attrNameLst>
                                          <p:attrName>style.visibility</p:attrName>
                                        </p:attrNameLst>
                                      </p:cBhvr>
                                      <p:to>
                                        <p:strVal val="visible"/>
                                      </p:to>
                                    </p:set>
                                    <p:anim calcmode="lin" valueType="num">
                                      <p:cBhvr>
                                        <p:cTn id="66" dur="500" fill="hold"/>
                                        <p:tgtEl>
                                          <p:spTgt spid="84"/>
                                        </p:tgtEl>
                                        <p:attrNameLst>
                                          <p:attrName>ppt_w</p:attrName>
                                        </p:attrNameLst>
                                      </p:cBhvr>
                                      <p:tavLst>
                                        <p:tav tm="0">
                                          <p:val>
                                            <p:fltVal val="0"/>
                                          </p:val>
                                        </p:tav>
                                        <p:tav tm="100000">
                                          <p:val>
                                            <p:strVal val="#ppt_w"/>
                                          </p:val>
                                        </p:tav>
                                      </p:tavLst>
                                    </p:anim>
                                    <p:anim calcmode="lin" valueType="num">
                                      <p:cBhvr>
                                        <p:cTn id="67" dur="500" fill="hold"/>
                                        <p:tgtEl>
                                          <p:spTgt spid="84"/>
                                        </p:tgtEl>
                                        <p:attrNameLst>
                                          <p:attrName>ppt_h</p:attrName>
                                        </p:attrNameLst>
                                      </p:cBhvr>
                                      <p:tavLst>
                                        <p:tav tm="0">
                                          <p:val>
                                            <p:fltVal val="0"/>
                                          </p:val>
                                        </p:tav>
                                        <p:tav tm="100000">
                                          <p:val>
                                            <p:strVal val="#ppt_h"/>
                                          </p:val>
                                        </p:tav>
                                      </p:tavLst>
                                    </p:anim>
                                    <p:animEffect transition="in" filter="fade">
                                      <p:cBhvr>
                                        <p:cTn id="68" dur="500"/>
                                        <p:tgtEl>
                                          <p:spTgt spid="8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5000"/>
                            </p:stCondLst>
                            <p:childTnLst>
                              <p:par>
                                <p:cTn id="75" presetID="22" presetClass="entr" presetSubtype="8"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Effect transition="in" filter="wipe(left)">
                                      <p:cBhvr>
                                        <p:cTn id="7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8" grpId="0"/>
      <p:bldP spid="72" grpId="0"/>
      <p:bldP spid="82" grpId="0"/>
      <p:bldP spid="83" grpId="0"/>
      <p:bldP spid="87" grpId="0"/>
      <p:bldP spid="89" grpId="0"/>
      <p:bldP spid="90" grpId="0"/>
      <p:bldP spid="91" grpId="0"/>
      <p:bldP spid="9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B14CE064-72D6-4960-9069-E747FED49158}"/>
              </a:ext>
            </a:extLst>
          </p:cNvPr>
          <p:cNvSpPr>
            <a:spLocks noChangeAspect="1"/>
          </p:cNvSpPr>
          <p:nvPr/>
        </p:nvSpPr>
        <p:spPr>
          <a:xfrm>
            <a:off x="3733800" y="2566299"/>
            <a:ext cx="2834640" cy="2834640"/>
          </a:xfrm>
          <a:prstGeom prst="ellipse">
            <a:avLst/>
          </a:prstGeom>
          <a:solidFill>
            <a:schemeClr val="tx1">
              <a:alpha val="5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2796F204-0619-4FBD-94EC-9271068215EB}"/>
              </a:ext>
            </a:extLst>
          </p:cNvPr>
          <p:cNvSpPr>
            <a:spLocks noChangeAspect="1"/>
          </p:cNvSpPr>
          <p:nvPr/>
        </p:nvSpPr>
        <p:spPr>
          <a:xfrm>
            <a:off x="5592371" y="2566299"/>
            <a:ext cx="2834640" cy="2834640"/>
          </a:xfrm>
          <a:prstGeom prst="ellipse">
            <a:avLst/>
          </a:prstGeom>
          <a:solidFill>
            <a:schemeClr val="tx1">
              <a:alpha val="5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 name="Arrow: Pentagon 2">
            <a:extLst>
              <a:ext uri="{FF2B5EF4-FFF2-40B4-BE49-F238E27FC236}">
                <a16:creationId xmlns:a16="http://schemas.microsoft.com/office/drawing/2014/main" id="{027D25B1-E306-45C7-83C7-B2F61FC25941}"/>
              </a:ext>
            </a:extLst>
          </p:cNvPr>
          <p:cNvSpPr/>
          <p:nvPr/>
        </p:nvSpPr>
        <p:spPr>
          <a:xfrm>
            <a:off x="6092405" y="3450219"/>
            <a:ext cx="1537013" cy="1097280"/>
          </a:xfrm>
          <a:prstGeom prst="homePlate">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Pentagon 11">
            <a:extLst>
              <a:ext uri="{FF2B5EF4-FFF2-40B4-BE49-F238E27FC236}">
                <a16:creationId xmlns:a16="http://schemas.microsoft.com/office/drawing/2014/main" id="{7AB08B18-5DCE-4074-81AC-E368B0BD9486}"/>
              </a:ext>
            </a:extLst>
          </p:cNvPr>
          <p:cNvSpPr/>
          <p:nvPr/>
        </p:nvSpPr>
        <p:spPr>
          <a:xfrm rot="10800000">
            <a:off x="4558988" y="3450219"/>
            <a:ext cx="1537012" cy="1097280"/>
          </a:xfrm>
          <a:prstGeom prst="homePlat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8AEA242-D0AF-405A-ADF9-DD0D3C006E48}"/>
              </a:ext>
            </a:extLst>
          </p:cNvPr>
          <p:cNvSpPr>
            <a:spLocks noChangeAspect="1"/>
          </p:cNvSpPr>
          <p:nvPr/>
        </p:nvSpPr>
        <p:spPr>
          <a:xfrm>
            <a:off x="5592372" y="2915158"/>
            <a:ext cx="976069" cy="2136925"/>
          </a:xfrm>
          <a:custGeom>
            <a:avLst/>
            <a:gdLst>
              <a:gd name="connsiteX0" fmla="*/ 488035 w 976069"/>
              <a:gd name="connsiteY0" fmla="*/ 0 h 2136925"/>
              <a:gd name="connsiteX1" fmla="*/ 560946 w 976069"/>
              <a:gd name="connsiteY1" fmla="*/ 66266 h 2136925"/>
              <a:gd name="connsiteX2" fmla="*/ 976069 w 976069"/>
              <a:gd name="connsiteY2" fmla="*/ 1068462 h 2136925"/>
              <a:gd name="connsiteX3" fmla="*/ 560946 w 976069"/>
              <a:gd name="connsiteY3" fmla="*/ 2070659 h 2136925"/>
              <a:gd name="connsiteX4" fmla="*/ 488035 w 976069"/>
              <a:gd name="connsiteY4" fmla="*/ 2136925 h 2136925"/>
              <a:gd name="connsiteX5" fmla="*/ 415124 w 976069"/>
              <a:gd name="connsiteY5" fmla="*/ 2070659 h 2136925"/>
              <a:gd name="connsiteX6" fmla="*/ 0 w 976069"/>
              <a:gd name="connsiteY6" fmla="*/ 1068462 h 2136925"/>
              <a:gd name="connsiteX7" fmla="*/ 415124 w 976069"/>
              <a:gd name="connsiteY7" fmla="*/ 66266 h 2136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6069" h="2136925">
                <a:moveTo>
                  <a:pt x="488035" y="0"/>
                </a:moveTo>
                <a:lnTo>
                  <a:pt x="560946" y="66266"/>
                </a:lnTo>
                <a:cubicBezTo>
                  <a:pt x="817430" y="322750"/>
                  <a:pt x="976069" y="677080"/>
                  <a:pt x="976069" y="1068462"/>
                </a:cubicBezTo>
                <a:cubicBezTo>
                  <a:pt x="976069" y="1459844"/>
                  <a:pt x="817430" y="1814174"/>
                  <a:pt x="560946" y="2070659"/>
                </a:cubicBezTo>
                <a:lnTo>
                  <a:pt x="488035" y="2136925"/>
                </a:lnTo>
                <a:lnTo>
                  <a:pt x="415124" y="2070659"/>
                </a:lnTo>
                <a:cubicBezTo>
                  <a:pt x="158639" y="1814174"/>
                  <a:pt x="0" y="1459844"/>
                  <a:pt x="0" y="1068462"/>
                </a:cubicBezTo>
                <a:cubicBezTo>
                  <a:pt x="0" y="677080"/>
                  <a:pt x="158639" y="322750"/>
                  <a:pt x="415124" y="662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2">
                <a:lumMod val="1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F6B49BA-5FF1-4606-9BD8-B4DD2019DEA9}"/>
              </a:ext>
            </a:extLst>
          </p:cNvPr>
          <p:cNvSpPr txBox="1"/>
          <p:nvPr/>
        </p:nvSpPr>
        <p:spPr>
          <a:xfrm>
            <a:off x="8534400" y="1050573"/>
            <a:ext cx="3657600" cy="1341906"/>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35" name="Group 34">
            <a:extLst>
              <a:ext uri="{FF2B5EF4-FFF2-40B4-BE49-F238E27FC236}">
                <a16:creationId xmlns:a16="http://schemas.microsoft.com/office/drawing/2014/main" id="{63A90D34-14D4-49C9-8DC0-2F6942E5F928}"/>
              </a:ext>
            </a:extLst>
          </p:cNvPr>
          <p:cNvGrpSpPr/>
          <p:nvPr/>
        </p:nvGrpSpPr>
        <p:grpSpPr>
          <a:xfrm>
            <a:off x="3485384" y="2162299"/>
            <a:ext cx="1097280" cy="1097280"/>
            <a:chOff x="3583823" y="1743782"/>
            <a:chExt cx="1097280" cy="1097280"/>
          </a:xfrm>
        </p:grpSpPr>
        <p:sp>
          <p:nvSpPr>
            <p:cNvPr id="4" name="Oval 3">
              <a:extLst>
                <a:ext uri="{FF2B5EF4-FFF2-40B4-BE49-F238E27FC236}">
                  <a16:creationId xmlns:a16="http://schemas.microsoft.com/office/drawing/2014/main" id="{2C191D41-1113-4874-81B7-FA8C328F297A}"/>
                </a:ext>
              </a:extLst>
            </p:cNvPr>
            <p:cNvSpPr>
              <a:spLocks noChangeAspect="1"/>
            </p:cNvSpPr>
            <p:nvPr/>
          </p:nvSpPr>
          <p:spPr>
            <a:xfrm>
              <a:off x="3583823" y="1743782"/>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ACC5D5B-BE89-4107-8CEE-C98553C24EB3}"/>
                </a:ext>
              </a:extLst>
            </p:cNvPr>
            <p:cNvSpPr>
              <a:spLocks noChangeAspect="1"/>
            </p:cNvSpPr>
            <p:nvPr/>
          </p:nvSpPr>
          <p:spPr>
            <a:xfrm>
              <a:off x="3675263" y="1836506"/>
              <a:ext cx="914400" cy="914400"/>
            </a:xfrm>
            <a:prstGeom prst="ellipse">
              <a:avLst/>
            </a:prstGeom>
            <a:solidFill>
              <a:srgbClr val="B5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6" name="Group 35">
            <a:extLst>
              <a:ext uri="{FF2B5EF4-FFF2-40B4-BE49-F238E27FC236}">
                <a16:creationId xmlns:a16="http://schemas.microsoft.com/office/drawing/2014/main" id="{F010F41C-3780-4337-B372-483D30A1B53A}"/>
              </a:ext>
            </a:extLst>
          </p:cNvPr>
          <p:cNvGrpSpPr/>
          <p:nvPr/>
        </p:nvGrpSpPr>
        <p:grpSpPr>
          <a:xfrm>
            <a:off x="3006073" y="3429795"/>
            <a:ext cx="1097280" cy="1097280"/>
            <a:chOff x="3126623" y="2880360"/>
            <a:chExt cx="1097280" cy="1097280"/>
          </a:xfrm>
        </p:grpSpPr>
        <p:sp>
          <p:nvSpPr>
            <p:cNvPr id="13" name="Oval 12">
              <a:extLst>
                <a:ext uri="{FF2B5EF4-FFF2-40B4-BE49-F238E27FC236}">
                  <a16:creationId xmlns:a16="http://schemas.microsoft.com/office/drawing/2014/main" id="{CAC9358E-A60F-4F70-BBD0-3E07131E4049}"/>
                </a:ext>
              </a:extLst>
            </p:cNvPr>
            <p:cNvSpPr>
              <a:spLocks noChangeAspect="1"/>
            </p:cNvSpPr>
            <p:nvPr/>
          </p:nvSpPr>
          <p:spPr>
            <a:xfrm>
              <a:off x="3126623" y="288036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807E85E-1E97-49DE-8D16-016322777CDC}"/>
                </a:ext>
              </a:extLst>
            </p:cNvPr>
            <p:cNvSpPr>
              <a:spLocks noChangeAspect="1"/>
            </p:cNvSpPr>
            <p:nvPr/>
          </p:nvSpPr>
          <p:spPr>
            <a:xfrm>
              <a:off x="3218688" y="2972719"/>
              <a:ext cx="914400" cy="914400"/>
            </a:xfrm>
            <a:prstGeom prst="ellips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68094899-4A68-4E7F-9D82-2FC4F95EAAAE}"/>
              </a:ext>
            </a:extLst>
          </p:cNvPr>
          <p:cNvGrpSpPr/>
          <p:nvPr/>
        </p:nvGrpSpPr>
        <p:grpSpPr>
          <a:xfrm>
            <a:off x="3485384" y="4687380"/>
            <a:ext cx="1097280" cy="1097280"/>
            <a:chOff x="3583823" y="3994140"/>
            <a:chExt cx="1097280" cy="1097280"/>
          </a:xfrm>
        </p:grpSpPr>
        <p:sp>
          <p:nvSpPr>
            <p:cNvPr id="14" name="Oval 13">
              <a:extLst>
                <a:ext uri="{FF2B5EF4-FFF2-40B4-BE49-F238E27FC236}">
                  <a16:creationId xmlns:a16="http://schemas.microsoft.com/office/drawing/2014/main" id="{F182581D-155A-4F95-B2D3-ECF49A666E88}"/>
                </a:ext>
              </a:extLst>
            </p:cNvPr>
            <p:cNvSpPr>
              <a:spLocks noChangeAspect="1"/>
            </p:cNvSpPr>
            <p:nvPr/>
          </p:nvSpPr>
          <p:spPr>
            <a:xfrm>
              <a:off x="3583823" y="399414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0EA59A91-3937-42DE-A3AB-8FEBA23CE860}"/>
                </a:ext>
              </a:extLst>
            </p:cNvPr>
            <p:cNvSpPr>
              <a:spLocks noChangeAspect="1"/>
            </p:cNvSpPr>
            <p:nvPr/>
          </p:nvSpPr>
          <p:spPr>
            <a:xfrm>
              <a:off x="3675888" y="4087368"/>
              <a:ext cx="914400" cy="91440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0" name="Group 39">
            <a:extLst>
              <a:ext uri="{FF2B5EF4-FFF2-40B4-BE49-F238E27FC236}">
                <a16:creationId xmlns:a16="http://schemas.microsoft.com/office/drawing/2014/main" id="{D4B0DC88-16E0-4F0F-84BA-720780E04FE8}"/>
              </a:ext>
            </a:extLst>
          </p:cNvPr>
          <p:cNvGrpSpPr/>
          <p:nvPr/>
        </p:nvGrpSpPr>
        <p:grpSpPr>
          <a:xfrm>
            <a:off x="7533406" y="4687582"/>
            <a:ext cx="1097280" cy="1097280"/>
            <a:chOff x="7534702" y="3822659"/>
            <a:chExt cx="1097280" cy="1097280"/>
          </a:xfrm>
        </p:grpSpPr>
        <p:sp>
          <p:nvSpPr>
            <p:cNvPr id="17" name="Oval 16">
              <a:extLst>
                <a:ext uri="{FF2B5EF4-FFF2-40B4-BE49-F238E27FC236}">
                  <a16:creationId xmlns:a16="http://schemas.microsoft.com/office/drawing/2014/main" id="{43CB62CE-D7E8-4B3F-8AFC-C7EAAB7383B1}"/>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836C066A-D80F-45B3-BC8A-6CB07ED44EDF}"/>
                </a:ext>
              </a:extLst>
            </p:cNvPr>
            <p:cNvSpPr>
              <a:spLocks noChangeAspect="1"/>
            </p:cNvSpPr>
            <p:nvPr/>
          </p:nvSpPr>
          <p:spPr>
            <a:xfrm rot="10800000">
              <a:off x="7624846" y="3913897"/>
              <a:ext cx="914400" cy="9144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38">
            <a:extLst>
              <a:ext uri="{FF2B5EF4-FFF2-40B4-BE49-F238E27FC236}">
                <a16:creationId xmlns:a16="http://schemas.microsoft.com/office/drawing/2014/main" id="{DC284639-108C-4FE4-87C3-8FD8B4BC59FC}"/>
              </a:ext>
            </a:extLst>
          </p:cNvPr>
          <p:cNvGrpSpPr/>
          <p:nvPr/>
        </p:nvGrpSpPr>
        <p:grpSpPr>
          <a:xfrm>
            <a:off x="8108554" y="3429795"/>
            <a:ext cx="1097280" cy="1097280"/>
            <a:chOff x="7991902" y="2686081"/>
            <a:chExt cx="1097280" cy="1097280"/>
          </a:xfrm>
        </p:grpSpPr>
        <p:sp>
          <p:nvSpPr>
            <p:cNvPr id="18" name="Oval 17">
              <a:extLst>
                <a:ext uri="{FF2B5EF4-FFF2-40B4-BE49-F238E27FC236}">
                  <a16:creationId xmlns:a16="http://schemas.microsoft.com/office/drawing/2014/main" id="{2A915C8C-FE06-425B-9EE7-94279BA7108A}"/>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157E502-7EE1-442A-B8C4-4496420EA142}"/>
                </a:ext>
              </a:extLst>
            </p:cNvPr>
            <p:cNvSpPr>
              <a:spLocks noChangeAspect="1"/>
            </p:cNvSpPr>
            <p:nvPr/>
          </p:nvSpPr>
          <p:spPr>
            <a:xfrm rot="10800000">
              <a:off x="8087662" y="2777521"/>
              <a:ext cx="914400" cy="91440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8" name="Group 37">
            <a:extLst>
              <a:ext uri="{FF2B5EF4-FFF2-40B4-BE49-F238E27FC236}">
                <a16:creationId xmlns:a16="http://schemas.microsoft.com/office/drawing/2014/main" id="{D2B5C65C-A3D1-4DAA-ADE8-5B6A7236D404}"/>
              </a:ext>
            </a:extLst>
          </p:cNvPr>
          <p:cNvGrpSpPr/>
          <p:nvPr/>
        </p:nvGrpSpPr>
        <p:grpSpPr>
          <a:xfrm>
            <a:off x="7533406" y="2158458"/>
            <a:ext cx="1097280" cy="1097280"/>
            <a:chOff x="7534702" y="1572301"/>
            <a:chExt cx="1097280" cy="1097280"/>
          </a:xfrm>
        </p:grpSpPr>
        <p:sp>
          <p:nvSpPr>
            <p:cNvPr id="19" name="Oval 18">
              <a:extLst>
                <a:ext uri="{FF2B5EF4-FFF2-40B4-BE49-F238E27FC236}">
                  <a16:creationId xmlns:a16="http://schemas.microsoft.com/office/drawing/2014/main" id="{83395C20-B729-4D80-BA9E-450301C5C3A1}"/>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DE4D6F27-2D87-43AA-A56B-9D6AEC003214}"/>
                </a:ext>
              </a:extLst>
            </p:cNvPr>
            <p:cNvSpPr>
              <a:spLocks noChangeAspect="1"/>
            </p:cNvSpPr>
            <p:nvPr/>
          </p:nvSpPr>
          <p:spPr>
            <a:xfrm rot="10800000">
              <a:off x="7629418" y="1664208"/>
              <a:ext cx="914400" cy="9144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Box 40">
            <a:extLst>
              <a:ext uri="{FF2B5EF4-FFF2-40B4-BE49-F238E27FC236}">
                <a16:creationId xmlns:a16="http://schemas.microsoft.com/office/drawing/2014/main" id="{6D82D5C9-EBEF-4341-8D85-305BC84C3047}"/>
              </a:ext>
            </a:extLst>
          </p:cNvPr>
          <p:cNvSpPr txBox="1"/>
          <p:nvPr/>
        </p:nvSpPr>
        <p:spPr>
          <a:xfrm>
            <a:off x="8645453" y="5400939"/>
            <a:ext cx="3657600" cy="1304973"/>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A7599E7B-1A60-49EA-9CEC-052D5A1D0353}"/>
              </a:ext>
            </a:extLst>
          </p:cNvPr>
          <p:cNvSpPr txBox="1"/>
          <p:nvPr/>
        </p:nvSpPr>
        <p:spPr>
          <a:xfrm>
            <a:off x="9262090" y="3267929"/>
            <a:ext cx="2834640" cy="170508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292138A-661F-4227-954D-90657A0D69F5}"/>
              </a:ext>
            </a:extLst>
          </p:cNvPr>
          <p:cNvSpPr txBox="1"/>
          <p:nvPr/>
        </p:nvSpPr>
        <p:spPr>
          <a:xfrm>
            <a:off x="139290" y="3164765"/>
            <a:ext cx="2834640" cy="1742015"/>
          </a:xfrm>
          <a:prstGeom prst="rect">
            <a:avLst/>
          </a:prstGeom>
          <a:noFill/>
        </p:spPr>
        <p:txBody>
          <a:bodyPr wrap="square" rtlCol="0">
            <a:spAutoFit/>
          </a:bodyPr>
          <a:lstStyle/>
          <a:p>
            <a:pPr defTabSz="1219170">
              <a:spcBef>
                <a:spcPct val="20000"/>
              </a:spcBef>
              <a:defRPr/>
            </a:pPr>
            <a:r>
              <a:rPr lang="en-US" dirty="0">
                <a:solidFill>
                  <a:srgbClr val="62768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42E35C1-F008-42FE-9C4B-6571F8A2E9FE}"/>
              </a:ext>
            </a:extLst>
          </p:cNvPr>
          <p:cNvSpPr txBox="1"/>
          <p:nvPr/>
        </p:nvSpPr>
        <p:spPr>
          <a:xfrm>
            <a:off x="175197" y="1080189"/>
            <a:ext cx="3657600" cy="1341906"/>
          </a:xfrm>
          <a:prstGeom prst="rect">
            <a:avLst/>
          </a:prstGeom>
          <a:noFill/>
        </p:spPr>
        <p:txBody>
          <a:bodyPr wrap="square" rtlCol="0">
            <a:spAutoFit/>
          </a:bodyPr>
          <a:lstStyle/>
          <a:p>
            <a:pPr defTabSz="1219170">
              <a:spcBef>
                <a:spcPct val="20000"/>
              </a:spcBef>
              <a:defRPr/>
            </a:pPr>
            <a:r>
              <a:rPr lang="en-US" dirty="0">
                <a:solidFill>
                  <a:srgbClr val="B5B5B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B80B7D95-4581-4460-A4EA-4EFFF812729D}"/>
              </a:ext>
            </a:extLst>
          </p:cNvPr>
          <p:cNvSpPr txBox="1"/>
          <p:nvPr/>
        </p:nvSpPr>
        <p:spPr>
          <a:xfrm>
            <a:off x="286250" y="5430555"/>
            <a:ext cx="3657600" cy="1341906"/>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715E9CB1-08F9-4A78-8441-A79675D5941E}"/>
              </a:ext>
            </a:extLst>
          </p:cNvPr>
          <p:cNvSpPr txBox="1"/>
          <p:nvPr/>
        </p:nvSpPr>
        <p:spPr>
          <a:xfrm>
            <a:off x="7578147" y="2490310"/>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47" name="TextBox 46">
            <a:extLst>
              <a:ext uri="{FF2B5EF4-FFF2-40B4-BE49-F238E27FC236}">
                <a16:creationId xmlns:a16="http://schemas.microsoft.com/office/drawing/2014/main" id="{D2BE3F2F-E97D-4C31-88A5-7B0148E4E78A}"/>
              </a:ext>
            </a:extLst>
          </p:cNvPr>
          <p:cNvSpPr txBox="1"/>
          <p:nvPr/>
        </p:nvSpPr>
        <p:spPr>
          <a:xfrm>
            <a:off x="8173377" y="379880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48" name="TextBox 47">
            <a:extLst>
              <a:ext uri="{FF2B5EF4-FFF2-40B4-BE49-F238E27FC236}">
                <a16:creationId xmlns:a16="http://schemas.microsoft.com/office/drawing/2014/main" id="{4F2BBAD1-4E4E-4BB3-A5EC-EAFC53084C91}"/>
              </a:ext>
            </a:extLst>
          </p:cNvPr>
          <p:cNvSpPr txBox="1"/>
          <p:nvPr/>
        </p:nvSpPr>
        <p:spPr>
          <a:xfrm>
            <a:off x="7578146" y="5035965"/>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49" name="TextBox 48">
            <a:extLst>
              <a:ext uri="{FF2B5EF4-FFF2-40B4-BE49-F238E27FC236}">
                <a16:creationId xmlns:a16="http://schemas.microsoft.com/office/drawing/2014/main" id="{4317AA62-2E93-4683-8F5B-2C306A647728}"/>
              </a:ext>
            </a:extLst>
          </p:cNvPr>
          <p:cNvSpPr txBox="1"/>
          <p:nvPr/>
        </p:nvSpPr>
        <p:spPr>
          <a:xfrm>
            <a:off x="3545591" y="248920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$2,379</a:t>
            </a:r>
            <a:endParaRPr lang="en-US" sz="2000" dirty="0">
              <a:solidFill>
                <a:schemeClr val="bg1"/>
              </a:solidFill>
            </a:endParaRPr>
          </a:p>
        </p:txBody>
      </p:sp>
      <p:sp>
        <p:nvSpPr>
          <p:cNvPr id="50" name="TextBox 49">
            <a:extLst>
              <a:ext uri="{FF2B5EF4-FFF2-40B4-BE49-F238E27FC236}">
                <a16:creationId xmlns:a16="http://schemas.microsoft.com/office/drawing/2014/main" id="{56AD294E-DFF8-4839-ADA7-E966400E9A5C}"/>
              </a:ext>
            </a:extLst>
          </p:cNvPr>
          <p:cNvSpPr txBox="1"/>
          <p:nvPr/>
        </p:nvSpPr>
        <p:spPr>
          <a:xfrm>
            <a:off x="3078422" y="377342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$1,458</a:t>
            </a:r>
            <a:endParaRPr lang="en-US" sz="2000" dirty="0">
              <a:solidFill>
                <a:schemeClr val="bg1"/>
              </a:solidFill>
            </a:endParaRPr>
          </a:p>
        </p:txBody>
      </p:sp>
      <p:sp>
        <p:nvSpPr>
          <p:cNvPr id="51" name="TextBox 50">
            <a:extLst>
              <a:ext uri="{FF2B5EF4-FFF2-40B4-BE49-F238E27FC236}">
                <a16:creationId xmlns:a16="http://schemas.microsoft.com/office/drawing/2014/main" id="{6DBB2E11-FE5F-454C-A76F-D7AD32B06B46}"/>
              </a:ext>
            </a:extLst>
          </p:cNvPr>
          <p:cNvSpPr txBox="1"/>
          <p:nvPr/>
        </p:nvSpPr>
        <p:spPr>
          <a:xfrm>
            <a:off x="3559055" y="502793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
        <p:nvSpPr>
          <p:cNvPr id="52" name="TextBox 51">
            <a:extLst>
              <a:ext uri="{FF2B5EF4-FFF2-40B4-BE49-F238E27FC236}">
                <a16:creationId xmlns:a16="http://schemas.microsoft.com/office/drawing/2014/main" id="{2C587C80-7382-436F-A425-AEB58B159B06}"/>
              </a:ext>
            </a:extLst>
          </p:cNvPr>
          <p:cNvSpPr txBox="1"/>
          <p:nvPr/>
        </p:nvSpPr>
        <p:spPr>
          <a:xfrm>
            <a:off x="5588731" y="3783564"/>
            <a:ext cx="986405" cy="400110"/>
          </a:xfrm>
          <a:prstGeom prst="rect">
            <a:avLst/>
          </a:prstGeom>
          <a:noFill/>
          <a:effectLst/>
        </p:spPr>
        <p:txBody>
          <a:bodyPr wrap="square" rtlCol="0">
            <a:spAutoFit/>
          </a:bodyPr>
          <a:lstStyle/>
          <a:p>
            <a:pPr algn="ctr"/>
            <a:r>
              <a:rPr lang="en-US" sz="2000" dirty="0">
                <a:solidFill>
                  <a:schemeClr val="bg2">
                    <a:lumMod val="25000"/>
                  </a:schemeClr>
                </a:solidFill>
                <a:latin typeface="Bernard MT Condensed" panose="02050806060905020404" pitchFamily="18" charset="0"/>
              </a:rPr>
              <a:t>$12,481</a:t>
            </a:r>
            <a:endParaRPr lang="en-US" sz="2000" dirty="0">
              <a:solidFill>
                <a:schemeClr val="bg2">
                  <a:lumMod val="25000"/>
                </a:schemeClr>
              </a:solidFill>
            </a:endParaRPr>
          </a:p>
        </p:txBody>
      </p:sp>
    </p:spTree>
    <p:extLst>
      <p:ext uri="{BB962C8B-B14F-4D97-AF65-F5344CB8AC3E}">
        <p14:creationId xmlns:p14="http://schemas.microsoft.com/office/powerpoint/2010/main" val="1288897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1+#ppt_w/2"/>
                                          </p:val>
                                        </p:tav>
                                        <p:tav tm="100000">
                                          <p:val>
                                            <p:strVal val="#ppt_x"/>
                                          </p:val>
                                        </p:tav>
                                      </p:tavLst>
                                    </p:anim>
                                    <p:anim calcmode="lin" valueType="num">
                                      <p:cBhvr additive="base">
                                        <p:cTn id="12" dur="75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750" fill="hold"/>
                                        <p:tgtEl>
                                          <p:spTgt spid="10"/>
                                        </p:tgtEl>
                                        <p:attrNameLst>
                                          <p:attrName>ppt_x</p:attrName>
                                        </p:attrNameLst>
                                      </p:cBhvr>
                                      <p:tavLst>
                                        <p:tav tm="0">
                                          <p:val>
                                            <p:strVal val="0-#ppt_w/2"/>
                                          </p:val>
                                        </p:tav>
                                        <p:tav tm="100000">
                                          <p:val>
                                            <p:strVal val="#ppt_x"/>
                                          </p:val>
                                        </p:tav>
                                      </p:tavLst>
                                    </p:anim>
                                    <p:anim calcmode="lin" valueType="num">
                                      <p:cBhvr additive="base">
                                        <p:cTn id="16" dur="75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250"/>
                            </p:stCondLst>
                            <p:childTnLst>
                              <p:par>
                                <p:cTn id="18" presetID="16" presetClass="entr" presetSubtype="37"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outVertical)">
                                      <p:cBhvr>
                                        <p:cTn id="20" dur="750"/>
                                        <p:tgtEl>
                                          <p:spTgt spid="9"/>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barn(outVertical)">
                                      <p:cBhvr>
                                        <p:cTn id="23" dur="750"/>
                                        <p:tgtEl>
                                          <p:spTgt spid="52"/>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750"/>
                                        <p:tgtEl>
                                          <p:spTgt spid="3"/>
                                        </p:tgtEl>
                                      </p:cBhvr>
                                    </p:animEffect>
                                  </p:childTnLst>
                                </p:cTn>
                              </p:par>
                            </p:childTnLst>
                          </p:cTn>
                        </p:par>
                        <p:par>
                          <p:cTn id="28" fill="hold">
                            <p:stCondLst>
                              <p:cond delay="2750"/>
                            </p:stCondLst>
                            <p:childTnLst>
                              <p:par>
                                <p:cTn id="29" presetID="53" presetClass="entr" presetSubtype="52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500" fill="hold"/>
                                        <p:tgtEl>
                                          <p:spTgt spid="38"/>
                                        </p:tgtEl>
                                        <p:attrNameLst>
                                          <p:attrName>ppt_w</p:attrName>
                                        </p:attrNameLst>
                                      </p:cBhvr>
                                      <p:tavLst>
                                        <p:tav tm="0">
                                          <p:val>
                                            <p:fltVal val="0"/>
                                          </p:val>
                                        </p:tav>
                                        <p:tav tm="100000">
                                          <p:val>
                                            <p:strVal val="#ppt_w"/>
                                          </p:val>
                                        </p:tav>
                                      </p:tavLst>
                                    </p:anim>
                                    <p:anim calcmode="lin" valueType="num">
                                      <p:cBhvr>
                                        <p:cTn id="32" dur="500" fill="hold"/>
                                        <p:tgtEl>
                                          <p:spTgt spid="38"/>
                                        </p:tgtEl>
                                        <p:attrNameLst>
                                          <p:attrName>ppt_h</p:attrName>
                                        </p:attrNameLst>
                                      </p:cBhvr>
                                      <p:tavLst>
                                        <p:tav tm="0">
                                          <p:val>
                                            <p:fltVal val="0"/>
                                          </p:val>
                                        </p:tav>
                                        <p:tav tm="100000">
                                          <p:val>
                                            <p:strVal val="#ppt_h"/>
                                          </p:val>
                                        </p:tav>
                                      </p:tavLst>
                                    </p:anim>
                                    <p:animEffect transition="in" filter="fade">
                                      <p:cBhvr>
                                        <p:cTn id="33" dur="500"/>
                                        <p:tgtEl>
                                          <p:spTgt spid="38"/>
                                        </p:tgtEl>
                                      </p:cBhvr>
                                    </p:animEffect>
                                    <p:anim calcmode="lin" valueType="num">
                                      <p:cBhvr>
                                        <p:cTn id="34" dur="500" fill="hold"/>
                                        <p:tgtEl>
                                          <p:spTgt spid="38"/>
                                        </p:tgtEl>
                                        <p:attrNameLst>
                                          <p:attrName>ppt_x</p:attrName>
                                        </p:attrNameLst>
                                      </p:cBhvr>
                                      <p:tavLst>
                                        <p:tav tm="0">
                                          <p:val>
                                            <p:fltVal val="0.5"/>
                                          </p:val>
                                        </p:tav>
                                        <p:tav tm="100000">
                                          <p:val>
                                            <p:strVal val="#ppt_x"/>
                                          </p:val>
                                        </p:tav>
                                      </p:tavLst>
                                    </p:anim>
                                    <p:anim calcmode="lin" valueType="num">
                                      <p:cBhvr>
                                        <p:cTn id="35" dur="500" fill="hold"/>
                                        <p:tgtEl>
                                          <p:spTgt spid="38"/>
                                        </p:tgtEl>
                                        <p:attrNameLst>
                                          <p:attrName>ppt_y</p:attrName>
                                        </p:attrNameLst>
                                      </p:cBhvr>
                                      <p:tavLst>
                                        <p:tav tm="0">
                                          <p:val>
                                            <p:fltVal val="0.5"/>
                                          </p:val>
                                        </p:tav>
                                        <p:tav tm="100000">
                                          <p:val>
                                            <p:strVal val="#ppt_y"/>
                                          </p:val>
                                        </p:tav>
                                      </p:tavLst>
                                    </p:anim>
                                  </p:childTnLst>
                                </p:cTn>
                              </p:par>
                              <p:par>
                                <p:cTn id="36" presetID="53" presetClass="entr" presetSubtype="528" fill="hold" grpId="0" nodeType="withEffect">
                                  <p:stCondLst>
                                    <p:cond delay="0"/>
                                  </p:stCondLst>
                                  <p:childTnLst>
                                    <p:set>
                                      <p:cBhvr>
                                        <p:cTn id="37" dur="1" fill="hold">
                                          <p:stCondLst>
                                            <p:cond delay="0"/>
                                          </p:stCondLst>
                                        </p:cTn>
                                        <p:tgtEl>
                                          <p:spTgt spid="46"/>
                                        </p:tgtEl>
                                        <p:attrNameLst>
                                          <p:attrName>style.visibility</p:attrName>
                                        </p:attrNameLst>
                                      </p:cBhvr>
                                      <p:to>
                                        <p:strVal val="visible"/>
                                      </p:to>
                                    </p:set>
                                    <p:anim calcmode="lin" valueType="num">
                                      <p:cBhvr>
                                        <p:cTn id="38" dur="500" fill="hold"/>
                                        <p:tgtEl>
                                          <p:spTgt spid="46"/>
                                        </p:tgtEl>
                                        <p:attrNameLst>
                                          <p:attrName>ppt_w</p:attrName>
                                        </p:attrNameLst>
                                      </p:cBhvr>
                                      <p:tavLst>
                                        <p:tav tm="0">
                                          <p:val>
                                            <p:fltVal val="0"/>
                                          </p:val>
                                        </p:tav>
                                        <p:tav tm="100000">
                                          <p:val>
                                            <p:strVal val="#ppt_w"/>
                                          </p:val>
                                        </p:tav>
                                      </p:tavLst>
                                    </p:anim>
                                    <p:anim calcmode="lin" valueType="num">
                                      <p:cBhvr>
                                        <p:cTn id="39" dur="500" fill="hold"/>
                                        <p:tgtEl>
                                          <p:spTgt spid="46"/>
                                        </p:tgtEl>
                                        <p:attrNameLst>
                                          <p:attrName>ppt_h</p:attrName>
                                        </p:attrNameLst>
                                      </p:cBhvr>
                                      <p:tavLst>
                                        <p:tav tm="0">
                                          <p:val>
                                            <p:fltVal val="0"/>
                                          </p:val>
                                        </p:tav>
                                        <p:tav tm="100000">
                                          <p:val>
                                            <p:strVal val="#ppt_h"/>
                                          </p:val>
                                        </p:tav>
                                      </p:tavLst>
                                    </p:anim>
                                    <p:animEffect transition="in" filter="fade">
                                      <p:cBhvr>
                                        <p:cTn id="40" dur="500"/>
                                        <p:tgtEl>
                                          <p:spTgt spid="46"/>
                                        </p:tgtEl>
                                      </p:cBhvr>
                                    </p:animEffect>
                                    <p:anim calcmode="lin" valueType="num">
                                      <p:cBhvr>
                                        <p:cTn id="41" dur="500" fill="hold"/>
                                        <p:tgtEl>
                                          <p:spTgt spid="46"/>
                                        </p:tgtEl>
                                        <p:attrNameLst>
                                          <p:attrName>ppt_x</p:attrName>
                                        </p:attrNameLst>
                                      </p:cBhvr>
                                      <p:tavLst>
                                        <p:tav tm="0">
                                          <p:val>
                                            <p:fltVal val="0.5"/>
                                          </p:val>
                                        </p:tav>
                                        <p:tav tm="100000">
                                          <p:val>
                                            <p:strVal val="#ppt_x"/>
                                          </p:val>
                                        </p:tav>
                                      </p:tavLst>
                                    </p:anim>
                                    <p:anim calcmode="lin" valueType="num">
                                      <p:cBhvr>
                                        <p:cTn id="42" dur="500" fill="hold"/>
                                        <p:tgtEl>
                                          <p:spTgt spid="46"/>
                                        </p:tgtEl>
                                        <p:attrNameLst>
                                          <p:attrName>ppt_y</p:attrName>
                                        </p:attrNameLst>
                                      </p:cBhvr>
                                      <p:tavLst>
                                        <p:tav tm="0">
                                          <p:val>
                                            <p:fltVal val="0.5"/>
                                          </p:val>
                                        </p:tav>
                                        <p:tav tm="100000">
                                          <p:val>
                                            <p:strVal val="#ppt_y"/>
                                          </p:val>
                                        </p:tav>
                                      </p:tavLst>
                                    </p:anim>
                                  </p:childTnLst>
                                </p:cTn>
                              </p:par>
                            </p:childTnLst>
                          </p:cTn>
                        </p:par>
                        <p:par>
                          <p:cTn id="43" fill="hold">
                            <p:stCondLst>
                              <p:cond delay="3250"/>
                            </p:stCondLst>
                            <p:childTnLst>
                              <p:par>
                                <p:cTn id="44" presetID="42"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1000"/>
                                        <p:tgtEl>
                                          <p:spTgt spid="20"/>
                                        </p:tgtEl>
                                      </p:cBhvr>
                                    </p:animEffect>
                                    <p:anim calcmode="lin" valueType="num">
                                      <p:cBhvr>
                                        <p:cTn id="47" dur="1000" fill="hold"/>
                                        <p:tgtEl>
                                          <p:spTgt spid="20"/>
                                        </p:tgtEl>
                                        <p:attrNameLst>
                                          <p:attrName>ppt_x</p:attrName>
                                        </p:attrNameLst>
                                      </p:cBhvr>
                                      <p:tavLst>
                                        <p:tav tm="0">
                                          <p:val>
                                            <p:strVal val="#ppt_x"/>
                                          </p:val>
                                        </p:tav>
                                        <p:tav tm="100000">
                                          <p:val>
                                            <p:strVal val="#ppt_x"/>
                                          </p:val>
                                        </p:tav>
                                      </p:tavLst>
                                    </p:anim>
                                    <p:anim calcmode="lin" valueType="num">
                                      <p:cBhvr>
                                        <p:cTn id="48" dur="1000" fill="hold"/>
                                        <p:tgtEl>
                                          <p:spTgt spid="20"/>
                                        </p:tgtEl>
                                        <p:attrNameLst>
                                          <p:attrName>ppt_y</p:attrName>
                                        </p:attrNameLst>
                                      </p:cBhvr>
                                      <p:tavLst>
                                        <p:tav tm="0">
                                          <p:val>
                                            <p:strVal val="#ppt_y+.1"/>
                                          </p:val>
                                        </p:tav>
                                        <p:tav tm="100000">
                                          <p:val>
                                            <p:strVal val="#ppt_y"/>
                                          </p:val>
                                        </p:tav>
                                      </p:tavLst>
                                    </p:anim>
                                  </p:childTnLst>
                                </p:cTn>
                              </p:par>
                            </p:childTnLst>
                          </p:cTn>
                        </p:par>
                        <p:par>
                          <p:cTn id="49" fill="hold">
                            <p:stCondLst>
                              <p:cond delay="4250"/>
                            </p:stCondLst>
                            <p:childTnLst>
                              <p:par>
                                <p:cTn id="50" presetID="53" presetClass="entr" presetSubtype="528" fill="hold" nodeType="afterEffect">
                                  <p:stCondLst>
                                    <p:cond delay="0"/>
                                  </p:stCondLst>
                                  <p:childTnLst>
                                    <p:set>
                                      <p:cBhvr>
                                        <p:cTn id="51" dur="1" fill="hold">
                                          <p:stCondLst>
                                            <p:cond delay="0"/>
                                          </p:stCondLst>
                                        </p:cTn>
                                        <p:tgtEl>
                                          <p:spTgt spid="39"/>
                                        </p:tgtEl>
                                        <p:attrNameLst>
                                          <p:attrName>style.visibility</p:attrName>
                                        </p:attrNameLst>
                                      </p:cBhvr>
                                      <p:to>
                                        <p:strVal val="visible"/>
                                      </p:to>
                                    </p:set>
                                    <p:anim calcmode="lin" valueType="num">
                                      <p:cBhvr>
                                        <p:cTn id="52" dur="500" fill="hold"/>
                                        <p:tgtEl>
                                          <p:spTgt spid="39"/>
                                        </p:tgtEl>
                                        <p:attrNameLst>
                                          <p:attrName>ppt_w</p:attrName>
                                        </p:attrNameLst>
                                      </p:cBhvr>
                                      <p:tavLst>
                                        <p:tav tm="0">
                                          <p:val>
                                            <p:fltVal val="0"/>
                                          </p:val>
                                        </p:tav>
                                        <p:tav tm="100000">
                                          <p:val>
                                            <p:strVal val="#ppt_w"/>
                                          </p:val>
                                        </p:tav>
                                      </p:tavLst>
                                    </p:anim>
                                    <p:anim calcmode="lin" valueType="num">
                                      <p:cBhvr>
                                        <p:cTn id="53" dur="500" fill="hold"/>
                                        <p:tgtEl>
                                          <p:spTgt spid="39"/>
                                        </p:tgtEl>
                                        <p:attrNameLst>
                                          <p:attrName>ppt_h</p:attrName>
                                        </p:attrNameLst>
                                      </p:cBhvr>
                                      <p:tavLst>
                                        <p:tav tm="0">
                                          <p:val>
                                            <p:fltVal val="0"/>
                                          </p:val>
                                        </p:tav>
                                        <p:tav tm="100000">
                                          <p:val>
                                            <p:strVal val="#ppt_h"/>
                                          </p:val>
                                        </p:tav>
                                      </p:tavLst>
                                    </p:anim>
                                    <p:animEffect transition="in" filter="fade">
                                      <p:cBhvr>
                                        <p:cTn id="54" dur="500"/>
                                        <p:tgtEl>
                                          <p:spTgt spid="39"/>
                                        </p:tgtEl>
                                      </p:cBhvr>
                                    </p:animEffect>
                                    <p:anim calcmode="lin" valueType="num">
                                      <p:cBhvr>
                                        <p:cTn id="55" dur="500" fill="hold"/>
                                        <p:tgtEl>
                                          <p:spTgt spid="39"/>
                                        </p:tgtEl>
                                        <p:attrNameLst>
                                          <p:attrName>ppt_x</p:attrName>
                                        </p:attrNameLst>
                                      </p:cBhvr>
                                      <p:tavLst>
                                        <p:tav tm="0">
                                          <p:val>
                                            <p:fltVal val="0.5"/>
                                          </p:val>
                                        </p:tav>
                                        <p:tav tm="100000">
                                          <p:val>
                                            <p:strVal val="#ppt_x"/>
                                          </p:val>
                                        </p:tav>
                                      </p:tavLst>
                                    </p:anim>
                                    <p:anim calcmode="lin" valueType="num">
                                      <p:cBhvr>
                                        <p:cTn id="56" dur="500" fill="hold"/>
                                        <p:tgtEl>
                                          <p:spTgt spid="39"/>
                                        </p:tgtEl>
                                        <p:attrNameLst>
                                          <p:attrName>ppt_y</p:attrName>
                                        </p:attrNameLst>
                                      </p:cBhvr>
                                      <p:tavLst>
                                        <p:tav tm="0">
                                          <p:val>
                                            <p:fltVal val="0.5"/>
                                          </p:val>
                                        </p:tav>
                                        <p:tav tm="100000">
                                          <p:val>
                                            <p:strVal val="#ppt_y"/>
                                          </p:val>
                                        </p:tav>
                                      </p:tavLst>
                                    </p:anim>
                                  </p:childTnLst>
                                </p:cTn>
                              </p:par>
                              <p:par>
                                <p:cTn id="57" presetID="53" presetClass="entr" presetSubtype="528" fill="hold" grpId="0" nodeType="with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anim calcmode="lin" valueType="num">
                                      <p:cBhvr>
                                        <p:cTn id="62" dur="500" fill="hold"/>
                                        <p:tgtEl>
                                          <p:spTgt spid="47"/>
                                        </p:tgtEl>
                                        <p:attrNameLst>
                                          <p:attrName>ppt_x</p:attrName>
                                        </p:attrNameLst>
                                      </p:cBhvr>
                                      <p:tavLst>
                                        <p:tav tm="0">
                                          <p:val>
                                            <p:fltVal val="0.5"/>
                                          </p:val>
                                        </p:tav>
                                        <p:tav tm="100000">
                                          <p:val>
                                            <p:strVal val="#ppt_x"/>
                                          </p:val>
                                        </p:tav>
                                      </p:tavLst>
                                    </p:anim>
                                    <p:anim calcmode="lin" valueType="num">
                                      <p:cBhvr>
                                        <p:cTn id="63" dur="500" fill="hold"/>
                                        <p:tgtEl>
                                          <p:spTgt spid="47"/>
                                        </p:tgtEl>
                                        <p:attrNameLst>
                                          <p:attrName>ppt_y</p:attrName>
                                        </p:attrNameLst>
                                      </p:cBhvr>
                                      <p:tavLst>
                                        <p:tav tm="0">
                                          <p:val>
                                            <p:fltVal val="0.5"/>
                                          </p:val>
                                        </p:tav>
                                        <p:tav tm="100000">
                                          <p:val>
                                            <p:strVal val="#ppt_y"/>
                                          </p:val>
                                        </p:tav>
                                      </p:tavLst>
                                    </p:anim>
                                  </p:childTnLst>
                                </p:cTn>
                              </p:par>
                            </p:childTnLst>
                          </p:cTn>
                        </p:par>
                        <p:par>
                          <p:cTn id="64" fill="hold">
                            <p:stCondLst>
                              <p:cond delay="4750"/>
                            </p:stCondLst>
                            <p:childTnLst>
                              <p:par>
                                <p:cTn id="65" presetID="42" presetClass="entr" presetSubtype="0" fill="hold" grpId="0" nodeType="after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fade">
                                      <p:cBhvr>
                                        <p:cTn id="67" dur="1000"/>
                                        <p:tgtEl>
                                          <p:spTgt spid="42"/>
                                        </p:tgtEl>
                                      </p:cBhvr>
                                    </p:animEffect>
                                    <p:anim calcmode="lin" valueType="num">
                                      <p:cBhvr>
                                        <p:cTn id="68" dur="1000" fill="hold"/>
                                        <p:tgtEl>
                                          <p:spTgt spid="42"/>
                                        </p:tgtEl>
                                        <p:attrNameLst>
                                          <p:attrName>ppt_x</p:attrName>
                                        </p:attrNameLst>
                                      </p:cBhvr>
                                      <p:tavLst>
                                        <p:tav tm="0">
                                          <p:val>
                                            <p:strVal val="#ppt_x"/>
                                          </p:val>
                                        </p:tav>
                                        <p:tav tm="100000">
                                          <p:val>
                                            <p:strVal val="#ppt_x"/>
                                          </p:val>
                                        </p:tav>
                                      </p:tavLst>
                                    </p:anim>
                                    <p:anim calcmode="lin" valueType="num">
                                      <p:cBhvr>
                                        <p:cTn id="69" dur="1000" fill="hold"/>
                                        <p:tgtEl>
                                          <p:spTgt spid="42"/>
                                        </p:tgtEl>
                                        <p:attrNameLst>
                                          <p:attrName>ppt_y</p:attrName>
                                        </p:attrNameLst>
                                      </p:cBhvr>
                                      <p:tavLst>
                                        <p:tav tm="0">
                                          <p:val>
                                            <p:strVal val="#ppt_y+.1"/>
                                          </p:val>
                                        </p:tav>
                                        <p:tav tm="100000">
                                          <p:val>
                                            <p:strVal val="#ppt_y"/>
                                          </p:val>
                                        </p:tav>
                                      </p:tavLst>
                                    </p:anim>
                                  </p:childTnLst>
                                </p:cTn>
                              </p:par>
                            </p:childTnLst>
                          </p:cTn>
                        </p:par>
                        <p:par>
                          <p:cTn id="70" fill="hold">
                            <p:stCondLst>
                              <p:cond delay="5750"/>
                            </p:stCondLst>
                            <p:childTnLst>
                              <p:par>
                                <p:cTn id="71" presetID="53" presetClass="entr" presetSubtype="528" fill="hold" nodeType="afterEffect">
                                  <p:stCondLst>
                                    <p:cond delay="0"/>
                                  </p:stCondLst>
                                  <p:childTnLst>
                                    <p:set>
                                      <p:cBhvr>
                                        <p:cTn id="72" dur="1" fill="hold">
                                          <p:stCondLst>
                                            <p:cond delay="0"/>
                                          </p:stCondLst>
                                        </p:cTn>
                                        <p:tgtEl>
                                          <p:spTgt spid="40"/>
                                        </p:tgtEl>
                                        <p:attrNameLst>
                                          <p:attrName>style.visibility</p:attrName>
                                        </p:attrNameLst>
                                      </p:cBhvr>
                                      <p:to>
                                        <p:strVal val="visible"/>
                                      </p:to>
                                    </p:set>
                                    <p:anim calcmode="lin" valueType="num">
                                      <p:cBhvr>
                                        <p:cTn id="73" dur="500" fill="hold"/>
                                        <p:tgtEl>
                                          <p:spTgt spid="40"/>
                                        </p:tgtEl>
                                        <p:attrNameLst>
                                          <p:attrName>ppt_w</p:attrName>
                                        </p:attrNameLst>
                                      </p:cBhvr>
                                      <p:tavLst>
                                        <p:tav tm="0">
                                          <p:val>
                                            <p:fltVal val="0"/>
                                          </p:val>
                                        </p:tav>
                                        <p:tav tm="100000">
                                          <p:val>
                                            <p:strVal val="#ppt_w"/>
                                          </p:val>
                                        </p:tav>
                                      </p:tavLst>
                                    </p:anim>
                                    <p:anim calcmode="lin" valueType="num">
                                      <p:cBhvr>
                                        <p:cTn id="74" dur="500" fill="hold"/>
                                        <p:tgtEl>
                                          <p:spTgt spid="40"/>
                                        </p:tgtEl>
                                        <p:attrNameLst>
                                          <p:attrName>ppt_h</p:attrName>
                                        </p:attrNameLst>
                                      </p:cBhvr>
                                      <p:tavLst>
                                        <p:tav tm="0">
                                          <p:val>
                                            <p:fltVal val="0"/>
                                          </p:val>
                                        </p:tav>
                                        <p:tav tm="100000">
                                          <p:val>
                                            <p:strVal val="#ppt_h"/>
                                          </p:val>
                                        </p:tav>
                                      </p:tavLst>
                                    </p:anim>
                                    <p:animEffect transition="in" filter="fade">
                                      <p:cBhvr>
                                        <p:cTn id="75" dur="500"/>
                                        <p:tgtEl>
                                          <p:spTgt spid="40"/>
                                        </p:tgtEl>
                                      </p:cBhvr>
                                    </p:animEffect>
                                    <p:anim calcmode="lin" valueType="num">
                                      <p:cBhvr>
                                        <p:cTn id="76" dur="500" fill="hold"/>
                                        <p:tgtEl>
                                          <p:spTgt spid="40"/>
                                        </p:tgtEl>
                                        <p:attrNameLst>
                                          <p:attrName>ppt_x</p:attrName>
                                        </p:attrNameLst>
                                      </p:cBhvr>
                                      <p:tavLst>
                                        <p:tav tm="0">
                                          <p:val>
                                            <p:fltVal val="0.5"/>
                                          </p:val>
                                        </p:tav>
                                        <p:tav tm="100000">
                                          <p:val>
                                            <p:strVal val="#ppt_x"/>
                                          </p:val>
                                        </p:tav>
                                      </p:tavLst>
                                    </p:anim>
                                    <p:anim calcmode="lin" valueType="num">
                                      <p:cBhvr>
                                        <p:cTn id="77" dur="500" fill="hold"/>
                                        <p:tgtEl>
                                          <p:spTgt spid="40"/>
                                        </p:tgtEl>
                                        <p:attrNameLst>
                                          <p:attrName>ppt_y</p:attrName>
                                        </p:attrNameLst>
                                      </p:cBhvr>
                                      <p:tavLst>
                                        <p:tav tm="0">
                                          <p:val>
                                            <p:fltVal val="0.5"/>
                                          </p:val>
                                        </p:tav>
                                        <p:tav tm="100000">
                                          <p:val>
                                            <p:strVal val="#ppt_y"/>
                                          </p:val>
                                        </p:tav>
                                      </p:tavLst>
                                    </p:anim>
                                  </p:childTnLst>
                                </p:cTn>
                              </p:par>
                              <p:par>
                                <p:cTn id="78" presetID="53" presetClass="entr" presetSubtype="528" fill="hold" grpId="0" nodeType="with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anim calcmode="lin" valueType="num">
                                      <p:cBhvr>
                                        <p:cTn id="83" dur="500" fill="hold"/>
                                        <p:tgtEl>
                                          <p:spTgt spid="48"/>
                                        </p:tgtEl>
                                        <p:attrNameLst>
                                          <p:attrName>ppt_x</p:attrName>
                                        </p:attrNameLst>
                                      </p:cBhvr>
                                      <p:tavLst>
                                        <p:tav tm="0">
                                          <p:val>
                                            <p:fltVal val="0.5"/>
                                          </p:val>
                                        </p:tav>
                                        <p:tav tm="100000">
                                          <p:val>
                                            <p:strVal val="#ppt_x"/>
                                          </p:val>
                                        </p:tav>
                                      </p:tavLst>
                                    </p:anim>
                                    <p:anim calcmode="lin" valueType="num">
                                      <p:cBhvr>
                                        <p:cTn id="84" dur="500" fill="hold"/>
                                        <p:tgtEl>
                                          <p:spTgt spid="48"/>
                                        </p:tgtEl>
                                        <p:attrNameLst>
                                          <p:attrName>ppt_y</p:attrName>
                                        </p:attrNameLst>
                                      </p:cBhvr>
                                      <p:tavLst>
                                        <p:tav tm="0">
                                          <p:val>
                                            <p:fltVal val="0.5"/>
                                          </p:val>
                                        </p:tav>
                                        <p:tav tm="100000">
                                          <p:val>
                                            <p:strVal val="#ppt_y"/>
                                          </p:val>
                                        </p:tav>
                                      </p:tavLst>
                                    </p:anim>
                                  </p:childTnLst>
                                </p:cTn>
                              </p:par>
                            </p:childTnLst>
                          </p:cTn>
                        </p:par>
                        <p:par>
                          <p:cTn id="85" fill="hold">
                            <p:stCondLst>
                              <p:cond delay="6250"/>
                            </p:stCondLst>
                            <p:childTnLst>
                              <p:par>
                                <p:cTn id="86" presetID="42" presetClass="entr" presetSubtype="0" fill="hold" grpId="0" nodeType="after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7250"/>
                            </p:stCondLst>
                            <p:childTnLst>
                              <p:par>
                                <p:cTn id="92" presetID="22" presetClass="entr" presetSubtype="2" fill="hold" grpId="0"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wipe(right)">
                                      <p:cBhvr>
                                        <p:cTn id="94" dur="750"/>
                                        <p:tgtEl>
                                          <p:spTgt spid="12"/>
                                        </p:tgtEl>
                                      </p:cBhvr>
                                    </p:animEffect>
                                  </p:childTnLst>
                                </p:cTn>
                              </p:par>
                            </p:childTnLst>
                          </p:cTn>
                        </p:par>
                        <p:par>
                          <p:cTn id="95" fill="hold">
                            <p:stCondLst>
                              <p:cond delay="8000"/>
                            </p:stCondLst>
                            <p:childTnLst>
                              <p:par>
                                <p:cTn id="96" presetID="53" presetClass="entr" presetSubtype="528" fill="hold" nodeType="afterEffect">
                                  <p:stCondLst>
                                    <p:cond delay="0"/>
                                  </p:stCondLst>
                                  <p:childTnLst>
                                    <p:set>
                                      <p:cBhvr>
                                        <p:cTn id="97" dur="1" fill="hold">
                                          <p:stCondLst>
                                            <p:cond delay="0"/>
                                          </p:stCondLst>
                                        </p:cTn>
                                        <p:tgtEl>
                                          <p:spTgt spid="37"/>
                                        </p:tgtEl>
                                        <p:attrNameLst>
                                          <p:attrName>style.visibility</p:attrName>
                                        </p:attrNameLst>
                                      </p:cBhvr>
                                      <p:to>
                                        <p:strVal val="visible"/>
                                      </p:to>
                                    </p:set>
                                    <p:anim calcmode="lin" valueType="num">
                                      <p:cBhvr>
                                        <p:cTn id="98" dur="500" fill="hold"/>
                                        <p:tgtEl>
                                          <p:spTgt spid="37"/>
                                        </p:tgtEl>
                                        <p:attrNameLst>
                                          <p:attrName>ppt_w</p:attrName>
                                        </p:attrNameLst>
                                      </p:cBhvr>
                                      <p:tavLst>
                                        <p:tav tm="0">
                                          <p:val>
                                            <p:fltVal val="0"/>
                                          </p:val>
                                        </p:tav>
                                        <p:tav tm="100000">
                                          <p:val>
                                            <p:strVal val="#ppt_w"/>
                                          </p:val>
                                        </p:tav>
                                      </p:tavLst>
                                    </p:anim>
                                    <p:anim calcmode="lin" valueType="num">
                                      <p:cBhvr>
                                        <p:cTn id="99" dur="500" fill="hold"/>
                                        <p:tgtEl>
                                          <p:spTgt spid="37"/>
                                        </p:tgtEl>
                                        <p:attrNameLst>
                                          <p:attrName>ppt_h</p:attrName>
                                        </p:attrNameLst>
                                      </p:cBhvr>
                                      <p:tavLst>
                                        <p:tav tm="0">
                                          <p:val>
                                            <p:fltVal val="0"/>
                                          </p:val>
                                        </p:tav>
                                        <p:tav tm="100000">
                                          <p:val>
                                            <p:strVal val="#ppt_h"/>
                                          </p:val>
                                        </p:tav>
                                      </p:tavLst>
                                    </p:anim>
                                    <p:animEffect transition="in" filter="fade">
                                      <p:cBhvr>
                                        <p:cTn id="100" dur="500"/>
                                        <p:tgtEl>
                                          <p:spTgt spid="37"/>
                                        </p:tgtEl>
                                      </p:cBhvr>
                                    </p:animEffect>
                                    <p:anim calcmode="lin" valueType="num">
                                      <p:cBhvr>
                                        <p:cTn id="101" dur="500" fill="hold"/>
                                        <p:tgtEl>
                                          <p:spTgt spid="37"/>
                                        </p:tgtEl>
                                        <p:attrNameLst>
                                          <p:attrName>ppt_x</p:attrName>
                                        </p:attrNameLst>
                                      </p:cBhvr>
                                      <p:tavLst>
                                        <p:tav tm="0">
                                          <p:val>
                                            <p:fltVal val="0.5"/>
                                          </p:val>
                                        </p:tav>
                                        <p:tav tm="100000">
                                          <p:val>
                                            <p:strVal val="#ppt_x"/>
                                          </p:val>
                                        </p:tav>
                                      </p:tavLst>
                                    </p:anim>
                                    <p:anim calcmode="lin" valueType="num">
                                      <p:cBhvr>
                                        <p:cTn id="102" dur="500" fill="hold"/>
                                        <p:tgtEl>
                                          <p:spTgt spid="37"/>
                                        </p:tgtEl>
                                        <p:attrNameLst>
                                          <p:attrName>ppt_y</p:attrName>
                                        </p:attrNameLst>
                                      </p:cBhvr>
                                      <p:tavLst>
                                        <p:tav tm="0">
                                          <p:val>
                                            <p:fltVal val="0.5"/>
                                          </p:val>
                                        </p:tav>
                                        <p:tav tm="100000">
                                          <p:val>
                                            <p:strVal val="#ppt_y"/>
                                          </p:val>
                                        </p:tav>
                                      </p:tavLst>
                                    </p:anim>
                                  </p:childTnLst>
                                </p:cTn>
                              </p:par>
                              <p:par>
                                <p:cTn id="103" presetID="53" presetClass="entr" presetSubtype="528" fill="hold" grpId="0" nodeType="with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anim calcmode="lin" valueType="num">
                                      <p:cBhvr>
                                        <p:cTn id="108" dur="500" fill="hold"/>
                                        <p:tgtEl>
                                          <p:spTgt spid="51"/>
                                        </p:tgtEl>
                                        <p:attrNameLst>
                                          <p:attrName>ppt_x</p:attrName>
                                        </p:attrNameLst>
                                      </p:cBhvr>
                                      <p:tavLst>
                                        <p:tav tm="0">
                                          <p:val>
                                            <p:fltVal val="0.5"/>
                                          </p:val>
                                        </p:tav>
                                        <p:tav tm="100000">
                                          <p:val>
                                            <p:strVal val="#ppt_x"/>
                                          </p:val>
                                        </p:tav>
                                      </p:tavLst>
                                    </p:anim>
                                    <p:anim calcmode="lin" valueType="num">
                                      <p:cBhvr>
                                        <p:cTn id="109" dur="500" fill="hold"/>
                                        <p:tgtEl>
                                          <p:spTgt spid="51"/>
                                        </p:tgtEl>
                                        <p:attrNameLst>
                                          <p:attrName>ppt_y</p:attrName>
                                        </p:attrNameLst>
                                      </p:cBhvr>
                                      <p:tavLst>
                                        <p:tav tm="0">
                                          <p:val>
                                            <p:fltVal val="0.5"/>
                                          </p:val>
                                        </p:tav>
                                        <p:tav tm="100000">
                                          <p:val>
                                            <p:strVal val="#ppt_y"/>
                                          </p:val>
                                        </p:tav>
                                      </p:tavLst>
                                    </p:anim>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par>
                          <p:cTn id="116" fill="hold">
                            <p:stCondLst>
                              <p:cond delay="9500"/>
                            </p:stCondLst>
                            <p:childTnLst>
                              <p:par>
                                <p:cTn id="117" presetID="53" presetClass="entr" presetSubtype="528" fill="hold" nodeType="afterEffect">
                                  <p:stCondLst>
                                    <p:cond delay="0"/>
                                  </p:stCondLst>
                                  <p:childTnLst>
                                    <p:set>
                                      <p:cBhvr>
                                        <p:cTn id="118" dur="1" fill="hold">
                                          <p:stCondLst>
                                            <p:cond delay="0"/>
                                          </p:stCondLst>
                                        </p:cTn>
                                        <p:tgtEl>
                                          <p:spTgt spid="36"/>
                                        </p:tgtEl>
                                        <p:attrNameLst>
                                          <p:attrName>style.visibility</p:attrName>
                                        </p:attrNameLst>
                                      </p:cBhvr>
                                      <p:to>
                                        <p:strVal val="visible"/>
                                      </p:to>
                                    </p:set>
                                    <p:anim calcmode="lin" valueType="num">
                                      <p:cBhvr>
                                        <p:cTn id="119" dur="500" fill="hold"/>
                                        <p:tgtEl>
                                          <p:spTgt spid="36"/>
                                        </p:tgtEl>
                                        <p:attrNameLst>
                                          <p:attrName>ppt_w</p:attrName>
                                        </p:attrNameLst>
                                      </p:cBhvr>
                                      <p:tavLst>
                                        <p:tav tm="0">
                                          <p:val>
                                            <p:fltVal val="0"/>
                                          </p:val>
                                        </p:tav>
                                        <p:tav tm="100000">
                                          <p:val>
                                            <p:strVal val="#ppt_w"/>
                                          </p:val>
                                        </p:tav>
                                      </p:tavLst>
                                    </p:anim>
                                    <p:anim calcmode="lin" valueType="num">
                                      <p:cBhvr>
                                        <p:cTn id="120" dur="500" fill="hold"/>
                                        <p:tgtEl>
                                          <p:spTgt spid="36"/>
                                        </p:tgtEl>
                                        <p:attrNameLst>
                                          <p:attrName>ppt_h</p:attrName>
                                        </p:attrNameLst>
                                      </p:cBhvr>
                                      <p:tavLst>
                                        <p:tav tm="0">
                                          <p:val>
                                            <p:fltVal val="0"/>
                                          </p:val>
                                        </p:tav>
                                        <p:tav tm="100000">
                                          <p:val>
                                            <p:strVal val="#ppt_h"/>
                                          </p:val>
                                        </p:tav>
                                      </p:tavLst>
                                    </p:anim>
                                    <p:animEffect transition="in" filter="fade">
                                      <p:cBhvr>
                                        <p:cTn id="121" dur="500"/>
                                        <p:tgtEl>
                                          <p:spTgt spid="36"/>
                                        </p:tgtEl>
                                      </p:cBhvr>
                                    </p:animEffect>
                                    <p:anim calcmode="lin" valueType="num">
                                      <p:cBhvr>
                                        <p:cTn id="122" dur="500" fill="hold"/>
                                        <p:tgtEl>
                                          <p:spTgt spid="36"/>
                                        </p:tgtEl>
                                        <p:attrNameLst>
                                          <p:attrName>ppt_x</p:attrName>
                                        </p:attrNameLst>
                                      </p:cBhvr>
                                      <p:tavLst>
                                        <p:tav tm="0">
                                          <p:val>
                                            <p:fltVal val="0.5"/>
                                          </p:val>
                                        </p:tav>
                                        <p:tav tm="100000">
                                          <p:val>
                                            <p:strVal val="#ppt_x"/>
                                          </p:val>
                                        </p:tav>
                                      </p:tavLst>
                                    </p:anim>
                                    <p:anim calcmode="lin" valueType="num">
                                      <p:cBhvr>
                                        <p:cTn id="123" dur="500" fill="hold"/>
                                        <p:tgtEl>
                                          <p:spTgt spid="36"/>
                                        </p:tgtEl>
                                        <p:attrNameLst>
                                          <p:attrName>ppt_y</p:attrName>
                                        </p:attrNameLst>
                                      </p:cBhvr>
                                      <p:tavLst>
                                        <p:tav tm="0">
                                          <p:val>
                                            <p:fltVal val="0.5"/>
                                          </p:val>
                                        </p:tav>
                                        <p:tav tm="100000">
                                          <p:val>
                                            <p:strVal val="#ppt_y"/>
                                          </p:val>
                                        </p:tav>
                                      </p:tavLst>
                                    </p:anim>
                                  </p:childTnLst>
                                </p:cTn>
                              </p:par>
                              <p:par>
                                <p:cTn id="124" presetID="53" presetClass="entr" presetSubtype="528" fill="hold" grpId="0" nodeType="withEffect">
                                  <p:stCondLst>
                                    <p:cond delay="0"/>
                                  </p:stCondLst>
                                  <p:childTnLst>
                                    <p:set>
                                      <p:cBhvr>
                                        <p:cTn id="125" dur="1" fill="hold">
                                          <p:stCondLst>
                                            <p:cond delay="0"/>
                                          </p:stCondLst>
                                        </p:cTn>
                                        <p:tgtEl>
                                          <p:spTgt spid="50"/>
                                        </p:tgtEl>
                                        <p:attrNameLst>
                                          <p:attrName>style.visibility</p:attrName>
                                        </p:attrNameLst>
                                      </p:cBhvr>
                                      <p:to>
                                        <p:strVal val="visible"/>
                                      </p:to>
                                    </p:set>
                                    <p:anim calcmode="lin" valueType="num">
                                      <p:cBhvr>
                                        <p:cTn id="126" dur="500" fill="hold"/>
                                        <p:tgtEl>
                                          <p:spTgt spid="50"/>
                                        </p:tgtEl>
                                        <p:attrNameLst>
                                          <p:attrName>ppt_w</p:attrName>
                                        </p:attrNameLst>
                                      </p:cBhvr>
                                      <p:tavLst>
                                        <p:tav tm="0">
                                          <p:val>
                                            <p:fltVal val="0"/>
                                          </p:val>
                                        </p:tav>
                                        <p:tav tm="100000">
                                          <p:val>
                                            <p:strVal val="#ppt_w"/>
                                          </p:val>
                                        </p:tav>
                                      </p:tavLst>
                                    </p:anim>
                                    <p:anim calcmode="lin" valueType="num">
                                      <p:cBhvr>
                                        <p:cTn id="127" dur="500" fill="hold"/>
                                        <p:tgtEl>
                                          <p:spTgt spid="50"/>
                                        </p:tgtEl>
                                        <p:attrNameLst>
                                          <p:attrName>ppt_h</p:attrName>
                                        </p:attrNameLst>
                                      </p:cBhvr>
                                      <p:tavLst>
                                        <p:tav tm="0">
                                          <p:val>
                                            <p:fltVal val="0"/>
                                          </p:val>
                                        </p:tav>
                                        <p:tav tm="100000">
                                          <p:val>
                                            <p:strVal val="#ppt_h"/>
                                          </p:val>
                                        </p:tav>
                                      </p:tavLst>
                                    </p:anim>
                                    <p:animEffect transition="in" filter="fade">
                                      <p:cBhvr>
                                        <p:cTn id="128" dur="500"/>
                                        <p:tgtEl>
                                          <p:spTgt spid="50"/>
                                        </p:tgtEl>
                                      </p:cBhvr>
                                    </p:animEffect>
                                    <p:anim calcmode="lin" valueType="num">
                                      <p:cBhvr>
                                        <p:cTn id="129" dur="500" fill="hold"/>
                                        <p:tgtEl>
                                          <p:spTgt spid="50"/>
                                        </p:tgtEl>
                                        <p:attrNameLst>
                                          <p:attrName>ppt_x</p:attrName>
                                        </p:attrNameLst>
                                      </p:cBhvr>
                                      <p:tavLst>
                                        <p:tav tm="0">
                                          <p:val>
                                            <p:fltVal val="0.5"/>
                                          </p:val>
                                        </p:tav>
                                        <p:tav tm="100000">
                                          <p:val>
                                            <p:strVal val="#ppt_x"/>
                                          </p:val>
                                        </p:tav>
                                      </p:tavLst>
                                    </p:anim>
                                    <p:anim calcmode="lin" valueType="num">
                                      <p:cBhvr>
                                        <p:cTn id="130" dur="500" fill="hold"/>
                                        <p:tgtEl>
                                          <p:spTgt spid="50"/>
                                        </p:tgtEl>
                                        <p:attrNameLst>
                                          <p:attrName>ppt_y</p:attrName>
                                        </p:attrNameLst>
                                      </p:cBhvr>
                                      <p:tavLst>
                                        <p:tav tm="0">
                                          <p:val>
                                            <p:fltVal val="0.5"/>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43"/>
                                        </p:tgtEl>
                                        <p:attrNameLst>
                                          <p:attrName>style.visibility</p:attrName>
                                        </p:attrNameLst>
                                      </p:cBhvr>
                                      <p:to>
                                        <p:strVal val="visible"/>
                                      </p:to>
                                    </p:set>
                                    <p:animEffect transition="in" filter="fade">
                                      <p:cBhvr>
                                        <p:cTn id="134" dur="1000"/>
                                        <p:tgtEl>
                                          <p:spTgt spid="43"/>
                                        </p:tgtEl>
                                      </p:cBhvr>
                                    </p:animEffect>
                                    <p:anim calcmode="lin" valueType="num">
                                      <p:cBhvr>
                                        <p:cTn id="135" dur="1000" fill="hold"/>
                                        <p:tgtEl>
                                          <p:spTgt spid="43"/>
                                        </p:tgtEl>
                                        <p:attrNameLst>
                                          <p:attrName>ppt_x</p:attrName>
                                        </p:attrNameLst>
                                      </p:cBhvr>
                                      <p:tavLst>
                                        <p:tav tm="0">
                                          <p:val>
                                            <p:strVal val="#ppt_x"/>
                                          </p:val>
                                        </p:tav>
                                        <p:tav tm="100000">
                                          <p:val>
                                            <p:strVal val="#ppt_x"/>
                                          </p:val>
                                        </p:tav>
                                      </p:tavLst>
                                    </p:anim>
                                    <p:anim calcmode="lin" valueType="num">
                                      <p:cBhvr>
                                        <p:cTn id="136" dur="1000" fill="hold"/>
                                        <p:tgtEl>
                                          <p:spTgt spid="43"/>
                                        </p:tgtEl>
                                        <p:attrNameLst>
                                          <p:attrName>ppt_y</p:attrName>
                                        </p:attrNameLst>
                                      </p:cBhvr>
                                      <p:tavLst>
                                        <p:tav tm="0">
                                          <p:val>
                                            <p:strVal val="#ppt_y+.1"/>
                                          </p:val>
                                        </p:tav>
                                        <p:tav tm="100000">
                                          <p:val>
                                            <p:strVal val="#ppt_y"/>
                                          </p:val>
                                        </p:tav>
                                      </p:tavLst>
                                    </p:anim>
                                  </p:childTnLst>
                                </p:cTn>
                              </p:par>
                            </p:childTnLst>
                          </p:cTn>
                        </p:par>
                        <p:par>
                          <p:cTn id="137" fill="hold">
                            <p:stCondLst>
                              <p:cond delay="11000"/>
                            </p:stCondLst>
                            <p:childTnLst>
                              <p:par>
                                <p:cTn id="138" presetID="53" presetClass="entr" presetSubtype="528" fill="hold" nodeType="afterEffect">
                                  <p:stCondLst>
                                    <p:cond delay="0"/>
                                  </p:stCondLst>
                                  <p:childTnLst>
                                    <p:set>
                                      <p:cBhvr>
                                        <p:cTn id="139" dur="1" fill="hold">
                                          <p:stCondLst>
                                            <p:cond delay="0"/>
                                          </p:stCondLst>
                                        </p:cTn>
                                        <p:tgtEl>
                                          <p:spTgt spid="35"/>
                                        </p:tgtEl>
                                        <p:attrNameLst>
                                          <p:attrName>style.visibility</p:attrName>
                                        </p:attrNameLst>
                                      </p:cBhvr>
                                      <p:to>
                                        <p:strVal val="visible"/>
                                      </p:to>
                                    </p:set>
                                    <p:anim calcmode="lin" valueType="num">
                                      <p:cBhvr>
                                        <p:cTn id="140" dur="500" fill="hold"/>
                                        <p:tgtEl>
                                          <p:spTgt spid="35"/>
                                        </p:tgtEl>
                                        <p:attrNameLst>
                                          <p:attrName>ppt_w</p:attrName>
                                        </p:attrNameLst>
                                      </p:cBhvr>
                                      <p:tavLst>
                                        <p:tav tm="0">
                                          <p:val>
                                            <p:fltVal val="0"/>
                                          </p:val>
                                        </p:tav>
                                        <p:tav tm="100000">
                                          <p:val>
                                            <p:strVal val="#ppt_w"/>
                                          </p:val>
                                        </p:tav>
                                      </p:tavLst>
                                    </p:anim>
                                    <p:anim calcmode="lin" valueType="num">
                                      <p:cBhvr>
                                        <p:cTn id="141" dur="500" fill="hold"/>
                                        <p:tgtEl>
                                          <p:spTgt spid="35"/>
                                        </p:tgtEl>
                                        <p:attrNameLst>
                                          <p:attrName>ppt_h</p:attrName>
                                        </p:attrNameLst>
                                      </p:cBhvr>
                                      <p:tavLst>
                                        <p:tav tm="0">
                                          <p:val>
                                            <p:fltVal val="0"/>
                                          </p:val>
                                        </p:tav>
                                        <p:tav tm="100000">
                                          <p:val>
                                            <p:strVal val="#ppt_h"/>
                                          </p:val>
                                        </p:tav>
                                      </p:tavLst>
                                    </p:anim>
                                    <p:animEffect transition="in" filter="fade">
                                      <p:cBhvr>
                                        <p:cTn id="142" dur="500"/>
                                        <p:tgtEl>
                                          <p:spTgt spid="35"/>
                                        </p:tgtEl>
                                      </p:cBhvr>
                                    </p:animEffect>
                                    <p:anim calcmode="lin" valueType="num">
                                      <p:cBhvr>
                                        <p:cTn id="143" dur="500" fill="hold"/>
                                        <p:tgtEl>
                                          <p:spTgt spid="35"/>
                                        </p:tgtEl>
                                        <p:attrNameLst>
                                          <p:attrName>ppt_x</p:attrName>
                                        </p:attrNameLst>
                                      </p:cBhvr>
                                      <p:tavLst>
                                        <p:tav tm="0">
                                          <p:val>
                                            <p:fltVal val="0.5"/>
                                          </p:val>
                                        </p:tav>
                                        <p:tav tm="100000">
                                          <p:val>
                                            <p:strVal val="#ppt_x"/>
                                          </p:val>
                                        </p:tav>
                                      </p:tavLst>
                                    </p:anim>
                                    <p:anim calcmode="lin" valueType="num">
                                      <p:cBhvr>
                                        <p:cTn id="144" dur="500" fill="hold"/>
                                        <p:tgtEl>
                                          <p:spTgt spid="35"/>
                                        </p:tgtEl>
                                        <p:attrNameLst>
                                          <p:attrName>ppt_y</p:attrName>
                                        </p:attrNameLst>
                                      </p:cBhvr>
                                      <p:tavLst>
                                        <p:tav tm="0">
                                          <p:val>
                                            <p:fltVal val="0.5"/>
                                          </p:val>
                                        </p:tav>
                                        <p:tav tm="100000">
                                          <p:val>
                                            <p:strVal val="#ppt_y"/>
                                          </p:val>
                                        </p:tav>
                                      </p:tavLst>
                                    </p:anim>
                                  </p:childTnLst>
                                </p:cTn>
                              </p:par>
                              <p:par>
                                <p:cTn id="145" presetID="53" presetClass="entr" presetSubtype="528"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p:cTn id="147" dur="500" fill="hold"/>
                                        <p:tgtEl>
                                          <p:spTgt spid="49"/>
                                        </p:tgtEl>
                                        <p:attrNameLst>
                                          <p:attrName>ppt_w</p:attrName>
                                        </p:attrNameLst>
                                      </p:cBhvr>
                                      <p:tavLst>
                                        <p:tav tm="0">
                                          <p:val>
                                            <p:fltVal val="0"/>
                                          </p:val>
                                        </p:tav>
                                        <p:tav tm="100000">
                                          <p:val>
                                            <p:strVal val="#ppt_w"/>
                                          </p:val>
                                        </p:tav>
                                      </p:tavLst>
                                    </p:anim>
                                    <p:anim calcmode="lin" valueType="num">
                                      <p:cBhvr>
                                        <p:cTn id="148" dur="500" fill="hold"/>
                                        <p:tgtEl>
                                          <p:spTgt spid="49"/>
                                        </p:tgtEl>
                                        <p:attrNameLst>
                                          <p:attrName>ppt_h</p:attrName>
                                        </p:attrNameLst>
                                      </p:cBhvr>
                                      <p:tavLst>
                                        <p:tav tm="0">
                                          <p:val>
                                            <p:fltVal val="0"/>
                                          </p:val>
                                        </p:tav>
                                        <p:tav tm="100000">
                                          <p:val>
                                            <p:strVal val="#ppt_h"/>
                                          </p:val>
                                        </p:tav>
                                      </p:tavLst>
                                    </p:anim>
                                    <p:animEffect transition="in" filter="fade">
                                      <p:cBhvr>
                                        <p:cTn id="149" dur="500"/>
                                        <p:tgtEl>
                                          <p:spTgt spid="49"/>
                                        </p:tgtEl>
                                      </p:cBhvr>
                                    </p:animEffect>
                                    <p:anim calcmode="lin" valueType="num">
                                      <p:cBhvr>
                                        <p:cTn id="150" dur="500" fill="hold"/>
                                        <p:tgtEl>
                                          <p:spTgt spid="49"/>
                                        </p:tgtEl>
                                        <p:attrNameLst>
                                          <p:attrName>ppt_x</p:attrName>
                                        </p:attrNameLst>
                                      </p:cBhvr>
                                      <p:tavLst>
                                        <p:tav tm="0">
                                          <p:val>
                                            <p:fltVal val="0.5"/>
                                          </p:val>
                                        </p:tav>
                                        <p:tav tm="100000">
                                          <p:val>
                                            <p:strVal val="#ppt_x"/>
                                          </p:val>
                                        </p:tav>
                                      </p:tavLst>
                                    </p:anim>
                                    <p:anim calcmode="lin" valueType="num">
                                      <p:cBhvr>
                                        <p:cTn id="151" dur="500" fill="hold"/>
                                        <p:tgtEl>
                                          <p:spTgt spid="49"/>
                                        </p:tgtEl>
                                        <p:attrNameLst>
                                          <p:attrName>ppt_y</p:attrName>
                                        </p:attrNameLst>
                                      </p:cBhvr>
                                      <p:tavLst>
                                        <p:tav tm="0">
                                          <p:val>
                                            <p:fltVal val="0.5"/>
                                          </p:val>
                                        </p:tav>
                                        <p:tav tm="100000">
                                          <p:val>
                                            <p:strVal val="#ppt_y"/>
                                          </p:val>
                                        </p:tav>
                                      </p:tavLst>
                                    </p:anim>
                                  </p:childTnLst>
                                </p:cTn>
                              </p:par>
                            </p:childTnLst>
                          </p:cTn>
                        </p:par>
                        <p:par>
                          <p:cTn id="152" fill="hold">
                            <p:stCondLst>
                              <p:cond delay="11500"/>
                            </p:stCondLst>
                            <p:childTnLst>
                              <p:par>
                                <p:cTn id="153" presetID="42" presetClass="entr" presetSubtype="0" fill="hold" grpId="0" nodeType="afterEffect">
                                  <p:stCondLst>
                                    <p:cond delay="0"/>
                                  </p:stCondLst>
                                  <p:childTnLst>
                                    <p:set>
                                      <p:cBhvr>
                                        <p:cTn id="154" dur="1" fill="hold">
                                          <p:stCondLst>
                                            <p:cond delay="0"/>
                                          </p:stCondLst>
                                        </p:cTn>
                                        <p:tgtEl>
                                          <p:spTgt spid="44"/>
                                        </p:tgtEl>
                                        <p:attrNameLst>
                                          <p:attrName>style.visibility</p:attrName>
                                        </p:attrNameLst>
                                      </p:cBhvr>
                                      <p:to>
                                        <p:strVal val="visible"/>
                                      </p:to>
                                    </p:set>
                                    <p:animEffect transition="in" filter="fade">
                                      <p:cBhvr>
                                        <p:cTn id="155" dur="1000"/>
                                        <p:tgtEl>
                                          <p:spTgt spid="44"/>
                                        </p:tgtEl>
                                      </p:cBhvr>
                                    </p:animEffect>
                                    <p:anim calcmode="lin" valueType="num">
                                      <p:cBhvr>
                                        <p:cTn id="156" dur="1000" fill="hold"/>
                                        <p:tgtEl>
                                          <p:spTgt spid="44"/>
                                        </p:tgtEl>
                                        <p:attrNameLst>
                                          <p:attrName>ppt_x</p:attrName>
                                        </p:attrNameLst>
                                      </p:cBhvr>
                                      <p:tavLst>
                                        <p:tav tm="0">
                                          <p:val>
                                            <p:strVal val="#ppt_x"/>
                                          </p:val>
                                        </p:tav>
                                        <p:tav tm="100000">
                                          <p:val>
                                            <p:strVal val="#ppt_x"/>
                                          </p:val>
                                        </p:tav>
                                      </p:tavLst>
                                    </p:anim>
                                    <p:anim calcmode="lin" valueType="num">
                                      <p:cBhvr>
                                        <p:cTn id="157"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7" grpId="0"/>
      <p:bldP spid="3" grpId="0" animBg="1"/>
      <p:bldP spid="12" grpId="0" animBg="1"/>
      <p:bldP spid="9" grpId="0" animBg="1"/>
      <p:bldP spid="20" grpId="0"/>
      <p:bldP spid="41" grpId="0"/>
      <p:bldP spid="42" grpId="0"/>
      <p:bldP spid="43" grpId="0"/>
      <p:bldP spid="44" grpId="0"/>
      <p:bldP spid="45" grpId="0"/>
      <p:bldP spid="46" grpId="0"/>
      <p:bldP spid="47" grpId="0"/>
      <p:bldP spid="48" grpId="0"/>
      <p:bldP spid="49" grpId="0"/>
      <p:bldP spid="50" grpId="0"/>
      <p:bldP spid="51" grpId="0"/>
      <p:bldP spid="5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4" name="Freeform: Shape 53">
            <a:extLst>
              <a:ext uri="{FF2B5EF4-FFF2-40B4-BE49-F238E27FC236}">
                <a16:creationId xmlns:a16="http://schemas.microsoft.com/office/drawing/2014/main" id="{3039D911-5C00-4EC3-92B4-49385F54148A}"/>
              </a:ext>
            </a:extLst>
          </p:cNvPr>
          <p:cNvSpPr/>
          <p:nvPr/>
        </p:nvSpPr>
        <p:spPr>
          <a:xfrm rot="21069949">
            <a:off x="4320839"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C3EFC29-9772-406E-B6DB-2E0914E506E9}"/>
              </a:ext>
            </a:extLst>
          </p:cNvPr>
          <p:cNvSpPr/>
          <p:nvPr/>
        </p:nvSpPr>
        <p:spPr>
          <a:xfrm rot="21069949">
            <a:off x="6433103" y="346965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C418E160-3AA7-4FC0-ADC2-8EF9236E8736}"/>
              </a:ext>
            </a:extLst>
          </p:cNvPr>
          <p:cNvSpPr/>
          <p:nvPr/>
        </p:nvSpPr>
        <p:spPr>
          <a:xfrm rot="21069949">
            <a:off x="8527079" y="3467383"/>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2656481B-A578-4835-A3F0-23C1D3413C06}"/>
              </a:ext>
            </a:extLst>
          </p:cNvPr>
          <p:cNvSpPr/>
          <p:nvPr/>
        </p:nvSpPr>
        <p:spPr>
          <a:xfrm rot="21069949">
            <a:off x="2230510"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3" name="Group 72">
            <a:extLst>
              <a:ext uri="{FF2B5EF4-FFF2-40B4-BE49-F238E27FC236}">
                <a16:creationId xmlns:a16="http://schemas.microsoft.com/office/drawing/2014/main" id="{9F7C2A9F-4CC4-467F-B38A-4C17D9E8AB1F}"/>
              </a:ext>
            </a:extLst>
          </p:cNvPr>
          <p:cNvGrpSpPr/>
          <p:nvPr/>
        </p:nvGrpSpPr>
        <p:grpSpPr>
          <a:xfrm>
            <a:off x="1250905" y="3244051"/>
            <a:ext cx="1280160" cy="1280160"/>
            <a:chOff x="1250905" y="3244051"/>
            <a:chExt cx="1280160" cy="1280160"/>
          </a:xfrm>
        </p:grpSpPr>
        <p:sp>
          <p:nvSpPr>
            <p:cNvPr id="47" name="Sev01">
              <a:extLst>
                <a:ext uri="{FF2B5EF4-FFF2-40B4-BE49-F238E27FC236}">
                  <a16:creationId xmlns:a16="http://schemas.microsoft.com/office/drawing/2014/main" id="{2CF5A519-C81B-43D3-B7F3-5D4A8F34E850}"/>
                </a:ext>
              </a:extLst>
            </p:cNvPr>
            <p:cNvSpPr>
              <a:spLocks noChangeAspect="1"/>
            </p:cNvSpPr>
            <p:nvPr/>
          </p:nvSpPr>
          <p:spPr>
            <a:xfrm rot="19020146">
              <a:off x="1250905" y="324405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0" name="Oval 49">
              <a:extLst>
                <a:ext uri="{FF2B5EF4-FFF2-40B4-BE49-F238E27FC236}">
                  <a16:creationId xmlns:a16="http://schemas.microsoft.com/office/drawing/2014/main" id="{E2632608-F799-43E7-BC28-5276E7139C12}"/>
                </a:ext>
              </a:extLst>
            </p:cNvPr>
            <p:cNvSpPr>
              <a:spLocks noChangeAspect="1"/>
            </p:cNvSpPr>
            <p:nvPr/>
          </p:nvSpPr>
          <p:spPr>
            <a:xfrm rot="19020146">
              <a:off x="1342345" y="3335491"/>
              <a:ext cx="1097280" cy="109728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4" name="Group 73">
            <a:extLst>
              <a:ext uri="{FF2B5EF4-FFF2-40B4-BE49-F238E27FC236}">
                <a16:creationId xmlns:a16="http://schemas.microsoft.com/office/drawing/2014/main" id="{B3280BDE-DA85-4389-A963-BC8410AF5978}"/>
              </a:ext>
            </a:extLst>
          </p:cNvPr>
          <p:cNvGrpSpPr/>
          <p:nvPr/>
        </p:nvGrpSpPr>
        <p:grpSpPr>
          <a:xfrm>
            <a:off x="3346544" y="3238431"/>
            <a:ext cx="1280160" cy="1280160"/>
            <a:chOff x="3346544" y="3238431"/>
            <a:chExt cx="1280160" cy="1280160"/>
          </a:xfrm>
        </p:grpSpPr>
        <p:sp>
          <p:nvSpPr>
            <p:cNvPr id="48" name="Sev01">
              <a:extLst>
                <a:ext uri="{FF2B5EF4-FFF2-40B4-BE49-F238E27FC236}">
                  <a16:creationId xmlns:a16="http://schemas.microsoft.com/office/drawing/2014/main" id="{744EB57F-C400-42D6-8D23-01468E94515C}"/>
                </a:ext>
              </a:extLst>
            </p:cNvPr>
            <p:cNvSpPr>
              <a:spLocks noChangeAspect="1"/>
            </p:cNvSpPr>
            <p:nvPr/>
          </p:nvSpPr>
          <p:spPr>
            <a:xfrm rot="19020146">
              <a:off x="3346544"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1" name="Oval 50">
              <a:extLst>
                <a:ext uri="{FF2B5EF4-FFF2-40B4-BE49-F238E27FC236}">
                  <a16:creationId xmlns:a16="http://schemas.microsoft.com/office/drawing/2014/main" id="{974CB4B2-3F7A-4BD2-BBF6-15924E09711E}"/>
                </a:ext>
              </a:extLst>
            </p:cNvPr>
            <p:cNvSpPr>
              <a:spLocks noChangeAspect="1"/>
            </p:cNvSpPr>
            <p:nvPr/>
          </p:nvSpPr>
          <p:spPr>
            <a:xfrm rot="19020146">
              <a:off x="3439457" y="3330436"/>
              <a:ext cx="1097280" cy="109728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5" name="Group 74">
            <a:extLst>
              <a:ext uri="{FF2B5EF4-FFF2-40B4-BE49-F238E27FC236}">
                <a16:creationId xmlns:a16="http://schemas.microsoft.com/office/drawing/2014/main" id="{C370649B-CFD9-491F-B6FB-0784A6370A0B}"/>
              </a:ext>
            </a:extLst>
          </p:cNvPr>
          <p:cNvGrpSpPr/>
          <p:nvPr/>
        </p:nvGrpSpPr>
        <p:grpSpPr>
          <a:xfrm>
            <a:off x="5454695" y="3238432"/>
            <a:ext cx="1280160" cy="1280160"/>
            <a:chOff x="5454695" y="3238432"/>
            <a:chExt cx="1280160" cy="1280160"/>
          </a:xfrm>
        </p:grpSpPr>
        <p:sp>
          <p:nvSpPr>
            <p:cNvPr id="53" name="Sev01">
              <a:extLst>
                <a:ext uri="{FF2B5EF4-FFF2-40B4-BE49-F238E27FC236}">
                  <a16:creationId xmlns:a16="http://schemas.microsoft.com/office/drawing/2014/main" id="{DE311EEC-390F-4830-890A-D4F3FB34EB7C}"/>
                </a:ext>
              </a:extLst>
            </p:cNvPr>
            <p:cNvSpPr>
              <a:spLocks noChangeAspect="1"/>
            </p:cNvSpPr>
            <p:nvPr/>
          </p:nvSpPr>
          <p:spPr>
            <a:xfrm rot="19020146">
              <a:off x="5454695" y="323843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Oval 54">
              <a:extLst>
                <a:ext uri="{FF2B5EF4-FFF2-40B4-BE49-F238E27FC236}">
                  <a16:creationId xmlns:a16="http://schemas.microsoft.com/office/drawing/2014/main" id="{A635341E-FB16-48E9-98D6-F38EDB5FEA66}"/>
                </a:ext>
              </a:extLst>
            </p:cNvPr>
            <p:cNvSpPr>
              <a:spLocks noChangeAspect="1"/>
            </p:cNvSpPr>
            <p:nvPr/>
          </p:nvSpPr>
          <p:spPr>
            <a:xfrm rot="19020146">
              <a:off x="5546135" y="3330437"/>
              <a:ext cx="1097280" cy="109728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51D1E04A-74A0-439C-97C0-3A65EC80037A}"/>
              </a:ext>
            </a:extLst>
          </p:cNvPr>
          <p:cNvGrpSpPr/>
          <p:nvPr/>
        </p:nvGrpSpPr>
        <p:grpSpPr>
          <a:xfrm>
            <a:off x="7549170" y="3238431"/>
            <a:ext cx="1280160" cy="1280160"/>
            <a:chOff x="7549170" y="3238431"/>
            <a:chExt cx="1280160" cy="1280160"/>
          </a:xfrm>
        </p:grpSpPr>
        <p:sp>
          <p:nvSpPr>
            <p:cNvPr id="57" name="Sev01">
              <a:extLst>
                <a:ext uri="{FF2B5EF4-FFF2-40B4-BE49-F238E27FC236}">
                  <a16:creationId xmlns:a16="http://schemas.microsoft.com/office/drawing/2014/main" id="{658C650A-1B97-4204-A66D-9B5F7151CD7E}"/>
                </a:ext>
              </a:extLst>
            </p:cNvPr>
            <p:cNvSpPr>
              <a:spLocks noChangeAspect="1"/>
            </p:cNvSpPr>
            <p:nvPr/>
          </p:nvSpPr>
          <p:spPr>
            <a:xfrm rot="19020146">
              <a:off x="7549170"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8" name="Oval 57">
              <a:extLst>
                <a:ext uri="{FF2B5EF4-FFF2-40B4-BE49-F238E27FC236}">
                  <a16:creationId xmlns:a16="http://schemas.microsoft.com/office/drawing/2014/main" id="{86FD5EC0-C589-4956-A616-553562CD0029}"/>
                </a:ext>
              </a:extLst>
            </p:cNvPr>
            <p:cNvSpPr>
              <a:spLocks noChangeAspect="1"/>
            </p:cNvSpPr>
            <p:nvPr/>
          </p:nvSpPr>
          <p:spPr>
            <a:xfrm rot="19020146">
              <a:off x="7640610" y="3330436"/>
              <a:ext cx="1097280" cy="109728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7" name="Group 76">
            <a:extLst>
              <a:ext uri="{FF2B5EF4-FFF2-40B4-BE49-F238E27FC236}">
                <a16:creationId xmlns:a16="http://schemas.microsoft.com/office/drawing/2014/main" id="{E08787F8-83F7-41C5-BFE5-B0DD3512CFFF}"/>
              </a:ext>
            </a:extLst>
          </p:cNvPr>
          <p:cNvGrpSpPr/>
          <p:nvPr/>
        </p:nvGrpSpPr>
        <p:grpSpPr>
          <a:xfrm>
            <a:off x="9660935" y="3239001"/>
            <a:ext cx="1280160" cy="1280160"/>
            <a:chOff x="9660935" y="3239001"/>
            <a:chExt cx="1280160" cy="1280160"/>
          </a:xfrm>
        </p:grpSpPr>
        <p:sp>
          <p:nvSpPr>
            <p:cNvPr id="59" name="Sev01">
              <a:extLst>
                <a:ext uri="{FF2B5EF4-FFF2-40B4-BE49-F238E27FC236}">
                  <a16:creationId xmlns:a16="http://schemas.microsoft.com/office/drawing/2014/main" id="{2B7D5DFD-B541-4867-AB81-6363B77A30D4}"/>
                </a:ext>
              </a:extLst>
            </p:cNvPr>
            <p:cNvSpPr>
              <a:spLocks noChangeAspect="1"/>
            </p:cNvSpPr>
            <p:nvPr/>
          </p:nvSpPr>
          <p:spPr>
            <a:xfrm rot="19020146">
              <a:off x="9660935" y="323900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Oval 59">
              <a:extLst>
                <a:ext uri="{FF2B5EF4-FFF2-40B4-BE49-F238E27FC236}">
                  <a16:creationId xmlns:a16="http://schemas.microsoft.com/office/drawing/2014/main" id="{C5A41585-45F7-45C6-9897-D7451A161755}"/>
                </a:ext>
              </a:extLst>
            </p:cNvPr>
            <p:cNvSpPr>
              <a:spLocks noChangeAspect="1"/>
            </p:cNvSpPr>
            <p:nvPr/>
          </p:nvSpPr>
          <p:spPr>
            <a:xfrm rot="19020146">
              <a:off x="9752375" y="3331006"/>
              <a:ext cx="1097280" cy="1097280"/>
            </a:xfrm>
            <a:prstGeom prst="ellips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TextBox 62">
            <a:extLst>
              <a:ext uri="{FF2B5EF4-FFF2-40B4-BE49-F238E27FC236}">
                <a16:creationId xmlns:a16="http://schemas.microsoft.com/office/drawing/2014/main" id="{51CFD7CF-8A31-40CD-BBEB-57D9CA800A04}"/>
              </a:ext>
            </a:extLst>
          </p:cNvPr>
          <p:cNvSpPr txBox="1"/>
          <p:nvPr/>
        </p:nvSpPr>
        <p:spPr>
          <a:xfrm>
            <a:off x="1438665" y="3575487"/>
            <a:ext cx="889244"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2008</a:t>
            </a:r>
          </a:p>
          <a:p>
            <a:pPr algn="ctr"/>
            <a:r>
              <a:rPr lang="en-US" sz="900" b="1" dirty="0">
                <a:solidFill>
                  <a:schemeClr val="bg1"/>
                </a:solidFill>
              </a:rPr>
              <a:t>LOREM IPSUM</a:t>
            </a:r>
          </a:p>
        </p:txBody>
      </p:sp>
      <p:sp>
        <p:nvSpPr>
          <p:cNvPr id="64" name="TextBox 63">
            <a:extLst>
              <a:ext uri="{FF2B5EF4-FFF2-40B4-BE49-F238E27FC236}">
                <a16:creationId xmlns:a16="http://schemas.microsoft.com/office/drawing/2014/main" id="{2951E2CF-1DF0-4F69-AD83-947D12D2771A}"/>
              </a:ext>
            </a:extLst>
          </p:cNvPr>
          <p:cNvSpPr txBox="1"/>
          <p:nvPr/>
        </p:nvSpPr>
        <p:spPr>
          <a:xfrm>
            <a:off x="3541981" y="3575487"/>
            <a:ext cx="889286"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2010</a:t>
            </a:r>
          </a:p>
          <a:p>
            <a:pPr algn="ctr"/>
            <a:r>
              <a:rPr lang="en-US" sz="900" b="1" dirty="0">
                <a:solidFill>
                  <a:schemeClr val="bg1"/>
                </a:solidFill>
              </a:rPr>
              <a:t>LOREM IPSUM</a:t>
            </a:r>
          </a:p>
        </p:txBody>
      </p:sp>
      <p:sp>
        <p:nvSpPr>
          <p:cNvPr id="65" name="TextBox 64">
            <a:extLst>
              <a:ext uri="{FF2B5EF4-FFF2-40B4-BE49-F238E27FC236}">
                <a16:creationId xmlns:a16="http://schemas.microsoft.com/office/drawing/2014/main" id="{2ECB2101-28D6-400E-999F-F349DA252448}"/>
              </a:ext>
            </a:extLst>
          </p:cNvPr>
          <p:cNvSpPr txBox="1"/>
          <p:nvPr/>
        </p:nvSpPr>
        <p:spPr>
          <a:xfrm>
            <a:off x="5587174" y="3575487"/>
            <a:ext cx="1009398"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2012</a:t>
            </a:r>
          </a:p>
          <a:p>
            <a:pPr algn="ctr"/>
            <a:r>
              <a:rPr lang="en-US" sz="900" b="1" dirty="0">
                <a:solidFill>
                  <a:schemeClr val="bg1"/>
                </a:solidFill>
              </a:rPr>
              <a:t>LOREM IPSUM</a:t>
            </a:r>
          </a:p>
        </p:txBody>
      </p:sp>
      <p:sp>
        <p:nvSpPr>
          <p:cNvPr id="66" name="TextBox 65">
            <a:extLst>
              <a:ext uri="{FF2B5EF4-FFF2-40B4-BE49-F238E27FC236}">
                <a16:creationId xmlns:a16="http://schemas.microsoft.com/office/drawing/2014/main" id="{8B222DB1-7968-4496-95EE-68BE5D931B0F}"/>
              </a:ext>
            </a:extLst>
          </p:cNvPr>
          <p:cNvSpPr txBox="1"/>
          <p:nvPr/>
        </p:nvSpPr>
        <p:spPr>
          <a:xfrm>
            <a:off x="7730907" y="3575487"/>
            <a:ext cx="910881"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2018</a:t>
            </a:r>
          </a:p>
          <a:p>
            <a:pPr algn="ctr"/>
            <a:r>
              <a:rPr lang="en-US" sz="900" b="1" dirty="0">
                <a:solidFill>
                  <a:schemeClr val="bg1"/>
                </a:solidFill>
              </a:rPr>
              <a:t>LOREM IPSUM</a:t>
            </a:r>
          </a:p>
        </p:txBody>
      </p:sp>
      <p:sp>
        <p:nvSpPr>
          <p:cNvPr id="67" name="TextBox 66">
            <a:extLst>
              <a:ext uri="{FF2B5EF4-FFF2-40B4-BE49-F238E27FC236}">
                <a16:creationId xmlns:a16="http://schemas.microsoft.com/office/drawing/2014/main" id="{6193CDFE-2913-4B3B-B85F-DE001600EFF9}"/>
              </a:ext>
            </a:extLst>
          </p:cNvPr>
          <p:cNvSpPr txBox="1"/>
          <p:nvPr/>
        </p:nvSpPr>
        <p:spPr>
          <a:xfrm>
            <a:off x="9861178" y="3570273"/>
            <a:ext cx="873870"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2020</a:t>
            </a:r>
          </a:p>
          <a:p>
            <a:pPr algn="ctr"/>
            <a:r>
              <a:rPr lang="en-US" sz="900" b="1" dirty="0">
                <a:solidFill>
                  <a:schemeClr val="bg1"/>
                </a:solidFill>
              </a:rPr>
              <a:t>LOREM IPSUM</a:t>
            </a:r>
          </a:p>
        </p:txBody>
      </p:sp>
      <p:sp>
        <p:nvSpPr>
          <p:cNvPr id="68" name="TextBox 67">
            <a:extLst>
              <a:ext uri="{FF2B5EF4-FFF2-40B4-BE49-F238E27FC236}">
                <a16:creationId xmlns:a16="http://schemas.microsoft.com/office/drawing/2014/main" id="{78EA2C82-956C-413C-8BA8-40E6E2147CA0}"/>
              </a:ext>
            </a:extLst>
          </p:cNvPr>
          <p:cNvSpPr txBox="1"/>
          <p:nvPr/>
        </p:nvSpPr>
        <p:spPr>
          <a:xfrm>
            <a:off x="493085" y="4670129"/>
            <a:ext cx="3300984" cy="191129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A8627C05-96BC-44D8-95AB-90FC707ABF6E}"/>
              </a:ext>
            </a:extLst>
          </p:cNvPr>
          <p:cNvSpPr txBox="1"/>
          <p:nvPr/>
        </p:nvSpPr>
        <p:spPr>
          <a:xfrm>
            <a:off x="3467553" y="1396901"/>
            <a:ext cx="3920853" cy="152657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4D3FA1C7-9AD1-4972-8466-45225786529B}"/>
              </a:ext>
            </a:extLst>
          </p:cNvPr>
          <p:cNvSpPr txBox="1"/>
          <p:nvPr/>
        </p:nvSpPr>
        <p:spPr>
          <a:xfrm>
            <a:off x="7730907" y="1396901"/>
            <a:ext cx="3920853" cy="152657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D0E099DD-B073-484D-A3B2-10D704ABB7D9}"/>
              </a:ext>
            </a:extLst>
          </p:cNvPr>
          <p:cNvSpPr txBox="1"/>
          <p:nvPr/>
        </p:nvSpPr>
        <p:spPr>
          <a:xfrm>
            <a:off x="8964671" y="4662946"/>
            <a:ext cx="3299643" cy="1911292"/>
          </a:xfrm>
          <a:prstGeom prst="rect">
            <a:avLst/>
          </a:prstGeom>
          <a:noFill/>
        </p:spPr>
        <p:txBody>
          <a:bodyPr wrap="square" rtlCol="0">
            <a:spAutoFit/>
          </a:bodyPr>
          <a:lstStyle/>
          <a:p>
            <a:pPr defTabSz="1219170">
              <a:spcBef>
                <a:spcPct val="20000"/>
              </a:spcBef>
              <a:defRPr/>
            </a:pPr>
            <a:r>
              <a:rPr lang="en-US" dirty="0">
                <a:solidFill>
                  <a:srgbClr val="62768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73C11A38-96D5-4A95-A0F0-A217BB50CB20}"/>
              </a:ext>
            </a:extLst>
          </p:cNvPr>
          <p:cNvSpPr txBox="1"/>
          <p:nvPr/>
        </p:nvSpPr>
        <p:spPr>
          <a:xfrm>
            <a:off x="4848555" y="4675183"/>
            <a:ext cx="3300984"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721964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3"/>
                                        </p:tgtEl>
                                        <p:attrNameLst>
                                          <p:attrName>style.visibility</p:attrName>
                                        </p:attrNameLst>
                                      </p:cBhvr>
                                      <p:to>
                                        <p:strVal val="visible"/>
                                      </p:to>
                                    </p:set>
                                    <p:anim calcmode="lin" valueType="num">
                                      <p:cBhvr>
                                        <p:cTn id="16" dur="500" fill="hold"/>
                                        <p:tgtEl>
                                          <p:spTgt spid="63"/>
                                        </p:tgtEl>
                                        <p:attrNameLst>
                                          <p:attrName>ppt_w</p:attrName>
                                        </p:attrNameLst>
                                      </p:cBhvr>
                                      <p:tavLst>
                                        <p:tav tm="0">
                                          <p:val>
                                            <p:fltVal val="0"/>
                                          </p:val>
                                        </p:tav>
                                        <p:tav tm="100000">
                                          <p:val>
                                            <p:strVal val="#ppt_w"/>
                                          </p:val>
                                        </p:tav>
                                      </p:tavLst>
                                    </p:anim>
                                    <p:anim calcmode="lin" valueType="num">
                                      <p:cBhvr>
                                        <p:cTn id="17" dur="500" fill="hold"/>
                                        <p:tgtEl>
                                          <p:spTgt spid="63"/>
                                        </p:tgtEl>
                                        <p:attrNameLst>
                                          <p:attrName>ppt_h</p:attrName>
                                        </p:attrNameLst>
                                      </p:cBhvr>
                                      <p:tavLst>
                                        <p:tav tm="0">
                                          <p:val>
                                            <p:fltVal val="0"/>
                                          </p:val>
                                        </p:tav>
                                        <p:tav tm="100000">
                                          <p:val>
                                            <p:strVal val="#ppt_h"/>
                                          </p:val>
                                        </p:tav>
                                      </p:tavLst>
                                    </p:anim>
                                    <p:animEffect transition="in" filter="fade">
                                      <p:cBhvr>
                                        <p:cTn id="18" dur="500"/>
                                        <p:tgtEl>
                                          <p:spTgt spid="6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Effect transition="in" filter="fade">
                                      <p:cBhvr>
                                        <p:cTn id="22" dur="1000"/>
                                        <p:tgtEl>
                                          <p:spTgt spid="68"/>
                                        </p:tgtEl>
                                      </p:cBhvr>
                                    </p:animEffect>
                                    <p:anim calcmode="lin" valueType="num">
                                      <p:cBhvr>
                                        <p:cTn id="23" dur="1000" fill="hold"/>
                                        <p:tgtEl>
                                          <p:spTgt spid="68"/>
                                        </p:tgtEl>
                                        <p:attrNameLst>
                                          <p:attrName>ppt_x</p:attrName>
                                        </p:attrNameLst>
                                      </p:cBhvr>
                                      <p:tavLst>
                                        <p:tav tm="0">
                                          <p:val>
                                            <p:strVal val="#ppt_x"/>
                                          </p:val>
                                        </p:tav>
                                        <p:tav tm="100000">
                                          <p:val>
                                            <p:strVal val="#ppt_x"/>
                                          </p:val>
                                        </p:tav>
                                      </p:tavLst>
                                    </p:anim>
                                    <p:anim calcmode="lin" valueType="num">
                                      <p:cBhvr>
                                        <p:cTn id="24" dur="1000" fill="hold"/>
                                        <p:tgtEl>
                                          <p:spTgt spid="68"/>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Effect transition="in" filter="wipe(left)">
                                      <p:cBhvr>
                                        <p:cTn id="28" dur="500"/>
                                        <p:tgtEl>
                                          <p:spTgt spid="49"/>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64"/>
                                        </p:tgtEl>
                                        <p:attrNameLst>
                                          <p:attrName>style.visibility</p:attrName>
                                        </p:attrNameLst>
                                      </p:cBhvr>
                                      <p:to>
                                        <p:strVal val="visible"/>
                                      </p:to>
                                    </p:set>
                                    <p:anim calcmode="lin" valueType="num">
                                      <p:cBhvr>
                                        <p:cTn id="37" dur="500" fill="hold"/>
                                        <p:tgtEl>
                                          <p:spTgt spid="64"/>
                                        </p:tgtEl>
                                        <p:attrNameLst>
                                          <p:attrName>ppt_w</p:attrName>
                                        </p:attrNameLst>
                                      </p:cBhvr>
                                      <p:tavLst>
                                        <p:tav tm="0">
                                          <p:val>
                                            <p:fltVal val="0"/>
                                          </p:val>
                                        </p:tav>
                                        <p:tav tm="100000">
                                          <p:val>
                                            <p:strVal val="#ppt_w"/>
                                          </p:val>
                                        </p:tav>
                                      </p:tavLst>
                                    </p:anim>
                                    <p:anim calcmode="lin" valueType="num">
                                      <p:cBhvr>
                                        <p:cTn id="38" dur="500" fill="hold"/>
                                        <p:tgtEl>
                                          <p:spTgt spid="64"/>
                                        </p:tgtEl>
                                        <p:attrNameLst>
                                          <p:attrName>ppt_h</p:attrName>
                                        </p:attrNameLst>
                                      </p:cBhvr>
                                      <p:tavLst>
                                        <p:tav tm="0">
                                          <p:val>
                                            <p:fltVal val="0"/>
                                          </p:val>
                                        </p:tav>
                                        <p:tav tm="100000">
                                          <p:val>
                                            <p:strVal val="#ppt_h"/>
                                          </p:val>
                                        </p:tav>
                                      </p:tavLst>
                                    </p:anim>
                                    <p:animEffect transition="in" filter="fade">
                                      <p:cBhvr>
                                        <p:cTn id="39" dur="500"/>
                                        <p:tgtEl>
                                          <p:spTgt spid="64"/>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Effect transition="in" filter="fade">
                                      <p:cBhvr>
                                        <p:cTn id="43" dur="1000"/>
                                        <p:tgtEl>
                                          <p:spTgt spid="69"/>
                                        </p:tgtEl>
                                      </p:cBhvr>
                                    </p:animEffect>
                                    <p:anim calcmode="lin" valueType="num">
                                      <p:cBhvr>
                                        <p:cTn id="44" dur="1000" fill="hold"/>
                                        <p:tgtEl>
                                          <p:spTgt spid="69"/>
                                        </p:tgtEl>
                                        <p:attrNameLst>
                                          <p:attrName>ppt_x</p:attrName>
                                        </p:attrNameLst>
                                      </p:cBhvr>
                                      <p:tavLst>
                                        <p:tav tm="0">
                                          <p:val>
                                            <p:strVal val="#ppt_x"/>
                                          </p:val>
                                        </p:tav>
                                        <p:tav tm="100000">
                                          <p:val>
                                            <p:strVal val="#ppt_x"/>
                                          </p:val>
                                        </p:tav>
                                      </p:tavLst>
                                    </p:anim>
                                    <p:anim calcmode="lin" valueType="num">
                                      <p:cBhvr>
                                        <p:cTn id="45" dur="1000" fill="hold"/>
                                        <p:tgtEl>
                                          <p:spTgt spid="6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wipe(left)">
                                      <p:cBhvr>
                                        <p:cTn id="49" dur="500"/>
                                        <p:tgtEl>
                                          <p:spTgt spid="54"/>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75"/>
                                        </p:tgtEl>
                                        <p:attrNameLst>
                                          <p:attrName>style.visibility</p:attrName>
                                        </p:attrNameLst>
                                      </p:cBhvr>
                                      <p:to>
                                        <p:strVal val="visible"/>
                                      </p:to>
                                    </p:set>
                                    <p:anim calcmode="lin" valueType="num">
                                      <p:cBhvr>
                                        <p:cTn id="53" dur="500" fill="hold"/>
                                        <p:tgtEl>
                                          <p:spTgt spid="75"/>
                                        </p:tgtEl>
                                        <p:attrNameLst>
                                          <p:attrName>ppt_w</p:attrName>
                                        </p:attrNameLst>
                                      </p:cBhvr>
                                      <p:tavLst>
                                        <p:tav tm="0">
                                          <p:val>
                                            <p:fltVal val="0"/>
                                          </p:val>
                                        </p:tav>
                                        <p:tav tm="100000">
                                          <p:val>
                                            <p:strVal val="#ppt_w"/>
                                          </p:val>
                                        </p:tav>
                                      </p:tavLst>
                                    </p:anim>
                                    <p:anim calcmode="lin" valueType="num">
                                      <p:cBhvr>
                                        <p:cTn id="54" dur="500" fill="hold"/>
                                        <p:tgtEl>
                                          <p:spTgt spid="75"/>
                                        </p:tgtEl>
                                        <p:attrNameLst>
                                          <p:attrName>ppt_h</p:attrName>
                                        </p:attrNameLst>
                                      </p:cBhvr>
                                      <p:tavLst>
                                        <p:tav tm="0">
                                          <p:val>
                                            <p:fltVal val="0"/>
                                          </p:val>
                                        </p:tav>
                                        <p:tav tm="100000">
                                          <p:val>
                                            <p:strVal val="#ppt_h"/>
                                          </p:val>
                                        </p:tav>
                                      </p:tavLst>
                                    </p:anim>
                                    <p:animEffect transition="in" filter="fade">
                                      <p:cBhvr>
                                        <p:cTn id="55" dur="500"/>
                                        <p:tgtEl>
                                          <p:spTgt spid="75"/>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5"/>
                                        </p:tgtEl>
                                        <p:attrNameLst>
                                          <p:attrName>style.visibility</p:attrName>
                                        </p:attrNameLst>
                                      </p:cBhvr>
                                      <p:to>
                                        <p:strVal val="visible"/>
                                      </p:to>
                                    </p:set>
                                    <p:anim calcmode="lin" valueType="num">
                                      <p:cBhvr>
                                        <p:cTn id="58" dur="500" fill="hold"/>
                                        <p:tgtEl>
                                          <p:spTgt spid="65"/>
                                        </p:tgtEl>
                                        <p:attrNameLst>
                                          <p:attrName>ppt_w</p:attrName>
                                        </p:attrNameLst>
                                      </p:cBhvr>
                                      <p:tavLst>
                                        <p:tav tm="0">
                                          <p:val>
                                            <p:fltVal val="0"/>
                                          </p:val>
                                        </p:tav>
                                        <p:tav tm="100000">
                                          <p:val>
                                            <p:strVal val="#ppt_w"/>
                                          </p:val>
                                        </p:tav>
                                      </p:tavLst>
                                    </p:anim>
                                    <p:anim calcmode="lin" valueType="num">
                                      <p:cBhvr>
                                        <p:cTn id="59" dur="500" fill="hold"/>
                                        <p:tgtEl>
                                          <p:spTgt spid="65"/>
                                        </p:tgtEl>
                                        <p:attrNameLst>
                                          <p:attrName>ppt_h</p:attrName>
                                        </p:attrNameLst>
                                      </p:cBhvr>
                                      <p:tavLst>
                                        <p:tav tm="0">
                                          <p:val>
                                            <p:fltVal val="0"/>
                                          </p:val>
                                        </p:tav>
                                        <p:tav tm="100000">
                                          <p:val>
                                            <p:strVal val="#ppt_h"/>
                                          </p:val>
                                        </p:tav>
                                      </p:tavLst>
                                    </p:anim>
                                    <p:animEffect transition="in" filter="fade">
                                      <p:cBhvr>
                                        <p:cTn id="60" dur="500"/>
                                        <p:tgtEl>
                                          <p:spTgt spid="65"/>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fade">
                                      <p:cBhvr>
                                        <p:cTn id="64" dur="1000"/>
                                        <p:tgtEl>
                                          <p:spTgt spid="72"/>
                                        </p:tgtEl>
                                      </p:cBhvr>
                                    </p:animEffect>
                                    <p:anim calcmode="lin" valueType="num">
                                      <p:cBhvr>
                                        <p:cTn id="65" dur="1000" fill="hold"/>
                                        <p:tgtEl>
                                          <p:spTgt spid="72"/>
                                        </p:tgtEl>
                                        <p:attrNameLst>
                                          <p:attrName>ppt_x</p:attrName>
                                        </p:attrNameLst>
                                      </p:cBhvr>
                                      <p:tavLst>
                                        <p:tav tm="0">
                                          <p:val>
                                            <p:strVal val="#ppt_x"/>
                                          </p:val>
                                        </p:tav>
                                        <p:tav tm="100000">
                                          <p:val>
                                            <p:strVal val="#ppt_x"/>
                                          </p:val>
                                        </p:tav>
                                      </p:tavLst>
                                    </p:anim>
                                    <p:anim calcmode="lin" valueType="num">
                                      <p:cBhvr>
                                        <p:cTn id="66" dur="1000" fill="hold"/>
                                        <p:tgtEl>
                                          <p:spTgt spid="72"/>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grpId="0" nodeType="afterEffect">
                                  <p:stCondLst>
                                    <p:cond delay="0"/>
                                  </p:stCondLst>
                                  <p:childTnLst>
                                    <p:set>
                                      <p:cBhvr>
                                        <p:cTn id="69" dur="1" fill="hold">
                                          <p:stCondLst>
                                            <p:cond delay="0"/>
                                          </p:stCondLst>
                                        </p:cTn>
                                        <p:tgtEl>
                                          <p:spTgt spid="56"/>
                                        </p:tgtEl>
                                        <p:attrNameLst>
                                          <p:attrName>style.visibility</p:attrName>
                                        </p:attrNameLst>
                                      </p:cBhvr>
                                      <p:to>
                                        <p:strVal val="visible"/>
                                      </p:to>
                                    </p:set>
                                    <p:animEffect transition="in" filter="wipe(left)">
                                      <p:cBhvr>
                                        <p:cTn id="70" dur="500"/>
                                        <p:tgtEl>
                                          <p:spTgt spid="56"/>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p:cTn id="74" dur="500" fill="hold"/>
                                        <p:tgtEl>
                                          <p:spTgt spid="76"/>
                                        </p:tgtEl>
                                        <p:attrNameLst>
                                          <p:attrName>ppt_w</p:attrName>
                                        </p:attrNameLst>
                                      </p:cBhvr>
                                      <p:tavLst>
                                        <p:tav tm="0">
                                          <p:val>
                                            <p:fltVal val="0"/>
                                          </p:val>
                                        </p:tav>
                                        <p:tav tm="100000">
                                          <p:val>
                                            <p:strVal val="#ppt_w"/>
                                          </p:val>
                                        </p:tav>
                                      </p:tavLst>
                                    </p:anim>
                                    <p:anim calcmode="lin" valueType="num">
                                      <p:cBhvr>
                                        <p:cTn id="75" dur="500" fill="hold"/>
                                        <p:tgtEl>
                                          <p:spTgt spid="76"/>
                                        </p:tgtEl>
                                        <p:attrNameLst>
                                          <p:attrName>ppt_h</p:attrName>
                                        </p:attrNameLst>
                                      </p:cBhvr>
                                      <p:tavLst>
                                        <p:tav tm="0">
                                          <p:val>
                                            <p:fltVal val="0"/>
                                          </p:val>
                                        </p:tav>
                                        <p:tav tm="100000">
                                          <p:val>
                                            <p:strVal val="#ppt_h"/>
                                          </p:val>
                                        </p:tav>
                                      </p:tavLst>
                                    </p:anim>
                                    <p:animEffect transition="in" filter="fade">
                                      <p:cBhvr>
                                        <p:cTn id="76" dur="500"/>
                                        <p:tgtEl>
                                          <p:spTgt spid="76"/>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7000"/>
                            </p:stCondLst>
                            <p:childTnLst>
                              <p:par>
                                <p:cTn id="83" presetID="42" presetClass="entr" presetSubtype="0" fill="hold" grpId="0" nodeType="afterEffect">
                                  <p:stCondLst>
                                    <p:cond delay="0"/>
                                  </p:stCondLst>
                                  <p:childTnLst>
                                    <p:set>
                                      <p:cBhvr>
                                        <p:cTn id="84" dur="1" fill="hold">
                                          <p:stCondLst>
                                            <p:cond delay="0"/>
                                          </p:stCondLst>
                                        </p:cTn>
                                        <p:tgtEl>
                                          <p:spTgt spid="70"/>
                                        </p:tgtEl>
                                        <p:attrNameLst>
                                          <p:attrName>style.visibility</p:attrName>
                                        </p:attrNameLst>
                                      </p:cBhvr>
                                      <p:to>
                                        <p:strVal val="visible"/>
                                      </p:to>
                                    </p:set>
                                    <p:animEffect transition="in" filter="fade">
                                      <p:cBhvr>
                                        <p:cTn id="85" dur="1000"/>
                                        <p:tgtEl>
                                          <p:spTgt spid="70"/>
                                        </p:tgtEl>
                                      </p:cBhvr>
                                    </p:animEffect>
                                    <p:anim calcmode="lin" valueType="num">
                                      <p:cBhvr>
                                        <p:cTn id="86" dur="1000" fill="hold"/>
                                        <p:tgtEl>
                                          <p:spTgt spid="70"/>
                                        </p:tgtEl>
                                        <p:attrNameLst>
                                          <p:attrName>ppt_x</p:attrName>
                                        </p:attrNameLst>
                                      </p:cBhvr>
                                      <p:tavLst>
                                        <p:tav tm="0">
                                          <p:val>
                                            <p:strVal val="#ppt_x"/>
                                          </p:val>
                                        </p:tav>
                                        <p:tav tm="100000">
                                          <p:val>
                                            <p:strVal val="#ppt_x"/>
                                          </p:val>
                                        </p:tav>
                                      </p:tavLst>
                                    </p:anim>
                                    <p:anim calcmode="lin" valueType="num">
                                      <p:cBhvr>
                                        <p:cTn id="87" dur="1000" fill="hold"/>
                                        <p:tgtEl>
                                          <p:spTgt spid="70"/>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22" presetClass="entr" presetSubtype="8"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left)">
                                      <p:cBhvr>
                                        <p:cTn id="91" dur="500"/>
                                        <p:tgtEl>
                                          <p:spTgt spid="61"/>
                                        </p:tgtEl>
                                      </p:cBhvr>
                                    </p:animEffect>
                                  </p:childTnLst>
                                </p:cTn>
                              </p:par>
                            </p:childTnLst>
                          </p:cTn>
                        </p:par>
                        <p:par>
                          <p:cTn id="92" fill="hold">
                            <p:stCondLst>
                              <p:cond delay="8500"/>
                            </p:stCondLst>
                            <p:childTnLst>
                              <p:par>
                                <p:cTn id="93" presetID="53" presetClass="entr" presetSubtype="16" fill="hold" nodeType="afterEffect">
                                  <p:stCondLst>
                                    <p:cond delay="0"/>
                                  </p:stCondLst>
                                  <p:childTnLst>
                                    <p:set>
                                      <p:cBhvr>
                                        <p:cTn id="94" dur="1" fill="hold">
                                          <p:stCondLst>
                                            <p:cond delay="0"/>
                                          </p:stCondLst>
                                        </p:cTn>
                                        <p:tgtEl>
                                          <p:spTgt spid="77"/>
                                        </p:tgtEl>
                                        <p:attrNameLst>
                                          <p:attrName>style.visibility</p:attrName>
                                        </p:attrNameLst>
                                      </p:cBhvr>
                                      <p:to>
                                        <p:strVal val="visible"/>
                                      </p:to>
                                    </p:set>
                                    <p:anim calcmode="lin" valueType="num">
                                      <p:cBhvr>
                                        <p:cTn id="95" dur="500" fill="hold"/>
                                        <p:tgtEl>
                                          <p:spTgt spid="77"/>
                                        </p:tgtEl>
                                        <p:attrNameLst>
                                          <p:attrName>ppt_w</p:attrName>
                                        </p:attrNameLst>
                                      </p:cBhvr>
                                      <p:tavLst>
                                        <p:tav tm="0">
                                          <p:val>
                                            <p:fltVal val="0"/>
                                          </p:val>
                                        </p:tav>
                                        <p:tav tm="100000">
                                          <p:val>
                                            <p:strVal val="#ppt_w"/>
                                          </p:val>
                                        </p:tav>
                                      </p:tavLst>
                                    </p:anim>
                                    <p:anim calcmode="lin" valueType="num">
                                      <p:cBhvr>
                                        <p:cTn id="96" dur="500" fill="hold"/>
                                        <p:tgtEl>
                                          <p:spTgt spid="77"/>
                                        </p:tgtEl>
                                        <p:attrNameLst>
                                          <p:attrName>ppt_h</p:attrName>
                                        </p:attrNameLst>
                                      </p:cBhvr>
                                      <p:tavLst>
                                        <p:tav tm="0">
                                          <p:val>
                                            <p:fltVal val="0"/>
                                          </p:val>
                                        </p:tav>
                                        <p:tav tm="100000">
                                          <p:val>
                                            <p:strVal val="#ppt_h"/>
                                          </p:val>
                                        </p:tav>
                                      </p:tavLst>
                                    </p:anim>
                                    <p:animEffect transition="in" filter="fade">
                                      <p:cBhvr>
                                        <p:cTn id="97" dur="500"/>
                                        <p:tgtEl>
                                          <p:spTgt spid="77"/>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67"/>
                                        </p:tgtEl>
                                        <p:attrNameLst>
                                          <p:attrName>style.visibility</p:attrName>
                                        </p:attrNameLst>
                                      </p:cBhvr>
                                      <p:to>
                                        <p:strVal val="visible"/>
                                      </p:to>
                                    </p:set>
                                    <p:anim calcmode="lin" valueType="num">
                                      <p:cBhvr>
                                        <p:cTn id="100" dur="500" fill="hold"/>
                                        <p:tgtEl>
                                          <p:spTgt spid="67"/>
                                        </p:tgtEl>
                                        <p:attrNameLst>
                                          <p:attrName>ppt_w</p:attrName>
                                        </p:attrNameLst>
                                      </p:cBhvr>
                                      <p:tavLst>
                                        <p:tav tm="0">
                                          <p:val>
                                            <p:fltVal val="0"/>
                                          </p:val>
                                        </p:tav>
                                        <p:tav tm="100000">
                                          <p:val>
                                            <p:strVal val="#ppt_w"/>
                                          </p:val>
                                        </p:tav>
                                      </p:tavLst>
                                    </p:anim>
                                    <p:anim calcmode="lin" valueType="num">
                                      <p:cBhvr>
                                        <p:cTn id="101" dur="500" fill="hold"/>
                                        <p:tgtEl>
                                          <p:spTgt spid="67"/>
                                        </p:tgtEl>
                                        <p:attrNameLst>
                                          <p:attrName>ppt_h</p:attrName>
                                        </p:attrNameLst>
                                      </p:cBhvr>
                                      <p:tavLst>
                                        <p:tav tm="0">
                                          <p:val>
                                            <p:fltVal val="0"/>
                                          </p:val>
                                        </p:tav>
                                        <p:tav tm="100000">
                                          <p:val>
                                            <p:strVal val="#ppt_h"/>
                                          </p:val>
                                        </p:tav>
                                      </p:tavLst>
                                    </p:anim>
                                    <p:animEffect transition="in" filter="fade">
                                      <p:cBhvr>
                                        <p:cTn id="102" dur="500"/>
                                        <p:tgtEl>
                                          <p:spTgt spid="67"/>
                                        </p:tgtEl>
                                      </p:cBhvr>
                                    </p:animEffect>
                                  </p:childTnLst>
                                </p:cTn>
                              </p:par>
                            </p:childTnLst>
                          </p:cTn>
                        </p:par>
                        <p:par>
                          <p:cTn id="103" fill="hold">
                            <p:stCondLst>
                              <p:cond delay="9000"/>
                            </p:stCondLst>
                            <p:childTnLst>
                              <p:par>
                                <p:cTn id="104" presetID="42"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000"/>
                                        <p:tgtEl>
                                          <p:spTgt spid="71"/>
                                        </p:tgtEl>
                                      </p:cBhvr>
                                    </p:animEffect>
                                    <p:anim calcmode="lin" valueType="num">
                                      <p:cBhvr>
                                        <p:cTn id="107" dur="1000" fill="hold"/>
                                        <p:tgtEl>
                                          <p:spTgt spid="71"/>
                                        </p:tgtEl>
                                        <p:attrNameLst>
                                          <p:attrName>ppt_x</p:attrName>
                                        </p:attrNameLst>
                                      </p:cBhvr>
                                      <p:tavLst>
                                        <p:tav tm="0">
                                          <p:val>
                                            <p:strVal val="#ppt_x"/>
                                          </p:val>
                                        </p:tav>
                                        <p:tav tm="100000">
                                          <p:val>
                                            <p:strVal val="#ppt_x"/>
                                          </p:val>
                                        </p:tav>
                                      </p:tavLst>
                                    </p:anim>
                                    <p:anim calcmode="lin" valueType="num">
                                      <p:cBhvr>
                                        <p:cTn id="108"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6" grpId="0" animBg="1"/>
      <p:bldP spid="61" grpId="0" animBg="1"/>
      <p:bldP spid="49" grpId="0" animBg="1"/>
      <p:bldP spid="8" grpId="0"/>
      <p:bldP spid="63" grpId="0"/>
      <p:bldP spid="64" grpId="0"/>
      <p:bldP spid="65" grpId="0"/>
      <p:bldP spid="66" grpId="0"/>
      <p:bldP spid="67" grpId="0"/>
      <p:bldP spid="68" grpId="0"/>
      <p:bldP spid="69" grpId="0"/>
      <p:bldP spid="70" grpId="0"/>
      <p:bldP spid="71" grpId="0"/>
      <p:bldP spid="7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67" name="Freeform 19"/>
          <p:cNvSpPr>
            <a:spLocks/>
          </p:cNvSpPr>
          <p:nvPr/>
        </p:nvSpPr>
        <p:spPr bwMode="auto">
          <a:xfrm>
            <a:off x="4357825" y="4802717"/>
            <a:ext cx="3511942" cy="1003300"/>
          </a:xfrm>
          <a:custGeom>
            <a:avLst/>
            <a:gdLst/>
            <a:ahLst/>
            <a:cxnLst>
              <a:cxn ang="0">
                <a:pos x="1868" y="0"/>
              </a:cxn>
              <a:cxn ang="0">
                <a:pos x="0" y="0"/>
              </a:cxn>
              <a:cxn ang="0">
                <a:pos x="0" y="480"/>
              </a:cxn>
              <a:cxn ang="0">
                <a:pos x="1697" y="480"/>
              </a:cxn>
              <a:cxn ang="0">
                <a:pos x="1868" y="0"/>
              </a:cxn>
            </a:cxnLst>
            <a:rect l="0" t="0" r="r" b="b"/>
            <a:pathLst>
              <a:path w="1868" h="480">
                <a:moveTo>
                  <a:pt x="1868" y="0"/>
                </a:moveTo>
                <a:lnTo>
                  <a:pt x="0" y="0"/>
                </a:lnTo>
                <a:lnTo>
                  <a:pt x="0" y="480"/>
                </a:lnTo>
                <a:lnTo>
                  <a:pt x="1697" y="480"/>
                </a:lnTo>
                <a:lnTo>
                  <a:pt x="1868" y="0"/>
                </a:lnTo>
                <a:close/>
              </a:path>
            </a:pathLst>
          </a:custGeom>
          <a:solidFill>
            <a:srgbClr val="2C3749"/>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68" name="Freeform 20"/>
          <p:cNvSpPr>
            <a:spLocks/>
          </p:cNvSpPr>
          <p:nvPr/>
        </p:nvSpPr>
        <p:spPr bwMode="auto">
          <a:xfrm>
            <a:off x="3994152" y="3776134"/>
            <a:ext cx="3393015" cy="778936"/>
          </a:xfrm>
          <a:custGeom>
            <a:avLst/>
            <a:gdLst/>
            <a:ahLst/>
            <a:cxnLst>
              <a:cxn ang="0">
                <a:pos x="1640" y="0"/>
              </a:cxn>
              <a:cxn ang="0">
                <a:pos x="0" y="0"/>
              </a:cxn>
              <a:cxn ang="0">
                <a:pos x="0" y="479"/>
              </a:cxn>
              <a:cxn ang="0">
                <a:pos x="1468" y="479"/>
              </a:cxn>
              <a:cxn ang="0">
                <a:pos x="1640" y="0"/>
              </a:cxn>
            </a:cxnLst>
            <a:rect l="0" t="0" r="r" b="b"/>
            <a:pathLst>
              <a:path w="1640" h="479">
                <a:moveTo>
                  <a:pt x="1640" y="0"/>
                </a:moveTo>
                <a:lnTo>
                  <a:pt x="0" y="0"/>
                </a:lnTo>
                <a:lnTo>
                  <a:pt x="0" y="479"/>
                </a:lnTo>
                <a:lnTo>
                  <a:pt x="1468" y="479"/>
                </a:lnTo>
                <a:lnTo>
                  <a:pt x="1640" y="0"/>
                </a:lnTo>
                <a:close/>
              </a:path>
            </a:pathLst>
          </a:custGeom>
          <a:solidFill>
            <a:srgbClr val="44546B"/>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378631" y="2758019"/>
            <a:ext cx="3523820" cy="817032"/>
          </a:xfrm>
          <a:custGeom>
            <a:avLst/>
            <a:gdLst/>
            <a:ahLst/>
            <a:cxnLst>
              <a:cxn ang="0">
                <a:pos x="1799" y="0"/>
              </a:cxn>
              <a:cxn ang="0">
                <a:pos x="0" y="0"/>
              </a:cxn>
              <a:cxn ang="0">
                <a:pos x="0" y="481"/>
              </a:cxn>
              <a:cxn ang="0">
                <a:pos x="1628" y="481"/>
              </a:cxn>
              <a:cxn ang="0">
                <a:pos x="1799" y="0"/>
              </a:cxn>
            </a:cxnLst>
            <a:rect l="0" t="0" r="r" b="b"/>
            <a:pathLst>
              <a:path w="1799" h="481">
                <a:moveTo>
                  <a:pt x="1799" y="0"/>
                </a:moveTo>
                <a:lnTo>
                  <a:pt x="0" y="0"/>
                </a:lnTo>
                <a:lnTo>
                  <a:pt x="0" y="481"/>
                </a:lnTo>
                <a:lnTo>
                  <a:pt x="1628" y="481"/>
                </a:lnTo>
                <a:lnTo>
                  <a:pt x="1799" y="0"/>
                </a:lnTo>
                <a:close/>
              </a:path>
            </a:pathLst>
          </a:custGeom>
          <a:solidFill>
            <a:srgbClr val="8397B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8397B1"/>
              </a:solidFill>
            </a:endParaRPr>
          </a:p>
        </p:txBody>
      </p:sp>
      <p:sp>
        <p:nvSpPr>
          <p:cNvPr id="2070" name="Freeform 22"/>
          <p:cNvSpPr>
            <a:spLocks/>
          </p:cNvSpPr>
          <p:nvPr/>
        </p:nvSpPr>
        <p:spPr bwMode="auto">
          <a:xfrm>
            <a:off x="3094567" y="1735669"/>
            <a:ext cx="3397251" cy="833976"/>
          </a:xfrm>
          <a:custGeom>
            <a:avLst/>
            <a:gdLst/>
            <a:ahLst/>
            <a:cxnLst>
              <a:cxn ang="0">
                <a:pos x="1605" y="0"/>
              </a:cxn>
              <a:cxn ang="0">
                <a:pos x="0" y="0"/>
              </a:cxn>
              <a:cxn ang="0">
                <a:pos x="0" y="479"/>
              </a:cxn>
              <a:cxn ang="0">
                <a:pos x="1434" y="479"/>
              </a:cxn>
              <a:cxn ang="0">
                <a:pos x="1605" y="0"/>
              </a:cxn>
            </a:cxnLst>
            <a:rect l="0" t="0" r="r" b="b"/>
            <a:pathLst>
              <a:path w="1605" h="479">
                <a:moveTo>
                  <a:pt x="1605" y="0"/>
                </a:moveTo>
                <a:lnTo>
                  <a:pt x="0" y="0"/>
                </a:lnTo>
                <a:lnTo>
                  <a:pt x="0" y="479"/>
                </a:lnTo>
                <a:lnTo>
                  <a:pt x="1434" y="479"/>
                </a:lnTo>
                <a:lnTo>
                  <a:pt x="1605" y="0"/>
                </a:lnTo>
                <a:close/>
              </a:path>
            </a:pathLst>
          </a:custGeom>
          <a:solidFill>
            <a:srgbClr val="EF3425"/>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2" name="Group 31"/>
          <p:cNvGrpSpPr/>
          <p:nvPr/>
        </p:nvGrpSpPr>
        <p:grpSpPr>
          <a:xfrm>
            <a:off x="1111252" y="4449233"/>
            <a:ext cx="3966633" cy="1898651"/>
            <a:chOff x="661988" y="3251200"/>
            <a:chExt cx="2974975" cy="1423988"/>
          </a:xfrm>
          <a:solidFill>
            <a:srgbClr val="2C3749"/>
          </a:solidFill>
        </p:grpSpPr>
        <p:sp>
          <p:nvSpPr>
            <p:cNvPr id="2071" name="Freeform 23"/>
            <p:cNvSpPr>
              <a:spLocks/>
            </p:cNvSpPr>
            <p:nvPr/>
          </p:nvSpPr>
          <p:spPr bwMode="auto">
            <a:xfrm>
              <a:off x="661988" y="3511550"/>
              <a:ext cx="2974975" cy="1163638"/>
            </a:xfrm>
            <a:custGeom>
              <a:avLst/>
              <a:gdLst/>
              <a:ahLst/>
              <a:cxnLst>
                <a:cxn ang="0">
                  <a:pos x="1310" y="320"/>
                </a:cxn>
                <a:cxn ang="0">
                  <a:pos x="1310" y="319"/>
                </a:cxn>
                <a:cxn ang="0">
                  <a:pos x="1308" y="315"/>
                </a:cxn>
                <a:cxn ang="0">
                  <a:pos x="1154" y="0"/>
                </a:cxn>
                <a:cxn ang="0">
                  <a:pos x="657" y="123"/>
                </a:cxn>
                <a:cxn ang="0">
                  <a:pos x="160" y="0"/>
                </a:cxn>
                <a:cxn ang="0">
                  <a:pos x="6" y="315"/>
                </a:cxn>
                <a:cxn ang="0">
                  <a:pos x="4" y="319"/>
                </a:cxn>
                <a:cxn ang="0">
                  <a:pos x="4" y="320"/>
                </a:cxn>
                <a:cxn ang="0">
                  <a:pos x="0" y="340"/>
                </a:cxn>
                <a:cxn ang="0">
                  <a:pos x="657" y="514"/>
                </a:cxn>
                <a:cxn ang="0">
                  <a:pos x="1314" y="340"/>
                </a:cxn>
                <a:cxn ang="0">
                  <a:pos x="1310" y="320"/>
                </a:cxn>
              </a:cxnLst>
              <a:rect l="0" t="0" r="r" b="b"/>
              <a:pathLst>
                <a:path w="1314" h="514">
                  <a:moveTo>
                    <a:pt x="1310" y="320"/>
                  </a:moveTo>
                  <a:cubicBezTo>
                    <a:pt x="1310" y="319"/>
                    <a:pt x="1310" y="319"/>
                    <a:pt x="1310" y="319"/>
                  </a:cubicBezTo>
                  <a:cubicBezTo>
                    <a:pt x="1309" y="318"/>
                    <a:pt x="1309" y="316"/>
                    <a:pt x="1308" y="315"/>
                  </a:cubicBezTo>
                  <a:cubicBezTo>
                    <a:pt x="1154" y="0"/>
                    <a:pt x="1154" y="0"/>
                    <a:pt x="1154" y="0"/>
                  </a:cubicBezTo>
                  <a:cubicBezTo>
                    <a:pt x="1096" y="71"/>
                    <a:pt x="895" y="123"/>
                    <a:pt x="657" y="123"/>
                  </a:cubicBezTo>
                  <a:cubicBezTo>
                    <a:pt x="419" y="123"/>
                    <a:pt x="218" y="71"/>
                    <a:pt x="160" y="0"/>
                  </a:cubicBezTo>
                  <a:cubicBezTo>
                    <a:pt x="6" y="315"/>
                    <a:pt x="6" y="315"/>
                    <a:pt x="6" y="315"/>
                  </a:cubicBezTo>
                  <a:cubicBezTo>
                    <a:pt x="5" y="316"/>
                    <a:pt x="5" y="318"/>
                    <a:pt x="4" y="319"/>
                  </a:cubicBezTo>
                  <a:cubicBezTo>
                    <a:pt x="4" y="320"/>
                    <a:pt x="4" y="320"/>
                    <a:pt x="4" y="320"/>
                  </a:cubicBezTo>
                  <a:cubicBezTo>
                    <a:pt x="1" y="326"/>
                    <a:pt x="0" y="333"/>
                    <a:pt x="0" y="340"/>
                  </a:cubicBezTo>
                  <a:cubicBezTo>
                    <a:pt x="0" y="436"/>
                    <a:pt x="294" y="514"/>
                    <a:pt x="657" y="514"/>
                  </a:cubicBezTo>
                  <a:cubicBezTo>
                    <a:pt x="1020" y="514"/>
                    <a:pt x="1314" y="436"/>
                    <a:pt x="1314" y="340"/>
                  </a:cubicBezTo>
                  <a:cubicBezTo>
                    <a:pt x="1314" y="333"/>
                    <a:pt x="1313" y="326"/>
                    <a:pt x="1310" y="320"/>
                  </a:cubicBez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72" name="Oval 24"/>
            <p:cNvSpPr>
              <a:spLocks noChangeArrowheads="1"/>
            </p:cNvSpPr>
            <p:nvPr/>
          </p:nvSpPr>
          <p:spPr bwMode="auto">
            <a:xfrm>
              <a:off x="1012825" y="3251200"/>
              <a:ext cx="2273300" cy="603250"/>
            </a:xfrm>
            <a:prstGeom prst="ellipse">
              <a:avLst/>
            </a:prstGeom>
            <a:solidFill>
              <a:srgbClr val="18233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3" name="Group 32"/>
          <p:cNvGrpSpPr/>
          <p:nvPr/>
        </p:nvGrpSpPr>
        <p:grpSpPr>
          <a:xfrm>
            <a:off x="1699685" y="3536952"/>
            <a:ext cx="2789767" cy="1426633"/>
            <a:chOff x="1103313" y="2566988"/>
            <a:chExt cx="2092325" cy="1069975"/>
          </a:xfrm>
          <a:solidFill>
            <a:srgbClr val="44546B"/>
          </a:solidFill>
        </p:grpSpPr>
        <p:sp>
          <p:nvSpPr>
            <p:cNvPr id="2073" name="Freeform 25"/>
            <p:cNvSpPr>
              <a:spLocks/>
            </p:cNvSpPr>
            <p:nvPr/>
          </p:nvSpPr>
          <p:spPr bwMode="auto">
            <a:xfrm>
              <a:off x="1103313" y="2744788"/>
              <a:ext cx="2092325" cy="892175"/>
            </a:xfrm>
            <a:custGeom>
              <a:avLst/>
              <a:gdLst/>
              <a:ahLst/>
              <a:cxnLst>
                <a:cxn ang="0">
                  <a:pos x="794" y="0"/>
                </a:cxn>
                <a:cxn ang="0">
                  <a:pos x="462" y="71"/>
                </a:cxn>
                <a:cxn ang="0">
                  <a:pos x="130" y="0"/>
                </a:cxn>
                <a:cxn ang="0">
                  <a:pos x="0" y="266"/>
                </a:cxn>
                <a:cxn ang="0">
                  <a:pos x="462" y="394"/>
                </a:cxn>
                <a:cxn ang="0">
                  <a:pos x="924" y="266"/>
                </a:cxn>
                <a:cxn ang="0">
                  <a:pos x="794" y="0"/>
                </a:cxn>
              </a:cxnLst>
              <a:rect l="0" t="0" r="r" b="b"/>
              <a:pathLst>
                <a:path w="924" h="394">
                  <a:moveTo>
                    <a:pt x="794" y="0"/>
                  </a:moveTo>
                  <a:cubicBezTo>
                    <a:pt x="739" y="42"/>
                    <a:pt x="611" y="71"/>
                    <a:pt x="462" y="71"/>
                  </a:cubicBezTo>
                  <a:cubicBezTo>
                    <a:pt x="313" y="71"/>
                    <a:pt x="185" y="42"/>
                    <a:pt x="130" y="0"/>
                  </a:cubicBezTo>
                  <a:cubicBezTo>
                    <a:pt x="0" y="266"/>
                    <a:pt x="0" y="266"/>
                    <a:pt x="0" y="266"/>
                  </a:cubicBezTo>
                  <a:cubicBezTo>
                    <a:pt x="0" y="331"/>
                    <a:pt x="222" y="394"/>
                    <a:pt x="462" y="394"/>
                  </a:cubicBezTo>
                  <a:cubicBezTo>
                    <a:pt x="702" y="394"/>
                    <a:pt x="924" y="331"/>
                    <a:pt x="924" y="266"/>
                  </a:cubicBezTo>
                  <a:lnTo>
                    <a:pt x="794"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4" name="Oval 26"/>
            <p:cNvSpPr>
              <a:spLocks noChangeArrowheads="1"/>
            </p:cNvSpPr>
            <p:nvPr/>
          </p:nvSpPr>
          <p:spPr bwMode="auto">
            <a:xfrm>
              <a:off x="1390650" y="2566988"/>
              <a:ext cx="1517650" cy="403225"/>
            </a:xfrm>
            <a:prstGeom prst="ellipse">
              <a:avLst/>
            </a:prstGeom>
            <a:solidFill>
              <a:srgbClr val="30405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4" name="Group 33"/>
          <p:cNvGrpSpPr/>
          <p:nvPr/>
        </p:nvGrpSpPr>
        <p:grpSpPr>
          <a:xfrm>
            <a:off x="2194985" y="2633134"/>
            <a:ext cx="1799167" cy="1134535"/>
            <a:chOff x="1474788" y="1889125"/>
            <a:chExt cx="1349375" cy="850901"/>
          </a:xfrm>
          <a:solidFill>
            <a:srgbClr val="8397B1"/>
          </a:solidFill>
        </p:grpSpPr>
        <p:sp>
          <p:nvSpPr>
            <p:cNvPr id="2075" name="Freeform 27"/>
            <p:cNvSpPr>
              <a:spLocks/>
            </p:cNvSpPr>
            <p:nvPr/>
          </p:nvSpPr>
          <p:spPr bwMode="auto">
            <a:xfrm>
              <a:off x="1474788" y="1976438"/>
              <a:ext cx="1349375" cy="763588"/>
            </a:xfrm>
            <a:custGeom>
              <a:avLst/>
              <a:gdLst/>
              <a:ahLst/>
              <a:cxnLst>
                <a:cxn ang="0">
                  <a:pos x="465" y="0"/>
                </a:cxn>
                <a:cxn ang="0">
                  <a:pos x="298" y="31"/>
                </a:cxn>
                <a:cxn ang="0">
                  <a:pos x="131" y="0"/>
                </a:cxn>
                <a:cxn ang="0">
                  <a:pos x="0" y="270"/>
                </a:cxn>
                <a:cxn ang="0">
                  <a:pos x="298" y="337"/>
                </a:cxn>
                <a:cxn ang="0">
                  <a:pos x="596" y="270"/>
                </a:cxn>
                <a:cxn ang="0">
                  <a:pos x="465" y="0"/>
                </a:cxn>
              </a:cxnLst>
              <a:rect l="0" t="0" r="r" b="b"/>
              <a:pathLst>
                <a:path w="596" h="337">
                  <a:moveTo>
                    <a:pt x="465" y="0"/>
                  </a:moveTo>
                  <a:cubicBezTo>
                    <a:pt x="432" y="19"/>
                    <a:pt x="369" y="31"/>
                    <a:pt x="298" y="31"/>
                  </a:cubicBezTo>
                  <a:cubicBezTo>
                    <a:pt x="227" y="31"/>
                    <a:pt x="164" y="19"/>
                    <a:pt x="131" y="0"/>
                  </a:cubicBezTo>
                  <a:cubicBezTo>
                    <a:pt x="0" y="270"/>
                    <a:pt x="0" y="270"/>
                    <a:pt x="0" y="270"/>
                  </a:cubicBezTo>
                  <a:cubicBezTo>
                    <a:pt x="7" y="310"/>
                    <a:pt x="137" y="337"/>
                    <a:pt x="298" y="337"/>
                  </a:cubicBezTo>
                  <a:cubicBezTo>
                    <a:pt x="459" y="337"/>
                    <a:pt x="592" y="310"/>
                    <a:pt x="596" y="270"/>
                  </a:cubicBezTo>
                  <a:lnTo>
                    <a:pt x="465"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8397B1"/>
                </a:solidFill>
              </a:endParaRPr>
            </a:p>
          </p:txBody>
        </p:sp>
        <p:sp>
          <p:nvSpPr>
            <p:cNvPr id="2076" name="Oval 28"/>
            <p:cNvSpPr>
              <a:spLocks noChangeArrowheads="1"/>
            </p:cNvSpPr>
            <p:nvPr/>
          </p:nvSpPr>
          <p:spPr bwMode="auto">
            <a:xfrm>
              <a:off x="1770063" y="1889125"/>
              <a:ext cx="760413" cy="201613"/>
            </a:xfrm>
            <a:prstGeom prst="ellipse">
              <a:avLst/>
            </a:pr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8397B1"/>
                </a:solidFill>
              </a:endParaRPr>
            </a:p>
          </p:txBody>
        </p:sp>
      </p:grpSp>
      <p:sp>
        <p:nvSpPr>
          <p:cNvPr id="2077" name="Freeform 29"/>
          <p:cNvSpPr>
            <a:spLocks/>
          </p:cNvSpPr>
          <p:nvPr/>
        </p:nvSpPr>
        <p:spPr bwMode="auto">
          <a:xfrm>
            <a:off x="2675467" y="1714500"/>
            <a:ext cx="838200" cy="950384"/>
          </a:xfrm>
          <a:custGeom>
            <a:avLst/>
            <a:gdLst/>
            <a:ahLst/>
            <a:cxnLst>
              <a:cxn ang="0">
                <a:pos x="139" y="315"/>
              </a:cxn>
              <a:cxn ang="0">
                <a:pos x="278" y="286"/>
              </a:cxn>
              <a:cxn ang="0">
                <a:pos x="139" y="0"/>
              </a:cxn>
              <a:cxn ang="0">
                <a:pos x="0" y="286"/>
              </a:cxn>
              <a:cxn ang="0">
                <a:pos x="139" y="315"/>
              </a:cxn>
            </a:cxnLst>
            <a:rect l="0" t="0" r="r" b="b"/>
            <a:pathLst>
              <a:path w="278" h="315">
                <a:moveTo>
                  <a:pt x="139" y="315"/>
                </a:moveTo>
                <a:cubicBezTo>
                  <a:pt x="207" y="315"/>
                  <a:pt x="274" y="301"/>
                  <a:pt x="278" y="286"/>
                </a:cubicBezTo>
                <a:cubicBezTo>
                  <a:pt x="139" y="0"/>
                  <a:pt x="139" y="0"/>
                  <a:pt x="139" y="0"/>
                </a:cubicBezTo>
                <a:cubicBezTo>
                  <a:pt x="0" y="286"/>
                  <a:pt x="0" y="286"/>
                  <a:pt x="0" y="286"/>
                </a:cubicBezTo>
                <a:cubicBezTo>
                  <a:pt x="2" y="300"/>
                  <a:pt x="71" y="315"/>
                  <a:pt x="139" y="315"/>
                </a:cubicBezTo>
                <a:close/>
              </a:path>
            </a:pathLst>
          </a:custGeom>
          <a:solidFill>
            <a:srgbClr val="EF342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370046" y="304456"/>
            <a:ext cx="5845156" cy="1077095"/>
            <a:chOff x="587022" y="976809"/>
            <a:chExt cx="5845156" cy="1077095"/>
          </a:xfrm>
        </p:grpSpPr>
        <p:sp>
          <p:nvSpPr>
            <p:cNvPr id="70" name="TextBox 6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71" name="TextBox 7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grpSp>
        <p:nvGrpSpPr>
          <p:cNvPr id="6" name="Group 5"/>
          <p:cNvGrpSpPr/>
          <p:nvPr/>
        </p:nvGrpSpPr>
        <p:grpSpPr>
          <a:xfrm>
            <a:off x="3787628" y="1892872"/>
            <a:ext cx="2427574" cy="482031"/>
            <a:chOff x="3787628" y="1892872"/>
            <a:chExt cx="2427574" cy="482031"/>
          </a:xfrm>
        </p:grpSpPr>
        <p:sp>
          <p:nvSpPr>
            <p:cNvPr id="72" name="Text Box 10"/>
            <p:cNvSpPr txBox="1">
              <a:spLocks noChangeArrowheads="1"/>
            </p:cNvSpPr>
            <p:nvPr/>
          </p:nvSpPr>
          <p:spPr bwMode="auto">
            <a:xfrm>
              <a:off x="4386402" y="1974891"/>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sp>
          <p:nvSpPr>
            <p:cNvPr id="76" name="Freeform 37"/>
            <p:cNvSpPr>
              <a:spLocks noChangeAspect="1" noEditPoints="1"/>
            </p:cNvSpPr>
            <p:nvPr/>
          </p:nvSpPr>
          <p:spPr bwMode="auto">
            <a:xfrm>
              <a:off x="3787628" y="1892872"/>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7" name="Group 6"/>
          <p:cNvGrpSpPr/>
          <p:nvPr/>
        </p:nvGrpSpPr>
        <p:grpSpPr>
          <a:xfrm>
            <a:off x="4225838" y="2937935"/>
            <a:ext cx="2429513" cy="457200"/>
            <a:chOff x="4225838" y="2937935"/>
            <a:chExt cx="2429513" cy="457200"/>
          </a:xfrm>
        </p:grpSpPr>
        <p:sp>
          <p:nvSpPr>
            <p:cNvPr id="74" name="Freeform 211"/>
            <p:cNvSpPr>
              <a:spLocks noChangeAspect="1" noEditPoints="1"/>
            </p:cNvSpPr>
            <p:nvPr/>
          </p:nvSpPr>
          <p:spPr bwMode="auto">
            <a:xfrm>
              <a:off x="4225838" y="2937935"/>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Text Box 10"/>
            <p:cNvSpPr txBox="1">
              <a:spLocks noChangeArrowheads="1"/>
            </p:cNvSpPr>
            <p:nvPr/>
          </p:nvSpPr>
          <p:spPr bwMode="auto">
            <a:xfrm>
              <a:off x="4826551" y="2983655"/>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8" name="Group 7"/>
          <p:cNvGrpSpPr/>
          <p:nvPr/>
        </p:nvGrpSpPr>
        <p:grpSpPr>
          <a:xfrm>
            <a:off x="4752127" y="3932412"/>
            <a:ext cx="2391624" cy="466380"/>
            <a:chOff x="4752127" y="3932412"/>
            <a:chExt cx="2391624" cy="466380"/>
          </a:xfrm>
        </p:grpSpPr>
        <p:sp>
          <p:nvSpPr>
            <p:cNvPr id="75" name="Freeform 202"/>
            <p:cNvSpPr>
              <a:spLocks noChangeAspect="1" noEditPoints="1"/>
            </p:cNvSpPr>
            <p:nvPr/>
          </p:nvSpPr>
          <p:spPr bwMode="auto">
            <a:xfrm>
              <a:off x="4752127" y="393241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8" name="Text Box 10"/>
            <p:cNvSpPr txBox="1">
              <a:spLocks noChangeArrowheads="1"/>
            </p:cNvSpPr>
            <p:nvPr/>
          </p:nvSpPr>
          <p:spPr bwMode="auto">
            <a:xfrm>
              <a:off x="5314951" y="3982722"/>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9" name="Group 8"/>
          <p:cNvGrpSpPr/>
          <p:nvPr/>
        </p:nvGrpSpPr>
        <p:grpSpPr>
          <a:xfrm>
            <a:off x="5246961" y="4997028"/>
            <a:ext cx="2521239" cy="558165"/>
            <a:chOff x="5246961" y="4997028"/>
            <a:chExt cx="2521239" cy="558165"/>
          </a:xfrm>
        </p:grpSpPr>
        <p:sp>
          <p:nvSpPr>
            <p:cNvPr id="73" name="Freeform 182"/>
            <p:cNvSpPr>
              <a:spLocks noChangeAspect="1" noEditPoints="1"/>
            </p:cNvSpPr>
            <p:nvPr/>
          </p:nvSpPr>
          <p:spPr bwMode="auto">
            <a:xfrm>
              <a:off x="5246961" y="4997028"/>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Text Box 10"/>
            <p:cNvSpPr txBox="1">
              <a:spLocks noChangeArrowheads="1"/>
            </p:cNvSpPr>
            <p:nvPr/>
          </p:nvSpPr>
          <p:spPr bwMode="auto">
            <a:xfrm>
              <a:off x="5939400" y="5093230"/>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94" name="Group 32"/>
          <p:cNvGrpSpPr/>
          <p:nvPr/>
        </p:nvGrpSpPr>
        <p:grpSpPr>
          <a:xfrm>
            <a:off x="8099638" y="4771757"/>
            <a:ext cx="3840479" cy="914543"/>
            <a:chOff x="741360" y="1296477"/>
            <a:chExt cx="2348012" cy="865211"/>
          </a:xfrm>
        </p:grpSpPr>
        <p:sp>
          <p:nvSpPr>
            <p:cNvPr id="95" name="Text Placeholder 3"/>
            <p:cNvSpPr txBox="1">
              <a:spLocks/>
            </p:cNvSpPr>
            <p:nvPr/>
          </p:nvSpPr>
          <p:spPr>
            <a:xfrm>
              <a:off x="741363" y="1296477"/>
              <a:ext cx="700738"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2C3749"/>
                  </a:solidFill>
                  <a:latin typeface="Bernard MT Condensed" panose="02050806060905020404" pitchFamily="18" charset="0"/>
                </a:rPr>
                <a:t>LOREM IPSUM</a:t>
              </a:r>
            </a:p>
          </p:txBody>
        </p:sp>
        <p:sp>
          <p:nvSpPr>
            <p:cNvPr id="96"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03" name="Group 32"/>
          <p:cNvGrpSpPr/>
          <p:nvPr/>
        </p:nvGrpSpPr>
        <p:grpSpPr>
          <a:xfrm>
            <a:off x="8099638" y="3650282"/>
            <a:ext cx="3840479" cy="914543"/>
            <a:chOff x="741360" y="1296477"/>
            <a:chExt cx="2348012" cy="865211"/>
          </a:xfrm>
        </p:grpSpPr>
        <p:sp>
          <p:nvSpPr>
            <p:cNvPr id="104" name="Text Placeholder 3"/>
            <p:cNvSpPr txBox="1">
              <a:spLocks/>
            </p:cNvSpPr>
            <p:nvPr/>
          </p:nvSpPr>
          <p:spPr>
            <a:xfrm>
              <a:off x="741363" y="1296477"/>
              <a:ext cx="700738"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44546B"/>
                  </a:solidFill>
                  <a:latin typeface="Bernard MT Condensed" panose="02050806060905020404" pitchFamily="18" charset="0"/>
                </a:rPr>
                <a:t>LOREM IPSUM</a:t>
              </a:r>
            </a:p>
          </p:txBody>
        </p:sp>
        <p:sp>
          <p:nvSpPr>
            <p:cNvPr id="105"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06" name="Group 32"/>
          <p:cNvGrpSpPr/>
          <p:nvPr/>
        </p:nvGrpSpPr>
        <p:grpSpPr>
          <a:xfrm>
            <a:off x="8099638" y="2522779"/>
            <a:ext cx="3840479" cy="914543"/>
            <a:chOff x="741360" y="1296477"/>
            <a:chExt cx="2348012" cy="865211"/>
          </a:xfrm>
        </p:grpSpPr>
        <p:sp>
          <p:nvSpPr>
            <p:cNvPr id="107" name="Text Placeholder 3"/>
            <p:cNvSpPr txBox="1">
              <a:spLocks/>
            </p:cNvSpPr>
            <p:nvPr/>
          </p:nvSpPr>
          <p:spPr>
            <a:xfrm>
              <a:off x="741363" y="1296477"/>
              <a:ext cx="700738"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8397B1"/>
                  </a:solidFill>
                  <a:latin typeface="Bernard MT Condensed" panose="02050806060905020404" pitchFamily="18" charset="0"/>
                </a:rPr>
                <a:t>LOREM IPSUM</a:t>
              </a:r>
            </a:p>
          </p:txBody>
        </p:sp>
        <p:sp>
          <p:nvSpPr>
            <p:cNvPr id="108"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09" name="Group 32"/>
          <p:cNvGrpSpPr/>
          <p:nvPr/>
        </p:nvGrpSpPr>
        <p:grpSpPr>
          <a:xfrm>
            <a:off x="8099638" y="1399278"/>
            <a:ext cx="3840479" cy="914543"/>
            <a:chOff x="741360" y="1296477"/>
            <a:chExt cx="2348012" cy="865211"/>
          </a:xfrm>
        </p:grpSpPr>
        <p:sp>
          <p:nvSpPr>
            <p:cNvPr id="110" name="Text Placeholder 3"/>
            <p:cNvSpPr txBox="1">
              <a:spLocks/>
            </p:cNvSpPr>
            <p:nvPr/>
          </p:nvSpPr>
          <p:spPr>
            <a:xfrm>
              <a:off x="741363" y="1296477"/>
              <a:ext cx="700738"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EF3425"/>
                  </a:solidFill>
                  <a:latin typeface="Bernard MT Condensed" panose="02050806060905020404" pitchFamily="18" charset="0"/>
                </a:rPr>
                <a:t>LOREM IPSUM</a:t>
              </a:r>
            </a:p>
          </p:txBody>
        </p:sp>
        <p:sp>
          <p:nvSpPr>
            <p:cNvPr id="111"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1853213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2" presetClass="entr" presetSubtype="8" fill="hold" grpId="0" nodeType="afterEffect">
                                  <p:stCondLst>
                                    <p:cond delay="0"/>
                                  </p:stCondLst>
                                  <p:childTnLst>
                                    <p:set>
                                      <p:cBhvr>
                                        <p:cTn id="15" dur="1" fill="hold">
                                          <p:stCondLst>
                                            <p:cond delay="0"/>
                                          </p:stCondLst>
                                        </p:cTn>
                                        <p:tgtEl>
                                          <p:spTgt spid="2067"/>
                                        </p:tgtEl>
                                        <p:attrNameLst>
                                          <p:attrName>style.visibility</p:attrName>
                                        </p:attrNameLst>
                                      </p:cBhvr>
                                      <p:to>
                                        <p:strVal val="visible"/>
                                      </p:to>
                                    </p:set>
                                    <p:animEffect transition="in" filter="wipe(left)">
                                      <p:cBhvr>
                                        <p:cTn id="16" dur="500"/>
                                        <p:tgtEl>
                                          <p:spTgt spid="2067"/>
                                        </p:tgtEl>
                                      </p:cBhvr>
                                    </p:animEffect>
                                  </p:childTnLst>
                                </p:cTn>
                              </p:par>
                            </p:childTnLst>
                          </p:cTn>
                        </p:par>
                        <p:par>
                          <p:cTn id="17" fill="hold">
                            <p:stCondLst>
                              <p:cond delay="1750"/>
                            </p:stCondLst>
                            <p:childTnLst>
                              <p:par>
                                <p:cTn id="18" presetID="1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p:tgtEl>
                                          <p:spTgt spid="9"/>
                                        </p:tgtEl>
                                        <p:attrNameLst>
                                          <p:attrName>ppt_y</p:attrName>
                                        </p:attrNameLst>
                                      </p:cBhvr>
                                      <p:tavLst>
                                        <p:tav tm="0">
                                          <p:val>
                                            <p:strVal val="#ppt_y+#ppt_h*1.125000"/>
                                          </p:val>
                                        </p:tav>
                                        <p:tav tm="100000">
                                          <p:val>
                                            <p:strVal val="#ppt_y"/>
                                          </p:val>
                                        </p:tav>
                                      </p:tavLst>
                                    </p:anim>
                                    <p:animEffect transition="in" filter="wipe(up)">
                                      <p:cBhvr>
                                        <p:cTn id="21" dur="500"/>
                                        <p:tgtEl>
                                          <p:spTgt spid="9"/>
                                        </p:tgtEl>
                                      </p:cBhvr>
                                    </p:animEffect>
                                  </p:childTnLst>
                                </p:cTn>
                              </p:par>
                            </p:childTnLst>
                          </p:cTn>
                        </p:par>
                        <p:par>
                          <p:cTn id="22" fill="hold">
                            <p:stCondLst>
                              <p:cond delay="2250"/>
                            </p:stCondLst>
                            <p:childTnLst>
                              <p:par>
                                <p:cTn id="23" presetID="12" presetClass="entr" presetSubtype="4" fill="hold" nodeType="afterEffect">
                                  <p:stCondLst>
                                    <p:cond delay="0"/>
                                  </p:stCondLst>
                                  <p:childTnLst>
                                    <p:set>
                                      <p:cBhvr>
                                        <p:cTn id="24" dur="1" fill="hold">
                                          <p:stCondLst>
                                            <p:cond delay="0"/>
                                          </p:stCondLst>
                                        </p:cTn>
                                        <p:tgtEl>
                                          <p:spTgt spid="94"/>
                                        </p:tgtEl>
                                        <p:attrNameLst>
                                          <p:attrName>style.visibility</p:attrName>
                                        </p:attrNameLst>
                                      </p:cBhvr>
                                      <p:to>
                                        <p:strVal val="visible"/>
                                      </p:to>
                                    </p:set>
                                    <p:anim calcmode="lin" valueType="num">
                                      <p:cBhvr additive="base">
                                        <p:cTn id="25" dur="500"/>
                                        <p:tgtEl>
                                          <p:spTgt spid="94"/>
                                        </p:tgtEl>
                                        <p:attrNameLst>
                                          <p:attrName>ppt_y</p:attrName>
                                        </p:attrNameLst>
                                      </p:cBhvr>
                                      <p:tavLst>
                                        <p:tav tm="0">
                                          <p:val>
                                            <p:strVal val="#ppt_y+#ppt_h*1.125000"/>
                                          </p:val>
                                        </p:tav>
                                        <p:tav tm="100000">
                                          <p:val>
                                            <p:strVal val="#ppt_y"/>
                                          </p:val>
                                        </p:tav>
                                      </p:tavLst>
                                    </p:anim>
                                    <p:animEffect transition="in" filter="wipe(up)">
                                      <p:cBhvr>
                                        <p:cTn id="26" dur="500"/>
                                        <p:tgtEl>
                                          <p:spTgt spid="94"/>
                                        </p:tgtEl>
                                      </p:cBhvr>
                                    </p:animEffect>
                                  </p:childTnLst>
                                </p:cTn>
                              </p:par>
                            </p:childTnLst>
                          </p:cTn>
                        </p:par>
                        <p:par>
                          <p:cTn id="27" fill="hold">
                            <p:stCondLst>
                              <p:cond delay="2750"/>
                            </p:stCondLst>
                            <p:childTnLst>
                              <p:par>
                                <p:cTn id="28" presetID="2" presetClass="entr" presetSubtype="1" fill="hold"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additive="base">
                                        <p:cTn id="30" dur="500" fill="hold"/>
                                        <p:tgtEl>
                                          <p:spTgt spid="33"/>
                                        </p:tgtEl>
                                        <p:attrNameLst>
                                          <p:attrName>ppt_x</p:attrName>
                                        </p:attrNameLst>
                                      </p:cBhvr>
                                      <p:tavLst>
                                        <p:tav tm="0">
                                          <p:val>
                                            <p:strVal val="#ppt_x"/>
                                          </p:val>
                                        </p:tav>
                                        <p:tav tm="100000">
                                          <p:val>
                                            <p:strVal val="#ppt_x"/>
                                          </p:val>
                                        </p:tav>
                                      </p:tavLst>
                                    </p:anim>
                                    <p:anim calcmode="lin" valueType="num">
                                      <p:cBhvr additive="base">
                                        <p:cTn id="31" dur="500" fill="hold"/>
                                        <p:tgtEl>
                                          <p:spTgt spid="33"/>
                                        </p:tgtEl>
                                        <p:attrNameLst>
                                          <p:attrName>ppt_y</p:attrName>
                                        </p:attrNameLst>
                                      </p:cBhvr>
                                      <p:tavLst>
                                        <p:tav tm="0">
                                          <p:val>
                                            <p:strVal val="0-#ppt_h/2"/>
                                          </p:val>
                                        </p:tav>
                                        <p:tav tm="100000">
                                          <p:val>
                                            <p:strVal val="#ppt_y"/>
                                          </p:val>
                                        </p:tav>
                                      </p:tavLst>
                                    </p:anim>
                                  </p:childTnLst>
                                </p:cTn>
                              </p:par>
                            </p:childTnLst>
                          </p:cTn>
                        </p:par>
                        <p:par>
                          <p:cTn id="32" fill="hold">
                            <p:stCondLst>
                              <p:cond delay="3250"/>
                            </p:stCondLst>
                            <p:childTnLst>
                              <p:par>
                                <p:cTn id="33" presetID="22" presetClass="entr" presetSubtype="8" fill="hold" grpId="0" nodeType="afterEffect">
                                  <p:stCondLst>
                                    <p:cond delay="0"/>
                                  </p:stCondLst>
                                  <p:childTnLst>
                                    <p:set>
                                      <p:cBhvr>
                                        <p:cTn id="34" dur="1" fill="hold">
                                          <p:stCondLst>
                                            <p:cond delay="0"/>
                                          </p:stCondLst>
                                        </p:cTn>
                                        <p:tgtEl>
                                          <p:spTgt spid="2068"/>
                                        </p:tgtEl>
                                        <p:attrNameLst>
                                          <p:attrName>style.visibility</p:attrName>
                                        </p:attrNameLst>
                                      </p:cBhvr>
                                      <p:to>
                                        <p:strVal val="visible"/>
                                      </p:to>
                                    </p:set>
                                    <p:animEffect transition="in" filter="wipe(left)">
                                      <p:cBhvr>
                                        <p:cTn id="35" dur="500"/>
                                        <p:tgtEl>
                                          <p:spTgt spid="2068"/>
                                        </p:tgtEl>
                                      </p:cBhvr>
                                    </p:animEffect>
                                  </p:childTnLst>
                                </p:cTn>
                              </p:par>
                            </p:childTnLst>
                          </p:cTn>
                        </p:par>
                        <p:par>
                          <p:cTn id="36" fill="hold">
                            <p:stCondLst>
                              <p:cond delay="3750"/>
                            </p:stCondLst>
                            <p:childTnLst>
                              <p:par>
                                <p:cTn id="37" presetID="12" presetClass="entr" presetSubtype="4"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additive="base">
                                        <p:cTn id="39" dur="500"/>
                                        <p:tgtEl>
                                          <p:spTgt spid="8"/>
                                        </p:tgtEl>
                                        <p:attrNameLst>
                                          <p:attrName>ppt_y</p:attrName>
                                        </p:attrNameLst>
                                      </p:cBhvr>
                                      <p:tavLst>
                                        <p:tav tm="0">
                                          <p:val>
                                            <p:strVal val="#ppt_y+#ppt_h*1.125000"/>
                                          </p:val>
                                        </p:tav>
                                        <p:tav tm="100000">
                                          <p:val>
                                            <p:strVal val="#ppt_y"/>
                                          </p:val>
                                        </p:tav>
                                      </p:tavLst>
                                    </p:anim>
                                    <p:animEffect transition="in" filter="wipe(up)">
                                      <p:cBhvr>
                                        <p:cTn id="40" dur="500"/>
                                        <p:tgtEl>
                                          <p:spTgt spid="8"/>
                                        </p:tgtEl>
                                      </p:cBhvr>
                                    </p:animEffect>
                                  </p:childTnLst>
                                </p:cTn>
                              </p:par>
                            </p:childTnLst>
                          </p:cTn>
                        </p:par>
                        <p:par>
                          <p:cTn id="41" fill="hold">
                            <p:stCondLst>
                              <p:cond delay="4250"/>
                            </p:stCondLst>
                            <p:childTnLst>
                              <p:par>
                                <p:cTn id="42" presetID="12" presetClass="entr" presetSubtype="4" fill="hold" nodeType="afterEffect">
                                  <p:stCondLst>
                                    <p:cond delay="0"/>
                                  </p:stCondLst>
                                  <p:childTnLst>
                                    <p:set>
                                      <p:cBhvr>
                                        <p:cTn id="43" dur="1" fill="hold">
                                          <p:stCondLst>
                                            <p:cond delay="0"/>
                                          </p:stCondLst>
                                        </p:cTn>
                                        <p:tgtEl>
                                          <p:spTgt spid="103"/>
                                        </p:tgtEl>
                                        <p:attrNameLst>
                                          <p:attrName>style.visibility</p:attrName>
                                        </p:attrNameLst>
                                      </p:cBhvr>
                                      <p:to>
                                        <p:strVal val="visible"/>
                                      </p:to>
                                    </p:set>
                                    <p:anim calcmode="lin" valueType="num">
                                      <p:cBhvr additive="base">
                                        <p:cTn id="44" dur="500"/>
                                        <p:tgtEl>
                                          <p:spTgt spid="103"/>
                                        </p:tgtEl>
                                        <p:attrNameLst>
                                          <p:attrName>ppt_y</p:attrName>
                                        </p:attrNameLst>
                                      </p:cBhvr>
                                      <p:tavLst>
                                        <p:tav tm="0">
                                          <p:val>
                                            <p:strVal val="#ppt_y+#ppt_h*1.125000"/>
                                          </p:val>
                                        </p:tav>
                                        <p:tav tm="100000">
                                          <p:val>
                                            <p:strVal val="#ppt_y"/>
                                          </p:val>
                                        </p:tav>
                                      </p:tavLst>
                                    </p:anim>
                                    <p:animEffect transition="in" filter="wipe(up)">
                                      <p:cBhvr>
                                        <p:cTn id="45" dur="500"/>
                                        <p:tgtEl>
                                          <p:spTgt spid="103"/>
                                        </p:tgtEl>
                                      </p:cBhvr>
                                    </p:animEffect>
                                  </p:childTnLst>
                                </p:cTn>
                              </p:par>
                            </p:childTnLst>
                          </p:cTn>
                        </p:par>
                        <p:par>
                          <p:cTn id="46" fill="hold">
                            <p:stCondLst>
                              <p:cond delay="4750"/>
                            </p:stCondLst>
                            <p:childTnLst>
                              <p:par>
                                <p:cTn id="47" presetID="2" presetClass="entr" presetSubtype="1" fill="hold" nodeType="afterEffect">
                                  <p:stCondLst>
                                    <p:cond delay="0"/>
                                  </p:stCondLst>
                                  <p:childTnLst>
                                    <p:set>
                                      <p:cBhvr>
                                        <p:cTn id="48" dur="1" fill="hold">
                                          <p:stCondLst>
                                            <p:cond delay="0"/>
                                          </p:stCondLst>
                                        </p:cTn>
                                        <p:tgtEl>
                                          <p:spTgt spid="34"/>
                                        </p:tgtEl>
                                        <p:attrNameLst>
                                          <p:attrName>style.visibility</p:attrName>
                                        </p:attrNameLst>
                                      </p:cBhvr>
                                      <p:to>
                                        <p:strVal val="visible"/>
                                      </p:to>
                                    </p:set>
                                    <p:anim calcmode="lin" valueType="num">
                                      <p:cBhvr additive="base">
                                        <p:cTn id="49" dur="500" fill="hold"/>
                                        <p:tgtEl>
                                          <p:spTgt spid="34"/>
                                        </p:tgtEl>
                                        <p:attrNameLst>
                                          <p:attrName>ppt_x</p:attrName>
                                        </p:attrNameLst>
                                      </p:cBhvr>
                                      <p:tavLst>
                                        <p:tav tm="0">
                                          <p:val>
                                            <p:strVal val="#ppt_x"/>
                                          </p:val>
                                        </p:tav>
                                        <p:tav tm="100000">
                                          <p:val>
                                            <p:strVal val="#ppt_x"/>
                                          </p:val>
                                        </p:tav>
                                      </p:tavLst>
                                    </p:anim>
                                    <p:anim calcmode="lin" valueType="num">
                                      <p:cBhvr additive="base">
                                        <p:cTn id="50" dur="500" fill="hold"/>
                                        <p:tgtEl>
                                          <p:spTgt spid="34"/>
                                        </p:tgtEl>
                                        <p:attrNameLst>
                                          <p:attrName>ppt_y</p:attrName>
                                        </p:attrNameLst>
                                      </p:cBhvr>
                                      <p:tavLst>
                                        <p:tav tm="0">
                                          <p:val>
                                            <p:strVal val="0-#ppt_h/2"/>
                                          </p:val>
                                        </p:tav>
                                        <p:tav tm="100000">
                                          <p:val>
                                            <p:strVal val="#ppt_y"/>
                                          </p:val>
                                        </p:tav>
                                      </p:tavLst>
                                    </p:anim>
                                  </p:childTnLst>
                                </p:cTn>
                              </p:par>
                            </p:childTnLst>
                          </p:cTn>
                        </p:par>
                        <p:par>
                          <p:cTn id="51" fill="hold">
                            <p:stCondLst>
                              <p:cond delay="5250"/>
                            </p:stCondLst>
                            <p:childTnLst>
                              <p:par>
                                <p:cTn id="52" presetID="22" presetClass="entr" presetSubtype="8" fill="hold" grpId="0" nodeType="afterEffect">
                                  <p:stCondLst>
                                    <p:cond delay="0"/>
                                  </p:stCondLst>
                                  <p:childTnLst>
                                    <p:set>
                                      <p:cBhvr>
                                        <p:cTn id="53" dur="1" fill="hold">
                                          <p:stCondLst>
                                            <p:cond delay="0"/>
                                          </p:stCondLst>
                                        </p:cTn>
                                        <p:tgtEl>
                                          <p:spTgt spid="2069"/>
                                        </p:tgtEl>
                                        <p:attrNameLst>
                                          <p:attrName>style.visibility</p:attrName>
                                        </p:attrNameLst>
                                      </p:cBhvr>
                                      <p:to>
                                        <p:strVal val="visible"/>
                                      </p:to>
                                    </p:set>
                                    <p:animEffect transition="in" filter="wipe(left)">
                                      <p:cBhvr>
                                        <p:cTn id="54" dur="500"/>
                                        <p:tgtEl>
                                          <p:spTgt spid="2069"/>
                                        </p:tgtEl>
                                      </p:cBhvr>
                                    </p:animEffect>
                                  </p:childTnLst>
                                </p:cTn>
                              </p:par>
                            </p:childTnLst>
                          </p:cTn>
                        </p:par>
                        <p:par>
                          <p:cTn id="55" fill="hold">
                            <p:stCondLst>
                              <p:cond delay="5750"/>
                            </p:stCondLst>
                            <p:childTnLst>
                              <p:par>
                                <p:cTn id="56" presetID="12" presetClass="entr" presetSubtype="4"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p:tgtEl>
                                          <p:spTgt spid="7"/>
                                        </p:tgtEl>
                                        <p:attrNameLst>
                                          <p:attrName>ppt_y</p:attrName>
                                        </p:attrNameLst>
                                      </p:cBhvr>
                                      <p:tavLst>
                                        <p:tav tm="0">
                                          <p:val>
                                            <p:strVal val="#ppt_y+#ppt_h*1.125000"/>
                                          </p:val>
                                        </p:tav>
                                        <p:tav tm="100000">
                                          <p:val>
                                            <p:strVal val="#ppt_y"/>
                                          </p:val>
                                        </p:tav>
                                      </p:tavLst>
                                    </p:anim>
                                    <p:animEffect transition="in" filter="wipe(up)">
                                      <p:cBhvr>
                                        <p:cTn id="59" dur="500"/>
                                        <p:tgtEl>
                                          <p:spTgt spid="7"/>
                                        </p:tgtEl>
                                      </p:cBhvr>
                                    </p:animEffect>
                                  </p:childTnLst>
                                </p:cTn>
                              </p:par>
                            </p:childTnLst>
                          </p:cTn>
                        </p:par>
                        <p:par>
                          <p:cTn id="60" fill="hold">
                            <p:stCondLst>
                              <p:cond delay="6250"/>
                            </p:stCondLst>
                            <p:childTnLst>
                              <p:par>
                                <p:cTn id="61" presetID="12" presetClass="entr" presetSubtype="4" fill="hold" nodeType="afterEffect">
                                  <p:stCondLst>
                                    <p:cond delay="0"/>
                                  </p:stCondLst>
                                  <p:childTnLst>
                                    <p:set>
                                      <p:cBhvr>
                                        <p:cTn id="62" dur="1" fill="hold">
                                          <p:stCondLst>
                                            <p:cond delay="0"/>
                                          </p:stCondLst>
                                        </p:cTn>
                                        <p:tgtEl>
                                          <p:spTgt spid="106"/>
                                        </p:tgtEl>
                                        <p:attrNameLst>
                                          <p:attrName>style.visibility</p:attrName>
                                        </p:attrNameLst>
                                      </p:cBhvr>
                                      <p:to>
                                        <p:strVal val="visible"/>
                                      </p:to>
                                    </p:set>
                                    <p:anim calcmode="lin" valueType="num">
                                      <p:cBhvr additive="base">
                                        <p:cTn id="63" dur="500"/>
                                        <p:tgtEl>
                                          <p:spTgt spid="106"/>
                                        </p:tgtEl>
                                        <p:attrNameLst>
                                          <p:attrName>ppt_y</p:attrName>
                                        </p:attrNameLst>
                                      </p:cBhvr>
                                      <p:tavLst>
                                        <p:tav tm="0">
                                          <p:val>
                                            <p:strVal val="#ppt_y+#ppt_h*1.125000"/>
                                          </p:val>
                                        </p:tav>
                                        <p:tav tm="100000">
                                          <p:val>
                                            <p:strVal val="#ppt_y"/>
                                          </p:val>
                                        </p:tav>
                                      </p:tavLst>
                                    </p:anim>
                                    <p:animEffect transition="in" filter="wipe(up)">
                                      <p:cBhvr>
                                        <p:cTn id="64" dur="500"/>
                                        <p:tgtEl>
                                          <p:spTgt spid="106"/>
                                        </p:tgtEl>
                                      </p:cBhvr>
                                    </p:animEffect>
                                  </p:childTnLst>
                                </p:cTn>
                              </p:par>
                            </p:childTnLst>
                          </p:cTn>
                        </p:par>
                        <p:par>
                          <p:cTn id="65" fill="hold">
                            <p:stCondLst>
                              <p:cond delay="6750"/>
                            </p:stCondLst>
                            <p:childTnLst>
                              <p:par>
                                <p:cTn id="66" presetID="2" presetClass="entr" presetSubtype="1" fill="hold" grpId="0" nodeType="afterEffect">
                                  <p:stCondLst>
                                    <p:cond delay="0"/>
                                  </p:stCondLst>
                                  <p:childTnLst>
                                    <p:set>
                                      <p:cBhvr>
                                        <p:cTn id="67" dur="1" fill="hold">
                                          <p:stCondLst>
                                            <p:cond delay="0"/>
                                          </p:stCondLst>
                                        </p:cTn>
                                        <p:tgtEl>
                                          <p:spTgt spid="2077"/>
                                        </p:tgtEl>
                                        <p:attrNameLst>
                                          <p:attrName>style.visibility</p:attrName>
                                        </p:attrNameLst>
                                      </p:cBhvr>
                                      <p:to>
                                        <p:strVal val="visible"/>
                                      </p:to>
                                    </p:set>
                                    <p:anim calcmode="lin" valueType="num">
                                      <p:cBhvr additive="base">
                                        <p:cTn id="68" dur="500" fill="hold"/>
                                        <p:tgtEl>
                                          <p:spTgt spid="2077"/>
                                        </p:tgtEl>
                                        <p:attrNameLst>
                                          <p:attrName>ppt_x</p:attrName>
                                        </p:attrNameLst>
                                      </p:cBhvr>
                                      <p:tavLst>
                                        <p:tav tm="0">
                                          <p:val>
                                            <p:strVal val="#ppt_x"/>
                                          </p:val>
                                        </p:tav>
                                        <p:tav tm="100000">
                                          <p:val>
                                            <p:strVal val="#ppt_x"/>
                                          </p:val>
                                        </p:tav>
                                      </p:tavLst>
                                    </p:anim>
                                    <p:anim calcmode="lin" valueType="num">
                                      <p:cBhvr additive="base">
                                        <p:cTn id="69" dur="500" fill="hold"/>
                                        <p:tgtEl>
                                          <p:spTgt spid="2077"/>
                                        </p:tgtEl>
                                        <p:attrNameLst>
                                          <p:attrName>ppt_y</p:attrName>
                                        </p:attrNameLst>
                                      </p:cBhvr>
                                      <p:tavLst>
                                        <p:tav tm="0">
                                          <p:val>
                                            <p:strVal val="0-#ppt_h/2"/>
                                          </p:val>
                                        </p:tav>
                                        <p:tav tm="100000">
                                          <p:val>
                                            <p:strVal val="#ppt_y"/>
                                          </p:val>
                                        </p:tav>
                                      </p:tavLst>
                                    </p:anim>
                                  </p:childTnLst>
                                </p:cTn>
                              </p:par>
                            </p:childTnLst>
                          </p:cTn>
                        </p:par>
                        <p:par>
                          <p:cTn id="70" fill="hold">
                            <p:stCondLst>
                              <p:cond delay="7250"/>
                            </p:stCondLst>
                            <p:childTnLst>
                              <p:par>
                                <p:cTn id="71" presetID="22" presetClass="entr" presetSubtype="8" fill="hold" grpId="0" nodeType="afterEffect">
                                  <p:stCondLst>
                                    <p:cond delay="0"/>
                                  </p:stCondLst>
                                  <p:childTnLst>
                                    <p:set>
                                      <p:cBhvr>
                                        <p:cTn id="72" dur="1" fill="hold">
                                          <p:stCondLst>
                                            <p:cond delay="0"/>
                                          </p:stCondLst>
                                        </p:cTn>
                                        <p:tgtEl>
                                          <p:spTgt spid="2070"/>
                                        </p:tgtEl>
                                        <p:attrNameLst>
                                          <p:attrName>style.visibility</p:attrName>
                                        </p:attrNameLst>
                                      </p:cBhvr>
                                      <p:to>
                                        <p:strVal val="visible"/>
                                      </p:to>
                                    </p:set>
                                    <p:animEffect transition="in" filter="wipe(left)">
                                      <p:cBhvr>
                                        <p:cTn id="73" dur="500"/>
                                        <p:tgtEl>
                                          <p:spTgt spid="2070"/>
                                        </p:tgtEl>
                                      </p:cBhvr>
                                    </p:animEffect>
                                  </p:childTnLst>
                                </p:cTn>
                              </p:par>
                            </p:childTnLst>
                          </p:cTn>
                        </p:par>
                        <p:par>
                          <p:cTn id="74" fill="hold">
                            <p:stCondLst>
                              <p:cond delay="7750"/>
                            </p:stCondLst>
                            <p:childTnLst>
                              <p:par>
                                <p:cTn id="75" presetID="12" presetClass="entr" presetSubtype="4" fill="hold" nodeType="afterEffect">
                                  <p:stCondLst>
                                    <p:cond delay="0"/>
                                  </p:stCondLst>
                                  <p:childTnLst>
                                    <p:set>
                                      <p:cBhvr>
                                        <p:cTn id="76" dur="1" fill="hold">
                                          <p:stCondLst>
                                            <p:cond delay="0"/>
                                          </p:stCondLst>
                                        </p:cTn>
                                        <p:tgtEl>
                                          <p:spTgt spid="6"/>
                                        </p:tgtEl>
                                        <p:attrNameLst>
                                          <p:attrName>style.visibility</p:attrName>
                                        </p:attrNameLst>
                                      </p:cBhvr>
                                      <p:to>
                                        <p:strVal val="visible"/>
                                      </p:to>
                                    </p:set>
                                    <p:anim calcmode="lin" valueType="num">
                                      <p:cBhvr additive="base">
                                        <p:cTn id="77" dur="500"/>
                                        <p:tgtEl>
                                          <p:spTgt spid="6"/>
                                        </p:tgtEl>
                                        <p:attrNameLst>
                                          <p:attrName>ppt_y</p:attrName>
                                        </p:attrNameLst>
                                      </p:cBhvr>
                                      <p:tavLst>
                                        <p:tav tm="0">
                                          <p:val>
                                            <p:strVal val="#ppt_y+#ppt_h*1.125000"/>
                                          </p:val>
                                        </p:tav>
                                        <p:tav tm="100000">
                                          <p:val>
                                            <p:strVal val="#ppt_y"/>
                                          </p:val>
                                        </p:tav>
                                      </p:tavLst>
                                    </p:anim>
                                    <p:animEffect transition="in" filter="wipe(up)">
                                      <p:cBhvr>
                                        <p:cTn id="78" dur="500"/>
                                        <p:tgtEl>
                                          <p:spTgt spid="6"/>
                                        </p:tgtEl>
                                      </p:cBhvr>
                                    </p:animEffect>
                                  </p:childTnLst>
                                </p:cTn>
                              </p:par>
                            </p:childTnLst>
                          </p:cTn>
                        </p:par>
                        <p:par>
                          <p:cTn id="79" fill="hold">
                            <p:stCondLst>
                              <p:cond delay="8250"/>
                            </p:stCondLst>
                            <p:childTnLst>
                              <p:par>
                                <p:cTn id="80" presetID="12" presetClass="entr" presetSubtype="4" fill="hold" nodeType="afterEffect">
                                  <p:stCondLst>
                                    <p:cond delay="0"/>
                                  </p:stCondLst>
                                  <p:childTnLst>
                                    <p:set>
                                      <p:cBhvr>
                                        <p:cTn id="81" dur="1" fill="hold">
                                          <p:stCondLst>
                                            <p:cond delay="0"/>
                                          </p:stCondLst>
                                        </p:cTn>
                                        <p:tgtEl>
                                          <p:spTgt spid="109"/>
                                        </p:tgtEl>
                                        <p:attrNameLst>
                                          <p:attrName>style.visibility</p:attrName>
                                        </p:attrNameLst>
                                      </p:cBhvr>
                                      <p:to>
                                        <p:strVal val="visible"/>
                                      </p:to>
                                    </p:set>
                                    <p:animEffect transition="in" filter="slide(fromBottom)">
                                      <p:cBhvr>
                                        <p:cTn id="82"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7" grpId="0" animBg="1"/>
      <p:bldP spid="2068" grpId="0" animBg="1"/>
      <p:bldP spid="2069" grpId="0" animBg="1"/>
      <p:bldP spid="2070" grpId="0" animBg="1"/>
      <p:bldP spid="207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75FCE8D-4582-4FDF-A8A3-A3D64F26C6C7}"/>
              </a:ext>
            </a:extLst>
          </p:cNvPr>
          <p:cNvSpPr/>
          <p:nvPr/>
        </p:nvSpPr>
        <p:spPr>
          <a:xfrm>
            <a:off x="0" y="2971800"/>
            <a:ext cx="12192000" cy="38862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6989EE8-E621-4826-9E52-3C588CE09741}"/>
              </a:ext>
            </a:extLst>
          </p:cNvPr>
          <p:cNvSpPr>
            <a:spLocks noChangeAspect="1"/>
          </p:cNvSpPr>
          <p:nvPr/>
        </p:nvSpPr>
        <p:spPr>
          <a:xfrm>
            <a:off x="5368365" y="2426455"/>
            <a:ext cx="1371600" cy="1097279"/>
          </a:xfrm>
          <a:prstGeom prst="ellipse">
            <a:avLst/>
          </a:prstGeom>
          <a:no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solidFill>
                  <a:schemeClr val="bg1"/>
                </a:solidFill>
                <a:latin typeface="Bernard MT Condensed" panose="02050806060905020404" pitchFamily="18" charset="0"/>
              </a:rPr>
              <a:t>VS</a:t>
            </a:r>
          </a:p>
        </p:txBody>
      </p:sp>
      <p:sp>
        <p:nvSpPr>
          <p:cNvPr id="10" name="TextBox 9">
            <a:extLst>
              <a:ext uri="{FF2B5EF4-FFF2-40B4-BE49-F238E27FC236}">
                <a16:creationId xmlns:a16="http://schemas.microsoft.com/office/drawing/2014/main" id="{B924DE48-D4D9-4268-8EA6-3997FB7E0AE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4F96F386-6BF8-401E-A780-AFC4AB06CE4D}"/>
              </a:ext>
            </a:extLst>
          </p:cNvPr>
          <p:cNvSpPr txBox="1"/>
          <p:nvPr/>
        </p:nvSpPr>
        <p:spPr>
          <a:xfrm>
            <a:off x="628857" y="4469621"/>
            <a:ext cx="5425308" cy="232371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p:txBody>
      </p:sp>
      <p:grpSp>
        <p:nvGrpSpPr>
          <p:cNvPr id="23" name="Group 22">
            <a:extLst>
              <a:ext uri="{FF2B5EF4-FFF2-40B4-BE49-F238E27FC236}">
                <a16:creationId xmlns:a16="http://schemas.microsoft.com/office/drawing/2014/main" id="{639E11BF-BE34-4285-9989-6C80E7452167}"/>
              </a:ext>
            </a:extLst>
          </p:cNvPr>
          <p:cNvGrpSpPr/>
          <p:nvPr/>
        </p:nvGrpSpPr>
        <p:grpSpPr>
          <a:xfrm>
            <a:off x="1587590" y="1600199"/>
            <a:ext cx="2743200" cy="2743200"/>
            <a:chOff x="1587590" y="1600199"/>
            <a:chExt cx="2743200" cy="2743200"/>
          </a:xfrm>
        </p:grpSpPr>
        <p:grpSp>
          <p:nvGrpSpPr>
            <p:cNvPr id="14" name="Group 13">
              <a:extLst>
                <a:ext uri="{FF2B5EF4-FFF2-40B4-BE49-F238E27FC236}">
                  <a16:creationId xmlns:a16="http://schemas.microsoft.com/office/drawing/2014/main" id="{56C78DEB-F13D-4879-86EC-7452EAC3653F}"/>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15" name="Oval 14">
                <a:extLst>
                  <a:ext uri="{FF2B5EF4-FFF2-40B4-BE49-F238E27FC236}">
                    <a16:creationId xmlns:a16="http://schemas.microsoft.com/office/drawing/2014/main" id="{E8382D99-ACB3-4D28-B960-A6A3D2B88476}"/>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E90A50CB-25BC-4B27-9079-A1142E629CDD}"/>
                  </a:ext>
                </a:extLst>
              </p:cNvPr>
              <p:cNvSpPr>
                <a:spLocks noChangeAspect="1"/>
              </p:cNvSpPr>
              <p:nvPr/>
            </p:nvSpPr>
            <p:spPr>
              <a:xfrm>
                <a:off x="1958592" y="1499616"/>
                <a:ext cx="2286000" cy="22860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1" name="Freeform 5">
              <a:extLst>
                <a:ext uri="{FF2B5EF4-FFF2-40B4-BE49-F238E27FC236}">
                  <a16:creationId xmlns:a16="http://schemas.microsoft.com/office/drawing/2014/main" id="{A06400E3-3D2B-4FB1-8934-864E7C133218}"/>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a:extLst>
              <a:ext uri="{FF2B5EF4-FFF2-40B4-BE49-F238E27FC236}">
                <a16:creationId xmlns:a16="http://schemas.microsoft.com/office/drawing/2014/main" id="{850245AE-ECB5-4B9B-A1C3-1F59CF3BD150}"/>
              </a:ext>
            </a:extLst>
          </p:cNvPr>
          <p:cNvSpPr txBox="1"/>
          <p:nvPr/>
        </p:nvSpPr>
        <p:spPr>
          <a:xfrm>
            <a:off x="1879779" y="2574669"/>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a:extLst>
              <a:ext uri="{FF2B5EF4-FFF2-40B4-BE49-F238E27FC236}">
                <a16:creationId xmlns:a16="http://schemas.microsoft.com/office/drawing/2014/main" id="{71C6A2F3-7D74-4A1A-ACFD-10B185E0462D}"/>
              </a:ext>
            </a:extLst>
          </p:cNvPr>
          <p:cNvGrpSpPr/>
          <p:nvPr/>
        </p:nvGrpSpPr>
        <p:grpSpPr>
          <a:xfrm>
            <a:off x="7657439" y="1600199"/>
            <a:ext cx="2743200" cy="2743200"/>
            <a:chOff x="7657439" y="1600199"/>
            <a:chExt cx="2743200" cy="2743200"/>
          </a:xfrm>
        </p:grpSpPr>
        <p:grpSp>
          <p:nvGrpSpPr>
            <p:cNvPr id="17" name="Group 16">
              <a:extLst>
                <a:ext uri="{FF2B5EF4-FFF2-40B4-BE49-F238E27FC236}">
                  <a16:creationId xmlns:a16="http://schemas.microsoft.com/office/drawing/2014/main" id="{EC8D8E02-3F05-4F0C-8BDA-1559D72DB166}"/>
                </a:ext>
              </a:extLst>
            </p:cNvPr>
            <p:cNvGrpSpPr>
              <a:grpSpLocks noChangeAspect="1"/>
            </p:cNvGrpSpPr>
            <p:nvPr/>
          </p:nvGrpSpPr>
          <p:grpSpPr>
            <a:xfrm>
              <a:off x="7657439" y="1600199"/>
              <a:ext cx="2743200" cy="2743200"/>
              <a:chOff x="1867152" y="1408176"/>
              <a:chExt cx="2468880" cy="2468880"/>
            </a:xfrm>
            <a:effectLst>
              <a:outerShdw blurRad="63500" sx="102000" sy="102000" algn="ctr" rotWithShape="0">
                <a:prstClr val="black">
                  <a:alpha val="40000"/>
                </a:prstClr>
              </a:outerShdw>
            </a:effectLst>
          </p:grpSpPr>
          <p:sp>
            <p:nvSpPr>
              <p:cNvPr id="18" name="Oval 17">
                <a:extLst>
                  <a:ext uri="{FF2B5EF4-FFF2-40B4-BE49-F238E27FC236}">
                    <a16:creationId xmlns:a16="http://schemas.microsoft.com/office/drawing/2014/main" id="{30891D2B-BB70-4AC4-AF39-1364D952DAD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4661F2DD-4C6F-41F5-8D0A-646EDA17F1D8}"/>
                  </a:ext>
                </a:extLst>
              </p:cNvPr>
              <p:cNvSpPr>
                <a:spLocks noChangeAspect="1"/>
              </p:cNvSpPr>
              <p:nvPr/>
            </p:nvSpPr>
            <p:spPr>
              <a:xfrm>
                <a:off x="1958592" y="1499616"/>
                <a:ext cx="2286000" cy="228600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Freeform 5">
              <a:extLst>
                <a:ext uri="{FF2B5EF4-FFF2-40B4-BE49-F238E27FC236}">
                  <a16:creationId xmlns:a16="http://schemas.microsoft.com/office/drawing/2014/main" id="{B3B62BD5-CF79-4AF6-99CF-E78469FB4685}"/>
                </a:ext>
              </a:extLst>
            </p:cNvPr>
            <p:cNvSpPr>
              <a:spLocks noChangeAspect="1"/>
            </p:cNvSpPr>
            <p:nvPr/>
          </p:nvSpPr>
          <p:spPr>
            <a:xfrm>
              <a:off x="7759038"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A1B5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428803BF-CC41-4098-AD5F-61C6AA0C7623}"/>
              </a:ext>
            </a:extLst>
          </p:cNvPr>
          <p:cNvSpPr txBox="1"/>
          <p:nvPr/>
        </p:nvSpPr>
        <p:spPr>
          <a:xfrm>
            <a:off x="7949628" y="2580617"/>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8" name="Graphic 27" descr="Footprint">
            <a:extLst>
              <a:ext uri="{FF2B5EF4-FFF2-40B4-BE49-F238E27FC236}">
                <a16:creationId xmlns:a16="http://schemas.microsoft.com/office/drawing/2014/main" id="{54FA668E-3320-4F30-A762-36F52125111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93429" y="1792621"/>
            <a:ext cx="731520" cy="731520"/>
          </a:xfrm>
          <a:prstGeom prst="rect">
            <a:avLst/>
          </a:prstGeom>
        </p:spPr>
      </p:pic>
      <p:pic>
        <p:nvPicPr>
          <p:cNvPr id="30" name="Graphic 29" descr="Footprints">
            <a:extLst>
              <a:ext uri="{FF2B5EF4-FFF2-40B4-BE49-F238E27FC236}">
                <a16:creationId xmlns:a16="http://schemas.microsoft.com/office/drawing/2014/main" id="{5C5B0994-2AB6-4CF5-AC58-C137BB976A7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657209" y="1792621"/>
            <a:ext cx="731520" cy="731520"/>
          </a:xfrm>
          <a:prstGeom prst="rect">
            <a:avLst/>
          </a:prstGeom>
        </p:spPr>
      </p:pic>
      <p:sp>
        <p:nvSpPr>
          <p:cNvPr id="31" name="TextBox 30">
            <a:extLst>
              <a:ext uri="{FF2B5EF4-FFF2-40B4-BE49-F238E27FC236}">
                <a16:creationId xmlns:a16="http://schemas.microsoft.com/office/drawing/2014/main" id="{23BCA4D6-1EEF-4885-B750-67D91ADE062B}"/>
              </a:ext>
            </a:extLst>
          </p:cNvPr>
          <p:cNvSpPr txBox="1"/>
          <p:nvPr/>
        </p:nvSpPr>
        <p:spPr>
          <a:xfrm>
            <a:off x="6310315" y="4459803"/>
            <a:ext cx="5425308" cy="232371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p:txBody>
      </p:sp>
    </p:spTree>
    <p:extLst>
      <p:ext uri="{BB962C8B-B14F-4D97-AF65-F5344CB8AC3E}">
        <p14:creationId xmlns:p14="http://schemas.microsoft.com/office/powerpoint/2010/main" val="4130967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1000"/>
                                        <p:tgtEl>
                                          <p:spTgt spid="23"/>
                                        </p:tgtEl>
                                      </p:cBhvr>
                                    </p:animEffect>
                                    <p:anim calcmode="lin" valueType="num">
                                      <p:cBhvr>
                                        <p:cTn id="16" dur="1000" fill="hold"/>
                                        <p:tgtEl>
                                          <p:spTgt spid="23"/>
                                        </p:tgtEl>
                                        <p:attrNameLst>
                                          <p:attrName>ppt_x</p:attrName>
                                        </p:attrNameLst>
                                      </p:cBhvr>
                                      <p:tavLst>
                                        <p:tav tm="0">
                                          <p:val>
                                            <p:strVal val="#ppt_x"/>
                                          </p:val>
                                        </p:tav>
                                        <p:tav tm="100000">
                                          <p:val>
                                            <p:strVal val="#ppt_x"/>
                                          </p:val>
                                        </p:tav>
                                      </p:tavLst>
                                    </p:anim>
                                    <p:anim calcmode="lin" valueType="num">
                                      <p:cBhvr>
                                        <p:cTn id="17" dur="900" decel="100000" fill="hold"/>
                                        <p:tgtEl>
                                          <p:spTgt spid="23"/>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750" fill="hold"/>
                                        <p:tgtEl>
                                          <p:spTgt spid="28"/>
                                        </p:tgtEl>
                                        <p:attrNameLst>
                                          <p:attrName>ppt_w</p:attrName>
                                        </p:attrNameLst>
                                      </p:cBhvr>
                                      <p:tavLst>
                                        <p:tav tm="0">
                                          <p:val>
                                            <p:fltVal val="0"/>
                                          </p:val>
                                        </p:tav>
                                        <p:tav tm="100000">
                                          <p:val>
                                            <p:strVal val="#ppt_w"/>
                                          </p:val>
                                        </p:tav>
                                      </p:tavLst>
                                    </p:anim>
                                    <p:anim calcmode="lin" valueType="num">
                                      <p:cBhvr>
                                        <p:cTn id="23" dur="750" fill="hold"/>
                                        <p:tgtEl>
                                          <p:spTgt spid="28"/>
                                        </p:tgtEl>
                                        <p:attrNameLst>
                                          <p:attrName>ppt_h</p:attrName>
                                        </p:attrNameLst>
                                      </p:cBhvr>
                                      <p:tavLst>
                                        <p:tav tm="0">
                                          <p:val>
                                            <p:fltVal val="0"/>
                                          </p:val>
                                        </p:tav>
                                        <p:tav tm="100000">
                                          <p:val>
                                            <p:strVal val="#ppt_h"/>
                                          </p:val>
                                        </p:tav>
                                      </p:tavLst>
                                    </p:anim>
                                    <p:animEffect transition="in" filter="fade">
                                      <p:cBhvr>
                                        <p:cTn id="24" dur="750"/>
                                        <p:tgtEl>
                                          <p:spTgt spid="28"/>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750"/>
                                        <p:tgtEl>
                                          <p:spTgt spid="13"/>
                                        </p:tgtEl>
                                      </p:cBhvr>
                                    </p:animEffect>
                                  </p:childTnLst>
                                </p:cTn>
                              </p:par>
                            </p:childTnLst>
                          </p:cTn>
                        </p:par>
                        <p:par>
                          <p:cTn id="28" fill="hold">
                            <p:stCondLst>
                              <p:cond delay="2750"/>
                            </p:stCondLst>
                            <p:childTnLst>
                              <p:par>
                                <p:cTn id="29" presetID="42"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45" presetClass="entr" presetSubtype="0"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2000"/>
                                        <p:tgtEl>
                                          <p:spTgt spid="9"/>
                                        </p:tgtEl>
                                      </p:cBhvr>
                                    </p:animEffect>
                                    <p:anim calcmode="lin" valueType="num">
                                      <p:cBhvr>
                                        <p:cTn id="38" dur="2000" fill="hold"/>
                                        <p:tgtEl>
                                          <p:spTgt spid="9"/>
                                        </p:tgtEl>
                                        <p:attrNameLst>
                                          <p:attrName>ppt_w</p:attrName>
                                        </p:attrNameLst>
                                      </p:cBhvr>
                                      <p:tavLst>
                                        <p:tav tm="0" fmla="#ppt_w*sin(2.5*pi*$)">
                                          <p:val>
                                            <p:fltVal val="0"/>
                                          </p:val>
                                        </p:tav>
                                        <p:tav tm="100000">
                                          <p:val>
                                            <p:fltVal val="1"/>
                                          </p:val>
                                        </p:tav>
                                      </p:tavLst>
                                    </p:anim>
                                    <p:anim calcmode="lin" valueType="num">
                                      <p:cBhvr>
                                        <p:cTn id="39" dur="2000" fill="hold"/>
                                        <p:tgtEl>
                                          <p:spTgt spid="9"/>
                                        </p:tgtEl>
                                        <p:attrNameLst>
                                          <p:attrName>ppt_h</p:attrName>
                                        </p:attrNameLst>
                                      </p:cBhvr>
                                      <p:tavLst>
                                        <p:tav tm="0">
                                          <p:val>
                                            <p:strVal val="#ppt_h"/>
                                          </p:val>
                                        </p:tav>
                                        <p:tav tm="100000">
                                          <p:val>
                                            <p:strVal val="#ppt_h"/>
                                          </p:val>
                                        </p:tav>
                                      </p:tavLst>
                                    </p:anim>
                                  </p:childTnLst>
                                </p:cTn>
                              </p:par>
                            </p:childTnLst>
                          </p:cTn>
                        </p:par>
                        <p:par>
                          <p:cTn id="40" fill="hold">
                            <p:stCondLst>
                              <p:cond delay="5750"/>
                            </p:stCondLst>
                            <p:childTnLst>
                              <p:par>
                                <p:cTn id="41" presetID="37" presetClass="entr" presetSubtype="0"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0"/>
                                        <p:tgtEl>
                                          <p:spTgt spid="24"/>
                                        </p:tgtEl>
                                      </p:cBhvr>
                                    </p:animEffect>
                                    <p:anim calcmode="lin" valueType="num">
                                      <p:cBhvr>
                                        <p:cTn id="44" dur="1000" fill="hold"/>
                                        <p:tgtEl>
                                          <p:spTgt spid="24"/>
                                        </p:tgtEl>
                                        <p:attrNameLst>
                                          <p:attrName>ppt_x</p:attrName>
                                        </p:attrNameLst>
                                      </p:cBhvr>
                                      <p:tavLst>
                                        <p:tav tm="0">
                                          <p:val>
                                            <p:strVal val="#ppt_x"/>
                                          </p:val>
                                        </p:tav>
                                        <p:tav tm="100000">
                                          <p:val>
                                            <p:strVal val="#ppt_x"/>
                                          </p:val>
                                        </p:tav>
                                      </p:tavLst>
                                    </p:anim>
                                    <p:anim calcmode="lin" valueType="num">
                                      <p:cBhvr>
                                        <p:cTn id="45" dur="900" decel="100000" fill="hold"/>
                                        <p:tgtEl>
                                          <p:spTgt spid="2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7" fill="hold">
                            <p:stCondLst>
                              <p:cond delay="6750"/>
                            </p:stCondLst>
                            <p:childTnLst>
                              <p:par>
                                <p:cTn id="48" presetID="53" presetClass="entr" presetSubtype="16" fill="hold"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750" fill="hold"/>
                                        <p:tgtEl>
                                          <p:spTgt spid="30"/>
                                        </p:tgtEl>
                                        <p:attrNameLst>
                                          <p:attrName>ppt_w</p:attrName>
                                        </p:attrNameLst>
                                      </p:cBhvr>
                                      <p:tavLst>
                                        <p:tav tm="0">
                                          <p:val>
                                            <p:fltVal val="0"/>
                                          </p:val>
                                        </p:tav>
                                        <p:tav tm="100000">
                                          <p:val>
                                            <p:strVal val="#ppt_w"/>
                                          </p:val>
                                        </p:tav>
                                      </p:tavLst>
                                    </p:anim>
                                    <p:anim calcmode="lin" valueType="num">
                                      <p:cBhvr>
                                        <p:cTn id="51" dur="750" fill="hold"/>
                                        <p:tgtEl>
                                          <p:spTgt spid="30"/>
                                        </p:tgtEl>
                                        <p:attrNameLst>
                                          <p:attrName>ppt_h</p:attrName>
                                        </p:attrNameLst>
                                      </p:cBhvr>
                                      <p:tavLst>
                                        <p:tav tm="0">
                                          <p:val>
                                            <p:fltVal val="0"/>
                                          </p:val>
                                        </p:tav>
                                        <p:tav tm="100000">
                                          <p:val>
                                            <p:strVal val="#ppt_h"/>
                                          </p:val>
                                        </p:tav>
                                      </p:tavLst>
                                    </p:anim>
                                    <p:animEffect transition="in" filter="fade">
                                      <p:cBhvr>
                                        <p:cTn id="52" dur="750"/>
                                        <p:tgtEl>
                                          <p:spTgt spid="30"/>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750"/>
                                        <p:tgtEl>
                                          <p:spTgt spid="20"/>
                                        </p:tgtEl>
                                      </p:cBhvr>
                                    </p:animEffect>
                                  </p:childTnLst>
                                </p:cTn>
                              </p:par>
                            </p:childTnLst>
                          </p:cTn>
                        </p:par>
                        <p:par>
                          <p:cTn id="56" fill="hold">
                            <p:stCondLst>
                              <p:cond delay="7500"/>
                            </p:stCondLst>
                            <p:childTnLst>
                              <p:par>
                                <p:cTn id="57" presetID="42" presetClass="entr" presetSubtype="0"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1000"/>
                                        <p:tgtEl>
                                          <p:spTgt spid="31"/>
                                        </p:tgtEl>
                                      </p:cBhvr>
                                    </p:animEffect>
                                    <p:anim calcmode="lin" valueType="num">
                                      <p:cBhvr>
                                        <p:cTn id="60" dur="1000" fill="hold"/>
                                        <p:tgtEl>
                                          <p:spTgt spid="31"/>
                                        </p:tgtEl>
                                        <p:attrNameLst>
                                          <p:attrName>ppt_x</p:attrName>
                                        </p:attrNameLst>
                                      </p:cBhvr>
                                      <p:tavLst>
                                        <p:tav tm="0">
                                          <p:val>
                                            <p:strVal val="#ppt_x"/>
                                          </p:val>
                                        </p:tav>
                                        <p:tav tm="100000">
                                          <p:val>
                                            <p:strVal val="#ppt_x"/>
                                          </p:val>
                                        </p:tav>
                                      </p:tavLst>
                                    </p:anim>
                                    <p:anim calcmode="lin" valueType="num">
                                      <p:cBhvr>
                                        <p:cTn id="61"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3" grpId="0"/>
      <p:bldP spid="20" grpId="0"/>
      <p:bldP spid="3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1" name="Group 50">
            <a:extLst>
              <a:ext uri="{FF2B5EF4-FFF2-40B4-BE49-F238E27FC236}">
                <a16:creationId xmlns:a16="http://schemas.microsoft.com/office/drawing/2014/main" id="{063474B3-7647-4089-8208-3F9238A4E440}"/>
              </a:ext>
            </a:extLst>
          </p:cNvPr>
          <p:cNvGrpSpPr>
            <a:grpSpLocks noChangeAspect="1"/>
          </p:cNvGrpSpPr>
          <p:nvPr/>
        </p:nvGrpSpPr>
        <p:grpSpPr>
          <a:xfrm>
            <a:off x="1482673" y="1505880"/>
            <a:ext cx="1893001" cy="1893005"/>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76380DE3-02C6-4B99-B546-B5E88C86A16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B3F902B6-979E-49C5-9DE2-38592F45AE3F}"/>
                </a:ext>
              </a:extLst>
            </p:cNvPr>
            <p:cNvSpPr>
              <a:spLocks noChangeAspect="1"/>
            </p:cNvSpPr>
            <p:nvPr/>
          </p:nvSpPr>
          <p:spPr>
            <a:xfrm>
              <a:off x="3439563" y="1311640"/>
              <a:ext cx="4224938" cy="4224937"/>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Oval 7">
            <a:extLst>
              <a:ext uri="{FF2B5EF4-FFF2-40B4-BE49-F238E27FC236}">
                <a16:creationId xmlns:a16="http://schemas.microsoft.com/office/drawing/2014/main" id="{10AD714D-0B48-4DA6-873B-4155B3FF0702}"/>
              </a:ext>
            </a:extLst>
          </p:cNvPr>
          <p:cNvSpPr>
            <a:spLocks noChangeAspect="1"/>
          </p:cNvSpPr>
          <p:nvPr/>
        </p:nvSpPr>
        <p:spPr>
          <a:xfrm>
            <a:off x="2264089" y="1081883"/>
            <a:ext cx="329217" cy="329218"/>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D3F68AB6-DBC6-4BC1-A532-CC9E92D91C14}"/>
              </a:ext>
            </a:extLst>
          </p:cNvPr>
          <p:cNvSpPr>
            <a:spLocks noChangeAspect="1"/>
          </p:cNvSpPr>
          <p:nvPr/>
        </p:nvSpPr>
        <p:spPr>
          <a:xfrm>
            <a:off x="3471556" y="2285873"/>
            <a:ext cx="329217" cy="329218"/>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8CCC60-8A16-475C-8615-161BF253B99B}"/>
              </a:ext>
            </a:extLst>
          </p:cNvPr>
          <p:cNvSpPr>
            <a:spLocks noChangeAspect="1"/>
          </p:cNvSpPr>
          <p:nvPr/>
        </p:nvSpPr>
        <p:spPr>
          <a:xfrm>
            <a:off x="2264089" y="3501638"/>
            <a:ext cx="329217" cy="329218"/>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82BD6582-1D08-40A6-B8A8-2F6EC527F5C3}"/>
              </a:ext>
            </a:extLst>
          </p:cNvPr>
          <p:cNvSpPr>
            <a:spLocks noChangeAspect="1"/>
          </p:cNvSpPr>
          <p:nvPr/>
        </p:nvSpPr>
        <p:spPr>
          <a:xfrm>
            <a:off x="1057573" y="2295876"/>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5C0E6652-7779-41C0-8369-90FA2E134BC2}"/>
              </a:ext>
            </a:extLst>
          </p:cNvPr>
          <p:cNvSpPr>
            <a:spLocks noChangeAspect="1"/>
          </p:cNvSpPr>
          <p:nvPr/>
        </p:nvSpPr>
        <p:spPr>
          <a:xfrm rot="18894773">
            <a:off x="1406943" y="143199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9314399A-C8F7-4040-BB0C-E23CC3512BC6}"/>
              </a:ext>
            </a:extLst>
          </p:cNvPr>
          <p:cNvSpPr>
            <a:spLocks noChangeAspect="1"/>
          </p:cNvSpPr>
          <p:nvPr/>
        </p:nvSpPr>
        <p:spPr>
          <a:xfrm rot="18894773">
            <a:off x="3112092" y="1426946"/>
            <a:ext cx="329218" cy="329217"/>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CD28A35-31E8-4D1E-9FBF-5F8AB7978524}"/>
              </a:ext>
            </a:extLst>
          </p:cNvPr>
          <p:cNvSpPr>
            <a:spLocks noChangeAspect="1"/>
          </p:cNvSpPr>
          <p:nvPr/>
        </p:nvSpPr>
        <p:spPr>
          <a:xfrm rot="18894773">
            <a:off x="3120563" y="3140421"/>
            <a:ext cx="329218" cy="329217"/>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4BB49660-DDCC-41B4-9203-24EB99C79BF8}"/>
              </a:ext>
            </a:extLst>
          </p:cNvPr>
          <p:cNvSpPr>
            <a:spLocks noChangeAspect="1"/>
          </p:cNvSpPr>
          <p:nvPr/>
        </p:nvSpPr>
        <p:spPr>
          <a:xfrm rot="18894773">
            <a:off x="1414830" y="314354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483118D-A5CE-49B5-BF52-632EA0190514}"/>
              </a:ext>
            </a:extLst>
          </p:cNvPr>
          <p:cNvSpPr>
            <a:spLocks noChangeAspect="1"/>
          </p:cNvSpPr>
          <p:nvPr/>
        </p:nvSpPr>
        <p:spPr>
          <a:xfrm rot="20195033">
            <a:off x="1782841" y="118582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801E14D1-8B40-4AA4-A746-6C8DAD1922DB}"/>
              </a:ext>
            </a:extLst>
          </p:cNvPr>
          <p:cNvSpPr>
            <a:spLocks noChangeAspect="1"/>
          </p:cNvSpPr>
          <p:nvPr/>
        </p:nvSpPr>
        <p:spPr>
          <a:xfrm rot="20195033">
            <a:off x="3369336" y="1810806"/>
            <a:ext cx="329217" cy="329218"/>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121C44FE-63A7-4A2F-8D4E-9EAE29BC2AC2}"/>
              </a:ext>
            </a:extLst>
          </p:cNvPr>
          <p:cNvSpPr>
            <a:spLocks noChangeAspect="1"/>
          </p:cNvSpPr>
          <p:nvPr/>
        </p:nvSpPr>
        <p:spPr>
          <a:xfrm rot="20195033">
            <a:off x="2744464" y="3406300"/>
            <a:ext cx="329217" cy="329218"/>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F515525-909B-40B4-9C02-74B502D9D0CB}"/>
              </a:ext>
            </a:extLst>
          </p:cNvPr>
          <p:cNvSpPr>
            <a:spLocks noChangeAspect="1"/>
          </p:cNvSpPr>
          <p:nvPr/>
        </p:nvSpPr>
        <p:spPr>
          <a:xfrm rot="20195033">
            <a:off x="1158137" y="277931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217B4FD6-3FFD-4770-AA67-64872E44309E}"/>
              </a:ext>
            </a:extLst>
          </p:cNvPr>
          <p:cNvSpPr>
            <a:spLocks noChangeAspect="1"/>
          </p:cNvSpPr>
          <p:nvPr/>
        </p:nvSpPr>
        <p:spPr>
          <a:xfrm rot="17535054">
            <a:off x="1144128" y="1828177"/>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106FF76-2CA9-4D14-8EBE-595D0206DB80}"/>
              </a:ext>
            </a:extLst>
          </p:cNvPr>
          <p:cNvSpPr>
            <a:spLocks noChangeAspect="1"/>
          </p:cNvSpPr>
          <p:nvPr/>
        </p:nvSpPr>
        <p:spPr>
          <a:xfrm rot="17535054">
            <a:off x="2715682" y="1166529"/>
            <a:ext cx="329218" cy="329217"/>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473C8BD-4D78-408A-B183-43E98F225099}"/>
              </a:ext>
            </a:extLst>
          </p:cNvPr>
          <p:cNvSpPr>
            <a:spLocks noChangeAspect="1"/>
          </p:cNvSpPr>
          <p:nvPr/>
        </p:nvSpPr>
        <p:spPr>
          <a:xfrm rot="17535054">
            <a:off x="3383689" y="2744449"/>
            <a:ext cx="329218" cy="329217"/>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824BE79E-62A8-47BF-A4C4-A8868EC4F1AF}"/>
              </a:ext>
            </a:extLst>
          </p:cNvPr>
          <p:cNvSpPr>
            <a:spLocks noChangeAspect="1"/>
          </p:cNvSpPr>
          <p:nvPr/>
        </p:nvSpPr>
        <p:spPr>
          <a:xfrm rot="17535054">
            <a:off x="1810854" y="3404546"/>
            <a:ext cx="329218" cy="329217"/>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CC537ACB-6C20-4EB2-A298-1C820A80CEC7}"/>
              </a:ext>
            </a:extLst>
          </p:cNvPr>
          <p:cNvSpPr txBox="1"/>
          <p:nvPr/>
        </p:nvSpPr>
        <p:spPr>
          <a:xfrm>
            <a:off x="757087" y="4054781"/>
            <a:ext cx="3302439" cy="1979003"/>
          </a:xfrm>
          <a:prstGeom prst="rect">
            <a:avLst/>
          </a:prstGeom>
          <a:noFill/>
        </p:spPr>
        <p:txBody>
          <a:bodyPr wrap="square" rtlCol="0">
            <a:spAutoFit/>
          </a:bodyPr>
          <a:lstStyle/>
          <a:p>
            <a:pPr algn="ctr" defTabSz="1219170">
              <a:spcBef>
                <a:spcPct val="20000"/>
              </a:spcBef>
              <a:defRPr/>
            </a:pPr>
            <a:r>
              <a:rPr lang="en-US" sz="1600" dirty="0">
                <a:solidFill>
                  <a:srgbClr val="EF3425"/>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54" name="TextBox 53">
            <a:extLst>
              <a:ext uri="{FF2B5EF4-FFF2-40B4-BE49-F238E27FC236}">
                <a16:creationId xmlns:a16="http://schemas.microsoft.com/office/drawing/2014/main" id="{0ADC62C1-3EB9-4F5C-9F70-42A3B054D783}"/>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5" name="Freeform 6">
            <a:extLst>
              <a:ext uri="{FF2B5EF4-FFF2-40B4-BE49-F238E27FC236}">
                <a16:creationId xmlns:a16="http://schemas.microsoft.com/office/drawing/2014/main" id="{83909C1E-5A5F-45C4-9534-61FB4FF18F0A}"/>
              </a:ext>
            </a:extLst>
          </p:cNvPr>
          <p:cNvSpPr>
            <a:spLocks noChangeAspect="1" noChangeArrowheads="1"/>
          </p:cNvSpPr>
          <p:nvPr/>
        </p:nvSpPr>
        <p:spPr bwMode="auto">
          <a:xfrm>
            <a:off x="2195523" y="1893015"/>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56" name="TextBox 55">
            <a:extLst>
              <a:ext uri="{FF2B5EF4-FFF2-40B4-BE49-F238E27FC236}">
                <a16:creationId xmlns:a16="http://schemas.microsoft.com/office/drawing/2014/main" id="{B4E83DC8-AAC9-4434-A4A2-B83656E12C85}"/>
              </a:ext>
            </a:extLst>
          </p:cNvPr>
          <p:cNvSpPr txBox="1"/>
          <p:nvPr/>
        </p:nvSpPr>
        <p:spPr>
          <a:xfrm>
            <a:off x="1926377" y="2393375"/>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63%</a:t>
            </a:r>
          </a:p>
        </p:txBody>
      </p:sp>
      <p:grpSp>
        <p:nvGrpSpPr>
          <p:cNvPr id="57" name="Group 56">
            <a:extLst>
              <a:ext uri="{FF2B5EF4-FFF2-40B4-BE49-F238E27FC236}">
                <a16:creationId xmlns:a16="http://schemas.microsoft.com/office/drawing/2014/main" id="{0440D4A8-B82C-4C0C-9AAF-8A191EC802BE}"/>
              </a:ext>
            </a:extLst>
          </p:cNvPr>
          <p:cNvGrpSpPr>
            <a:grpSpLocks noChangeAspect="1"/>
          </p:cNvGrpSpPr>
          <p:nvPr/>
        </p:nvGrpSpPr>
        <p:grpSpPr>
          <a:xfrm>
            <a:off x="5186733" y="2146873"/>
            <a:ext cx="1893001" cy="1893005"/>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FB117ED0-4C69-4616-BFD6-BC7EC24806E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211B2040-A58A-480B-B398-64C8A5EDB004}"/>
                </a:ext>
              </a:extLst>
            </p:cNvPr>
            <p:cNvSpPr>
              <a:spLocks noChangeAspect="1"/>
            </p:cNvSpPr>
            <p:nvPr/>
          </p:nvSpPr>
          <p:spPr>
            <a:xfrm>
              <a:off x="3439563" y="1311640"/>
              <a:ext cx="4224938" cy="4224937"/>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a:extLst>
              <a:ext uri="{FF2B5EF4-FFF2-40B4-BE49-F238E27FC236}">
                <a16:creationId xmlns:a16="http://schemas.microsoft.com/office/drawing/2014/main" id="{7CB64329-BCFF-49B9-B7DF-17F2C850B2B0}"/>
              </a:ext>
            </a:extLst>
          </p:cNvPr>
          <p:cNvSpPr>
            <a:spLocks noChangeAspect="1"/>
          </p:cNvSpPr>
          <p:nvPr/>
        </p:nvSpPr>
        <p:spPr>
          <a:xfrm>
            <a:off x="5968149" y="1722876"/>
            <a:ext cx="329217" cy="329218"/>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F8ABEB88-1EC3-42C4-9331-431AD270F6D9}"/>
              </a:ext>
            </a:extLst>
          </p:cNvPr>
          <p:cNvSpPr>
            <a:spLocks noChangeAspect="1"/>
          </p:cNvSpPr>
          <p:nvPr/>
        </p:nvSpPr>
        <p:spPr>
          <a:xfrm>
            <a:off x="7175616" y="2926866"/>
            <a:ext cx="329217" cy="329218"/>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3A93537D-5F1E-4158-B718-7A8FD7A16E33}"/>
              </a:ext>
            </a:extLst>
          </p:cNvPr>
          <p:cNvSpPr>
            <a:spLocks noChangeAspect="1"/>
          </p:cNvSpPr>
          <p:nvPr/>
        </p:nvSpPr>
        <p:spPr>
          <a:xfrm>
            <a:off x="5968149" y="4142631"/>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23EA62FD-0F27-4ECA-A307-07A10CC8A227}"/>
              </a:ext>
            </a:extLst>
          </p:cNvPr>
          <p:cNvSpPr>
            <a:spLocks noChangeAspect="1"/>
          </p:cNvSpPr>
          <p:nvPr/>
        </p:nvSpPr>
        <p:spPr>
          <a:xfrm>
            <a:off x="4761633" y="293686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EAACD2EF-013F-4ED5-A1DC-8470F83E53D2}"/>
              </a:ext>
            </a:extLst>
          </p:cNvPr>
          <p:cNvSpPr>
            <a:spLocks noChangeAspect="1"/>
          </p:cNvSpPr>
          <p:nvPr/>
        </p:nvSpPr>
        <p:spPr>
          <a:xfrm rot="18894773">
            <a:off x="5111003" y="207299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03A0633A-FF17-4724-92E6-BEC051B8C810}"/>
              </a:ext>
            </a:extLst>
          </p:cNvPr>
          <p:cNvSpPr>
            <a:spLocks noChangeAspect="1"/>
          </p:cNvSpPr>
          <p:nvPr/>
        </p:nvSpPr>
        <p:spPr>
          <a:xfrm rot="18894773">
            <a:off x="6816152" y="2067939"/>
            <a:ext cx="329218" cy="329217"/>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33AB43D7-73BE-4853-8175-02D528C6A094}"/>
              </a:ext>
            </a:extLst>
          </p:cNvPr>
          <p:cNvSpPr>
            <a:spLocks noChangeAspect="1"/>
          </p:cNvSpPr>
          <p:nvPr/>
        </p:nvSpPr>
        <p:spPr>
          <a:xfrm rot="18894773">
            <a:off x="6824623" y="3781414"/>
            <a:ext cx="329218" cy="329217"/>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90C5C486-1F8C-4239-A289-910F9FED80C7}"/>
              </a:ext>
            </a:extLst>
          </p:cNvPr>
          <p:cNvSpPr>
            <a:spLocks noChangeAspect="1"/>
          </p:cNvSpPr>
          <p:nvPr/>
        </p:nvSpPr>
        <p:spPr>
          <a:xfrm rot="18894773">
            <a:off x="5118890" y="378454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30B2615C-D844-41E5-B6A8-26B4C5CD7995}"/>
              </a:ext>
            </a:extLst>
          </p:cNvPr>
          <p:cNvSpPr>
            <a:spLocks noChangeAspect="1"/>
          </p:cNvSpPr>
          <p:nvPr/>
        </p:nvSpPr>
        <p:spPr>
          <a:xfrm rot="20195033">
            <a:off x="5486901" y="182682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8955597A-3D56-43D9-A146-77C27B507761}"/>
              </a:ext>
            </a:extLst>
          </p:cNvPr>
          <p:cNvSpPr>
            <a:spLocks noChangeAspect="1"/>
          </p:cNvSpPr>
          <p:nvPr/>
        </p:nvSpPr>
        <p:spPr>
          <a:xfrm rot="20195033">
            <a:off x="7073396" y="2451799"/>
            <a:ext cx="329217" cy="329218"/>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CD5C9664-58DD-44B3-8035-7B659A162F4A}"/>
              </a:ext>
            </a:extLst>
          </p:cNvPr>
          <p:cNvSpPr>
            <a:spLocks noChangeAspect="1"/>
          </p:cNvSpPr>
          <p:nvPr/>
        </p:nvSpPr>
        <p:spPr>
          <a:xfrm rot="20195033">
            <a:off x="6448524" y="4047293"/>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E9459EFA-4EE8-4871-9A61-E609AB97F3EE}"/>
              </a:ext>
            </a:extLst>
          </p:cNvPr>
          <p:cNvSpPr>
            <a:spLocks noChangeAspect="1"/>
          </p:cNvSpPr>
          <p:nvPr/>
        </p:nvSpPr>
        <p:spPr>
          <a:xfrm rot="20195033">
            <a:off x="4862197" y="342031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1868E42A-35AB-4401-BEEC-3224CB472694}"/>
              </a:ext>
            </a:extLst>
          </p:cNvPr>
          <p:cNvSpPr>
            <a:spLocks noChangeAspect="1"/>
          </p:cNvSpPr>
          <p:nvPr/>
        </p:nvSpPr>
        <p:spPr>
          <a:xfrm rot="17535054">
            <a:off x="4848188" y="2469170"/>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0CC71172-2241-4D9C-B19D-7CC345871770}"/>
              </a:ext>
            </a:extLst>
          </p:cNvPr>
          <p:cNvSpPr>
            <a:spLocks noChangeAspect="1"/>
          </p:cNvSpPr>
          <p:nvPr/>
        </p:nvSpPr>
        <p:spPr>
          <a:xfrm rot="17535054">
            <a:off x="6419742" y="1807522"/>
            <a:ext cx="329218" cy="329217"/>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0C0284EC-9A98-4214-BC14-F6D7067BDB82}"/>
              </a:ext>
            </a:extLst>
          </p:cNvPr>
          <p:cNvSpPr>
            <a:spLocks noChangeAspect="1"/>
          </p:cNvSpPr>
          <p:nvPr/>
        </p:nvSpPr>
        <p:spPr>
          <a:xfrm rot="17535054">
            <a:off x="7087749" y="3385442"/>
            <a:ext cx="329218" cy="329217"/>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4FD45D77-AA4A-4AD2-9640-1DC6B53D1745}"/>
              </a:ext>
            </a:extLst>
          </p:cNvPr>
          <p:cNvSpPr>
            <a:spLocks noChangeAspect="1"/>
          </p:cNvSpPr>
          <p:nvPr/>
        </p:nvSpPr>
        <p:spPr>
          <a:xfrm rot="17535054">
            <a:off x="5514914" y="4045539"/>
            <a:ext cx="329218" cy="329217"/>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EFC4106-9BB5-4BC5-871C-4169526C8519}"/>
              </a:ext>
            </a:extLst>
          </p:cNvPr>
          <p:cNvSpPr txBox="1"/>
          <p:nvPr/>
        </p:nvSpPr>
        <p:spPr>
          <a:xfrm>
            <a:off x="4461147" y="4695774"/>
            <a:ext cx="3302439" cy="1979003"/>
          </a:xfrm>
          <a:prstGeom prst="rect">
            <a:avLst/>
          </a:prstGeom>
          <a:noFill/>
        </p:spPr>
        <p:txBody>
          <a:bodyPr wrap="square" rtlCol="0">
            <a:spAutoFit/>
          </a:bodyPr>
          <a:lstStyle/>
          <a:p>
            <a:pPr algn="ctr" defTabSz="1219170">
              <a:spcBef>
                <a:spcPct val="20000"/>
              </a:spcBef>
              <a:defRPr/>
            </a:pPr>
            <a:r>
              <a:rPr lang="en-US" sz="1600" dirty="0">
                <a:solidFill>
                  <a:srgbClr val="8397B1"/>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78" name="TextBox 77">
            <a:extLst>
              <a:ext uri="{FF2B5EF4-FFF2-40B4-BE49-F238E27FC236}">
                <a16:creationId xmlns:a16="http://schemas.microsoft.com/office/drawing/2014/main" id="{871D10E0-E7B5-433D-81D2-9E644FBA8BDD}"/>
              </a:ext>
            </a:extLst>
          </p:cNvPr>
          <p:cNvSpPr txBox="1"/>
          <p:nvPr/>
        </p:nvSpPr>
        <p:spPr>
          <a:xfrm>
            <a:off x="5630437" y="302901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39%</a:t>
            </a:r>
          </a:p>
        </p:txBody>
      </p:sp>
      <p:grpSp>
        <p:nvGrpSpPr>
          <p:cNvPr id="79" name="Group 78">
            <a:extLst>
              <a:ext uri="{FF2B5EF4-FFF2-40B4-BE49-F238E27FC236}">
                <a16:creationId xmlns:a16="http://schemas.microsoft.com/office/drawing/2014/main" id="{668AD7DF-BF2B-48FA-BE37-268F68A33169}"/>
              </a:ext>
            </a:extLst>
          </p:cNvPr>
          <p:cNvGrpSpPr>
            <a:grpSpLocks noChangeAspect="1"/>
          </p:cNvGrpSpPr>
          <p:nvPr/>
        </p:nvGrpSpPr>
        <p:grpSpPr>
          <a:xfrm>
            <a:off x="8783979" y="1499886"/>
            <a:ext cx="1893001" cy="1893005"/>
            <a:chOff x="3241866" y="1103796"/>
            <a:chExt cx="4627785" cy="4627785"/>
          </a:xfrm>
          <a:effectLst>
            <a:outerShdw blurRad="50800" dist="38100" dir="2700000" algn="tl" rotWithShape="0">
              <a:prstClr val="black">
                <a:alpha val="40000"/>
              </a:prstClr>
            </a:outerShdw>
          </a:effectLst>
        </p:grpSpPr>
        <p:sp>
          <p:nvSpPr>
            <p:cNvPr id="80" name="Oval 79">
              <a:extLst>
                <a:ext uri="{FF2B5EF4-FFF2-40B4-BE49-F238E27FC236}">
                  <a16:creationId xmlns:a16="http://schemas.microsoft.com/office/drawing/2014/main" id="{E6097112-5709-4E8B-9D1F-9AB5DE375656}"/>
                </a:ext>
              </a:extLst>
            </p:cNvPr>
            <p:cNvSpPr>
              <a:spLocks noChangeAspect="1"/>
            </p:cNvSpPr>
            <p:nvPr/>
          </p:nvSpPr>
          <p:spPr>
            <a:xfrm>
              <a:off x="3241866" y="1103796"/>
              <a:ext cx="4627785" cy="4627785"/>
            </a:xfrm>
            <a:prstGeom prst="ellipse">
              <a:avLst/>
            </a:pr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FAF9D101-0C50-4474-B87A-F34C60557626}"/>
                </a:ext>
              </a:extLst>
            </p:cNvPr>
            <p:cNvSpPr>
              <a:spLocks noChangeAspect="1"/>
            </p:cNvSpPr>
            <p:nvPr/>
          </p:nvSpPr>
          <p:spPr>
            <a:xfrm>
              <a:off x="3439563" y="1311640"/>
              <a:ext cx="4224938" cy="4224937"/>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Oval 81">
            <a:extLst>
              <a:ext uri="{FF2B5EF4-FFF2-40B4-BE49-F238E27FC236}">
                <a16:creationId xmlns:a16="http://schemas.microsoft.com/office/drawing/2014/main" id="{EBE58581-60CF-47B1-A783-3175C1BACF33}"/>
              </a:ext>
            </a:extLst>
          </p:cNvPr>
          <p:cNvSpPr>
            <a:spLocks noChangeAspect="1"/>
          </p:cNvSpPr>
          <p:nvPr/>
        </p:nvSpPr>
        <p:spPr>
          <a:xfrm>
            <a:off x="9565395" y="1075889"/>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946D6FC-B620-46E9-8434-26959C36F16C}"/>
              </a:ext>
            </a:extLst>
          </p:cNvPr>
          <p:cNvSpPr>
            <a:spLocks noChangeAspect="1"/>
          </p:cNvSpPr>
          <p:nvPr/>
        </p:nvSpPr>
        <p:spPr>
          <a:xfrm>
            <a:off x="10772862" y="2279879"/>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09EA1039-412B-4F4F-B910-AE7D0D37F043}"/>
              </a:ext>
            </a:extLst>
          </p:cNvPr>
          <p:cNvSpPr>
            <a:spLocks noChangeAspect="1"/>
          </p:cNvSpPr>
          <p:nvPr/>
        </p:nvSpPr>
        <p:spPr>
          <a:xfrm>
            <a:off x="9565395" y="3495644"/>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2D9330B3-CA03-4944-8651-B089EC2288A3}"/>
              </a:ext>
            </a:extLst>
          </p:cNvPr>
          <p:cNvSpPr>
            <a:spLocks noChangeAspect="1"/>
          </p:cNvSpPr>
          <p:nvPr/>
        </p:nvSpPr>
        <p:spPr>
          <a:xfrm>
            <a:off x="8358879" y="2289882"/>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AFCC9B03-9942-4283-9351-B8BFBB5835F2}"/>
              </a:ext>
            </a:extLst>
          </p:cNvPr>
          <p:cNvSpPr>
            <a:spLocks noChangeAspect="1"/>
          </p:cNvSpPr>
          <p:nvPr/>
        </p:nvSpPr>
        <p:spPr>
          <a:xfrm rot="18894773">
            <a:off x="8708249" y="1426005"/>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3EF9CE64-3B91-4EB6-A366-19DD431E2116}"/>
              </a:ext>
            </a:extLst>
          </p:cNvPr>
          <p:cNvSpPr>
            <a:spLocks noChangeAspect="1"/>
          </p:cNvSpPr>
          <p:nvPr/>
        </p:nvSpPr>
        <p:spPr>
          <a:xfrm rot="18894773">
            <a:off x="10413398" y="1420952"/>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73D362CD-03F9-4DF6-954A-D6367159BAF0}"/>
              </a:ext>
            </a:extLst>
          </p:cNvPr>
          <p:cNvSpPr>
            <a:spLocks noChangeAspect="1"/>
          </p:cNvSpPr>
          <p:nvPr/>
        </p:nvSpPr>
        <p:spPr>
          <a:xfrm rot="18894773">
            <a:off x="10421869" y="3134427"/>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4913F739-5D8B-49CE-B49B-A1FF9BE1E378}"/>
              </a:ext>
            </a:extLst>
          </p:cNvPr>
          <p:cNvSpPr>
            <a:spLocks noChangeAspect="1"/>
          </p:cNvSpPr>
          <p:nvPr/>
        </p:nvSpPr>
        <p:spPr>
          <a:xfrm rot="18894773">
            <a:off x="8716136" y="3137555"/>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4BEC2C86-DC99-4FE0-8DF1-FDC1DB71B240}"/>
              </a:ext>
            </a:extLst>
          </p:cNvPr>
          <p:cNvSpPr>
            <a:spLocks noChangeAspect="1"/>
          </p:cNvSpPr>
          <p:nvPr/>
        </p:nvSpPr>
        <p:spPr>
          <a:xfrm rot="20195033">
            <a:off x="9084147" y="1179835"/>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A60D372E-F77E-4464-B396-67D71B06FC8D}"/>
              </a:ext>
            </a:extLst>
          </p:cNvPr>
          <p:cNvSpPr>
            <a:spLocks noChangeAspect="1"/>
          </p:cNvSpPr>
          <p:nvPr/>
        </p:nvSpPr>
        <p:spPr>
          <a:xfrm rot="20195033">
            <a:off x="10670642" y="1804812"/>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45D4DB94-5B42-4752-8C82-08B605DAA577}"/>
              </a:ext>
            </a:extLst>
          </p:cNvPr>
          <p:cNvSpPr>
            <a:spLocks noChangeAspect="1"/>
          </p:cNvSpPr>
          <p:nvPr/>
        </p:nvSpPr>
        <p:spPr>
          <a:xfrm rot="20195033">
            <a:off x="10045770" y="3400306"/>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F2B130A1-563A-4456-AF5F-7F7699820E3C}"/>
              </a:ext>
            </a:extLst>
          </p:cNvPr>
          <p:cNvSpPr>
            <a:spLocks noChangeAspect="1"/>
          </p:cNvSpPr>
          <p:nvPr/>
        </p:nvSpPr>
        <p:spPr>
          <a:xfrm rot="20195033">
            <a:off x="8459443" y="2773325"/>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238005CE-FFB8-4A8A-9E2A-F2B8375F57F4}"/>
              </a:ext>
            </a:extLst>
          </p:cNvPr>
          <p:cNvSpPr>
            <a:spLocks noChangeAspect="1"/>
          </p:cNvSpPr>
          <p:nvPr/>
        </p:nvSpPr>
        <p:spPr>
          <a:xfrm rot="17535054">
            <a:off x="8445434" y="1822183"/>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9C7F63B9-F2DC-4510-857C-4F400D3DBDFF}"/>
              </a:ext>
            </a:extLst>
          </p:cNvPr>
          <p:cNvSpPr>
            <a:spLocks noChangeAspect="1"/>
          </p:cNvSpPr>
          <p:nvPr/>
        </p:nvSpPr>
        <p:spPr>
          <a:xfrm rot="17535054">
            <a:off x="10016988" y="1160535"/>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65D3341F-0387-4481-908F-F0C2DCA9DEB4}"/>
              </a:ext>
            </a:extLst>
          </p:cNvPr>
          <p:cNvSpPr>
            <a:spLocks noChangeAspect="1"/>
          </p:cNvSpPr>
          <p:nvPr/>
        </p:nvSpPr>
        <p:spPr>
          <a:xfrm rot="17535054">
            <a:off x="10684995" y="2738455"/>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AFECA9C1-05FD-4168-9757-AA0F44CAAFB1}"/>
              </a:ext>
            </a:extLst>
          </p:cNvPr>
          <p:cNvSpPr>
            <a:spLocks noChangeAspect="1"/>
          </p:cNvSpPr>
          <p:nvPr/>
        </p:nvSpPr>
        <p:spPr>
          <a:xfrm rot="17535054">
            <a:off x="9112160" y="3398552"/>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a:extLst>
              <a:ext uri="{FF2B5EF4-FFF2-40B4-BE49-F238E27FC236}">
                <a16:creationId xmlns:a16="http://schemas.microsoft.com/office/drawing/2014/main" id="{E15F84CF-985C-4A49-9ACD-49FA682C003E}"/>
              </a:ext>
            </a:extLst>
          </p:cNvPr>
          <p:cNvSpPr txBox="1"/>
          <p:nvPr/>
        </p:nvSpPr>
        <p:spPr>
          <a:xfrm>
            <a:off x="8058393" y="4048787"/>
            <a:ext cx="3302439" cy="1979003"/>
          </a:xfrm>
          <a:prstGeom prst="rect">
            <a:avLst/>
          </a:prstGeom>
          <a:noFill/>
        </p:spPr>
        <p:txBody>
          <a:bodyPr wrap="square" rtlCol="0">
            <a:spAutoFit/>
          </a:bodyPr>
          <a:lstStyle/>
          <a:p>
            <a:pPr algn="ctr" defTabSz="1219170">
              <a:spcBef>
                <a:spcPct val="20000"/>
              </a:spcBef>
              <a:defRPr/>
            </a:pPr>
            <a:r>
              <a:rPr lang="en-US" sz="1600" dirty="0">
                <a:solidFill>
                  <a:srgbClr val="44546B"/>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100" name="TextBox 99">
            <a:extLst>
              <a:ext uri="{FF2B5EF4-FFF2-40B4-BE49-F238E27FC236}">
                <a16:creationId xmlns:a16="http://schemas.microsoft.com/office/drawing/2014/main" id="{DC68C223-7410-43FF-AED4-F3025285443D}"/>
              </a:ext>
            </a:extLst>
          </p:cNvPr>
          <p:cNvSpPr txBox="1"/>
          <p:nvPr/>
        </p:nvSpPr>
        <p:spPr>
          <a:xfrm>
            <a:off x="9242359" y="237679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76%</a:t>
            </a:r>
          </a:p>
        </p:txBody>
      </p:sp>
      <p:sp>
        <p:nvSpPr>
          <p:cNvPr id="101" name="Freeform 13">
            <a:extLst>
              <a:ext uri="{FF2B5EF4-FFF2-40B4-BE49-F238E27FC236}">
                <a16:creationId xmlns:a16="http://schemas.microsoft.com/office/drawing/2014/main" id="{7256D624-2BEF-4C9A-8362-7A34D149B662}"/>
              </a:ext>
            </a:extLst>
          </p:cNvPr>
          <p:cNvSpPr>
            <a:spLocks noChangeAspect="1" noChangeArrowheads="1"/>
          </p:cNvSpPr>
          <p:nvPr/>
        </p:nvSpPr>
        <p:spPr bwMode="auto">
          <a:xfrm>
            <a:off x="5907239" y="2479669"/>
            <a:ext cx="453423" cy="457200"/>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102" name="Freeform 17">
            <a:extLst>
              <a:ext uri="{FF2B5EF4-FFF2-40B4-BE49-F238E27FC236}">
                <a16:creationId xmlns:a16="http://schemas.microsoft.com/office/drawing/2014/main" id="{CAD4A2BB-3134-4949-AFCC-91433E3C8A44}"/>
              </a:ext>
            </a:extLst>
          </p:cNvPr>
          <p:cNvSpPr>
            <a:spLocks noChangeAspect="1" noChangeArrowheads="1"/>
          </p:cNvSpPr>
          <p:nvPr/>
        </p:nvSpPr>
        <p:spPr bwMode="auto">
          <a:xfrm>
            <a:off x="9514525" y="1869534"/>
            <a:ext cx="393192" cy="39319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511030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fade">
                                      <p:cBhvr>
                                        <p:cTn id="17" dur="1000"/>
                                        <p:tgtEl>
                                          <p:spTgt spid="55"/>
                                        </p:tgtEl>
                                      </p:cBhvr>
                                    </p:animEffect>
                                    <p:anim calcmode="lin" valueType="num">
                                      <p:cBhvr>
                                        <p:cTn id="18" dur="1000" fill="hold"/>
                                        <p:tgtEl>
                                          <p:spTgt spid="55"/>
                                        </p:tgtEl>
                                        <p:attrNameLst>
                                          <p:attrName>ppt_x</p:attrName>
                                        </p:attrNameLst>
                                      </p:cBhvr>
                                      <p:tavLst>
                                        <p:tav tm="0">
                                          <p:val>
                                            <p:strVal val="#ppt_x"/>
                                          </p:val>
                                        </p:tav>
                                        <p:tav tm="100000">
                                          <p:val>
                                            <p:strVal val="#ppt_x"/>
                                          </p:val>
                                        </p:tav>
                                      </p:tavLst>
                                    </p:anim>
                                    <p:anim calcmode="lin" valueType="num">
                                      <p:cBhvr>
                                        <p:cTn id="19" dur="1000" fill="hold"/>
                                        <p:tgtEl>
                                          <p:spTgt spid="5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6"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80">
                                          <p:stCondLst>
                                            <p:cond delay="0"/>
                                          </p:stCondLst>
                                        </p:cTn>
                                        <p:tgtEl>
                                          <p:spTgt spid="8"/>
                                        </p:tgtEl>
                                      </p:cBhvr>
                                    </p:animEffect>
                                    <p:anim calcmode="lin" valueType="num">
                                      <p:cBhvr>
                                        <p:cTn id="2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9" dur="26">
                                          <p:stCondLst>
                                            <p:cond delay="650"/>
                                          </p:stCondLst>
                                        </p:cTn>
                                        <p:tgtEl>
                                          <p:spTgt spid="8"/>
                                        </p:tgtEl>
                                      </p:cBhvr>
                                      <p:to x="100000" y="60000"/>
                                    </p:animScale>
                                    <p:animScale>
                                      <p:cBhvr>
                                        <p:cTn id="30" dur="166" decel="50000">
                                          <p:stCondLst>
                                            <p:cond delay="676"/>
                                          </p:stCondLst>
                                        </p:cTn>
                                        <p:tgtEl>
                                          <p:spTgt spid="8"/>
                                        </p:tgtEl>
                                      </p:cBhvr>
                                      <p:to x="100000" y="100000"/>
                                    </p:animScale>
                                    <p:animScale>
                                      <p:cBhvr>
                                        <p:cTn id="31" dur="26">
                                          <p:stCondLst>
                                            <p:cond delay="1312"/>
                                          </p:stCondLst>
                                        </p:cTn>
                                        <p:tgtEl>
                                          <p:spTgt spid="8"/>
                                        </p:tgtEl>
                                      </p:cBhvr>
                                      <p:to x="100000" y="80000"/>
                                    </p:animScale>
                                    <p:animScale>
                                      <p:cBhvr>
                                        <p:cTn id="32" dur="166" decel="50000">
                                          <p:stCondLst>
                                            <p:cond delay="1338"/>
                                          </p:stCondLst>
                                        </p:cTn>
                                        <p:tgtEl>
                                          <p:spTgt spid="8"/>
                                        </p:tgtEl>
                                      </p:cBhvr>
                                      <p:to x="100000" y="100000"/>
                                    </p:animScale>
                                    <p:animScale>
                                      <p:cBhvr>
                                        <p:cTn id="33" dur="26">
                                          <p:stCondLst>
                                            <p:cond delay="1642"/>
                                          </p:stCondLst>
                                        </p:cTn>
                                        <p:tgtEl>
                                          <p:spTgt spid="8"/>
                                        </p:tgtEl>
                                      </p:cBhvr>
                                      <p:to x="100000" y="90000"/>
                                    </p:animScale>
                                    <p:animScale>
                                      <p:cBhvr>
                                        <p:cTn id="34" dur="166" decel="50000">
                                          <p:stCondLst>
                                            <p:cond delay="1668"/>
                                          </p:stCondLst>
                                        </p:cTn>
                                        <p:tgtEl>
                                          <p:spTgt spid="8"/>
                                        </p:tgtEl>
                                      </p:cBhvr>
                                      <p:to x="100000" y="100000"/>
                                    </p:animScale>
                                    <p:animScale>
                                      <p:cBhvr>
                                        <p:cTn id="35" dur="26">
                                          <p:stCondLst>
                                            <p:cond delay="1808"/>
                                          </p:stCondLst>
                                        </p:cTn>
                                        <p:tgtEl>
                                          <p:spTgt spid="8"/>
                                        </p:tgtEl>
                                      </p:cBhvr>
                                      <p:to x="100000" y="95000"/>
                                    </p:animScale>
                                    <p:animScale>
                                      <p:cBhvr>
                                        <p:cTn id="36" dur="166" decel="50000">
                                          <p:stCondLst>
                                            <p:cond delay="1834"/>
                                          </p:stCondLst>
                                        </p:cTn>
                                        <p:tgtEl>
                                          <p:spTgt spid="8"/>
                                        </p:tgtEl>
                                      </p:cBhvr>
                                      <p:to x="100000" y="100000"/>
                                    </p:animScale>
                                  </p:childTnLst>
                                </p:cTn>
                              </p:par>
                              <p:par>
                                <p:cTn id="37" presetID="26" presetClass="entr" presetSubtype="0" fill="hold" grpId="0" nodeType="withEffect">
                                  <p:stCondLst>
                                    <p:cond delay="250"/>
                                  </p:stCondLst>
                                  <p:childTnLst>
                                    <p:set>
                                      <p:cBhvr>
                                        <p:cTn id="38" dur="1" fill="hold">
                                          <p:stCondLst>
                                            <p:cond delay="0"/>
                                          </p:stCondLst>
                                        </p:cTn>
                                        <p:tgtEl>
                                          <p:spTgt spid="48"/>
                                        </p:tgtEl>
                                        <p:attrNameLst>
                                          <p:attrName>style.visibility</p:attrName>
                                        </p:attrNameLst>
                                      </p:cBhvr>
                                      <p:to>
                                        <p:strVal val="visible"/>
                                      </p:to>
                                    </p:set>
                                    <p:animEffect transition="in" filter="wipe(down)">
                                      <p:cBhvr>
                                        <p:cTn id="39" dur="580">
                                          <p:stCondLst>
                                            <p:cond delay="0"/>
                                          </p:stCondLst>
                                        </p:cTn>
                                        <p:tgtEl>
                                          <p:spTgt spid="48"/>
                                        </p:tgtEl>
                                      </p:cBhvr>
                                    </p:animEffect>
                                    <p:anim calcmode="lin" valueType="num">
                                      <p:cBhvr>
                                        <p:cTn id="40"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45" dur="26">
                                          <p:stCondLst>
                                            <p:cond delay="650"/>
                                          </p:stCondLst>
                                        </p:cTn>
                                        <p:tgtEl>
                                          <p:spTgt spid="48"/>
                                        </p:tgtEl>
                                      </p:cBhvr>
                                      <p:to x="100000" y="60000"/>
                                    </p:animScale>
                                    <p:animScale>
                                      <p:cBhvr>
                                        <p:cTn id="46" dur="166" decel="50000">
                                          <p:stCondLst>
                                            <p:cond delay="676"/>
                                          </p:stCondLst>
                                        </p:cTn>
                                        <p:tgtEl>
                                          <p:spTgt spid="48"/>
                                        </p:tgtEl>
                                      </p:cBhvr>
                                      <p:to x="100000" y="100000"/>
                                    </p:animScale>
                                    <p:animScale>
                                      <p:cBhvr>
                                        <p:cTn id="47" dur="26">
                                          <p:stCondLst>
                                            <p:cond delay="1312"/>
                                          </p:stCondLst>
                                        </p:cTn>
                                        <p:tgtEl>
                                          <p:spTgt spid="48"/>
                                        </p:tgtEl>
                                      </p:cBhvr>
                                      <p:to x="100000" y="80000"/>
                                    </p:animScale>
                                    <p:animScale>
                                      <p:cBhvr>
                                        <p:cTn id="48" dur="166" decel="50000">
                                          <p:stCondLst>
                                            <p:cond delay="1338"/>
                                          </p:stCondLst>
                                        </p:cTn>
                                        <p:tgtEl>
                                          <p:spTgt spid="48"/>
                                        </p:tgtEl>
                                      </p:cBhvr>
                                      <p:to x="100000" y="100000"/>
                                    </p:animScale>
                                    <p:animScale>
                                      <p:cBhvr>
                                        <p:cTn id="49" dur="26">
                                          <p:stCondLst>
                                            <p:cond delay="1642"/>
                                          </p:stCondLst>
                                        </p:cTn>
                                        <p:tgtEl>
                                          <p:spTgt spid="48"/>
                                        </p:tgtEl>
                                      </p:cBhvr>
                                      <p:to x="100000" y="90000"/>
                                    </p:animScale>
                                    <p:animScale>
                                      <p:cBhvr>
                                        <p:cTn id="50" dur="166" decel="50000">
                                          <p:stCondLst>
                                            <p:cond delay="1668"/>
                                          </p:stCondLst>
                                        </p:cTn>
                                        <p:tgtEl>
                                          <p:spTgt spid="48"/>
                                        </p:tgtEl>
                                      </p:cBhvr>
                                      <p:to x="100000" y="100000"/>
                                    </p:animScale>
                                    <p:animScale>
                                      <p:cBhvr>
                                        <p:cTn id="51" dur="26">
                                          <p:stCondLst>
                                            <p:cond delay="1808"/>
                                          </p:stCondLst>
                                        </p:cTn>
                                        <p:tgtEl>
                                          <p:spTgt spid="48"/>
                                        </p:tgtEl>
                                      </p:cBhvr>
                                      <p:to x="100000" y="95000"/>
                                    </p:animScale>
                                    <p:animScale>
                                      <p:cBhvr>
                                        <p:cTn id="52" dur="166" decel="50000">
                                          <p:stCondLst>
                                            <p:cond delay="1834"/>
                                          </p:stCondLst>
                                        </p:cTn>
                                        <p:tgtEl>
                                          <p:spTgt spid="48"/>
                                        </p:tgtEl>
                                      </p:cBhvr>
                                      <p:to x="100000" y="100000"/>
                                    </p:animScale>
                                  </p:childTnLst>
                                </p:cTn>
                              </p:par>
                              <p:par>
                                <p:cTn id="53" presetID="26" presetClass="entr" presetSubtype="0" fill="hold" grpId="0" nodeType="withEffect">
                                  <p:stCondLst>
                                    <p:cond delay="500"/>
                                  </p:stCondLst>
                                  <p:childTnLst>
                                    <p:set>
                                      <p:cBhvr>
                                        <p:cTn id="54" dur="1" fill="hold">
                                          <p:stCondLst>
                                            <p:cond delay="0"/>
                                          </p:stCondLst>
                                        </p:cTn>
                                        <p:tgtEl>
                                          <p:spTgt spid="38"/>
                                        </p:tgtEl>
                                        <p:attrNameLst>
                                          <p:attrName>style.visibility</p:attrName>
                                        </p:attrNameLst>
                                      </p:cBhvr>
                                      <p:to>
                                        <p:strVal val="visible"/>
                                      </p:to>
                                    </p:set>
                                    <p:animEffect transition="in" filter="wipe(down)">
                                      <p:cBhvr>
                                        <p:cTn id="55" dur="580">
                                          <p:stCondLst>
                                            <p:cond delay="0"/>
                                          </p:stCondLst>
                                        </p:cTn>
                                        <p:tgtEl>
                                          <p:spTgt spid="38"/>
                                        </p:tgtEl>
                                      </p:cBhvr>
                                    </p:animEffect>
                                    <p:anim calcmode="lin" valueType="num">
                                      <p:cBhvr>
                                        <p:cTn id="56" dur="1822"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38"/>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38"/>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38"/>
                                        </p:tgtEl>
                                        <p:attrNameLst>
                                          <p:attrName>ppt_y</p:attrName>
                                        </p:attrNameLst>
                                      </p:cBhvr>
                                      <p:tavLst>
                                        <p:tav tm="0" fmla="#ppt_y-sin(pi*$)/81">
                                          <p:val>
                                            <p:fltVal val="0"/>
                                          </p:val>
                                        </p:tav>
                                        <p:tav tm="100000">
                                          <p:val>
                                            <p:fltVal val="1"/>
                                          </p:val>
                                        </p:tav>
                                      </p:tavLst>
                                    </p:anim>
                                    <p:animScale>
                                      <p:cBhvr>
                                        <p:cTn id="61" dur="26">
                                          <p:stCondLst>
                                            <p:cond delay="650"/>
                                          </p:stCondLst>
                                        </p:cTn>
                                        <p:tgtEl>
                                          <p:spTgt spid="38"/>
                                        </p:tgtEl>
                                      </p:cBhvr>
                                      <p:to x="100000" y="60000"/>
                                    </p:animScale>
                                    <p:animScale>
                                      <p:cBhvr>
                                        <p:cTn id="62" dur="166" decel="50000">
                                          <p:stCondLst>
                                            <p:cond delay="676"/>
                                          </p:stCondLst>
                                        </p:cTn>
                                        <p:tgtEl>
                                          <p:spTgt spid="38"/>
                                        </p:tgtEl>
                                      </p:cBhvr>
                                      <p:to x="100000" y="100000"/>
                                    </p:animScale>
                                    <p:animScale>
                                      <p:cBhvr>
                                        <p:cTn id="63" dur="26">
                                          <p:stCondLst>
                                            <p:cond delay="1312"/>
                                          </p:stCondLst>
                                        </p:cTn>
                                        <p:tgtEl>
                                          <p:spTgt spid="38"/>
                                        </p:tgtEl>
                                      </p:cBhvr>
                                      <p:to x="100000" y="80000"/>
                                    </p:animScale>
                                    <p:animScale>
                                      <p:cBhvr>
                                        <p:cTn id="64" dur="166" decel="50000">
                                          <p:stCondLst>
                                            <p:cond delay="1338"/>
                                          </p:stCondLst>
                                        </p:cTn>
                                        <p:tgtEl>
                                          <p:spTgt spid="38"/>
                                        </p:tgtEl>
                                      </p:cBhvr>
                                      <p:to x="100000" y="100000"/>
                                    </p:animScale>
                                    <p:animScale>
                                      <p:cBhvr>
                                        <p:cTn id="65" dur="26">
                                          <p:stCondLst>
                                            <p:cond delay="1642"/>
                                          </p:stCondLst>
                                        </p:cTn>
                                        <p:tgtEl>
                                          <p:spTgt spid="38"/>
                                        </p:tgtEl>
                                      </p:cBhvr>
                                      <p:to x="100000" y="90000"/>
                                    </p:animScale>
                                    <p:animScale>
                                      <p:cBhvr>
                                        <p:cTn id="66" dur="166" decel="50000">
                                          <p:stCondLst>
                                            <p:cond delay="1668"/>
                                          </p:stCondLst>
                                        </p:cTn>
                                        <p:tgtEl>
                                          <p:spTgt spid="38"/>
                                        </p:tgtEl>
                                      </p:cBhvr>
                                      <p:to x="100000" y="100000"/>
                                    </p:animScale>
                                    <p:animScale>
                                      <p:cBhvr>
                                        <p:cTn id="67" dur="26">
                                          <p:stCondLst>
                                            <p:cond delay="1808"/>
                                          </p:stCondLst>
                                        </p:cTn>
                                        <p:tgtEl>
                                          <p:spTgt spid="38"/>
                                        </p:tgtEl>
                                      </p:cBhvr>
                                      <p:to x="100000" y="95000"/>
                                    </p:animScale>
                                    <p:animScale>
                                      <p:cBhvr>
                                        <p:cTn id="68" dur="166" decel="50000">
                                          <p:stCondLst>
                                            <p:cond delay="1834"/>
                                          </p:stCondLst>
                                        </p:cTn>
                                        <p:tgtEl>
                                          <p:spTgt spid="38"/>
                                        </p:tgtEl>
                                      </p:cBhvr>
                                      <p:to x="100000" y="100000"/>
                                    </p:animScale>
                                  </p:childTnLst>
                                </p:cTn>
                              </p:par>
                              <p:par>
                                <p:cTn id="69" presetID="26" presetClass="entr" presetSubtype="0" fill="hold" grpId="0" nodeType="withEffect">
                                  <p:stCondLst>
                                    <p:cond delay="750"/>
                                  </p:stCondLst>
                                  <p:childTnLst>
                                    <p:set>
                                      <p:cBhvr>
                                        <p:cTn id="70" dur="1" fill="hold">
                                          <p:stCondLst>
                                            <p:cond delay="0"/>
                                          </p:stCondLst>
                                        </p:cTn>
                                        <p:tgtEl>
                                          <p:spTgt spid="43"/>
                                        </p:tgtEl>
                                        <p:attrNameLst>
                                          <p:attrName>style.visibility</p:attrName>
                                        </p:attrNameLst>
                                      </p:cBhvr>
                                      <p:to>
                                        <p:strVal val="visible"/>
                                      </p:to>
                                    </p:set>
                                    <p:animEffect transition="in" filter="wipe(down)">
                                      <p:cBhvr>
                                        <p:cTn id="71" dur="580">
                                          <p:stCondLst>
                                            <p:cond delay="0"/>
                                          </p:stCondLst>
                                        </p:cTn>
                                        <p:tgtEl>
                                          <p:spTgt spid="43"/>
                                        </p:tgtEl>
                                      </p:cBhvr>
                                    </p:animEffect>
                                    <p:anim calcmode="lin" valueType="num">
                                      <p:cBhvr>
                                        <p:cTn id="72" dur="1822" tmFilter="0,0; 0.14,0.36; 0.43,0.73; 0.71,0.91; 1.0,1.0">
                                          <p:stCondLst>
                                            <p:cond delay="0"/>
                                          </p:stCondLst>
                                        </p:cTn>
                                        <p:tgtEl>
                                          <p:spTgt spid="43"/>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43"/>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43"/>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43"/>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43"/>
                                        </p:tgtEl>
                                        <p:attrNameLst>
                                          <p:attrName>ppt_y</p:attrName>
                                        </p:attrNameLst>
                                      </p:cBhvr>
                                      <p:tavLst>
                                        <p:tav tm="0" fmla="#ppt_y-sin(pi*$)/81">
                                          <p:val>
                                            <p:fltVal val="0"/>
                                          </p:val>
                                        </p:tav>
                                        <p:tav tm="100000">
                                          <p:val>
                                            <p:fltVal val="1"/>
                                          </p:val>
                                        </p:tav>
                                      </p:tavLst>
                                    </p:anim>
                                    <p:animScale>
                                      <p:cBhvr>
                                        <p:cTn id="77" dur="26">
                                          <p:stCondLst>
                                            <p:cond delay="650"/>
                                          </p:stCondLst>
                                        </p:cTn>
                                        <p:tgtEl>
                                          <p:spTgt spid="43"/>
                                        </p:tgtEl>
                                      </p:cBhvr>
                                      <p:to x="100000" y="60000"/>
                                    </p:animScale>
                                    <p:animScale>
                                      <p:cBhvr>
                                        <p:cTn id="78" dur="166" decel="50000">
                                          <p:stCondLst>
                                            <p:cond delay="676"/>
                                          </p:stCondLst>
                                        </p:cTn>
                                        <p:tgtEl>
                                          <p:spTgt spid="43"/>
                                        </p:tgtEl>
                                      </p:cBhvr>
                                      <p:to x="100000" y="100000"/>
                                    </p:animScale>
                                    <p:animScale>
                                      <p:cBhvr>
                                        <p:cTn id="79" dur="26">
                                          <p:stCondLst>
                                            <p:cond delay="1312"/>
                                          </p:stCondLst>
                                        </p:cTn>
                                        <p:tgtEl>
                                          <p:spTgt spid="43"/>
                                        </p:tgtEl>
                                      </p:cBhvr>
                                      <p:to x="100000" y="80000"/>
                                    </p:animScale>
                                    <p:animScale>
                                      <p:cBhvr>
                                        <p:cTn id="80" dur="166" decel="50000">
                                          <p:stCondLst>
                                            <p:cond delay="1338"/>
                                          </p:stCondLst>
                                        </p:cTn>
                                        <p:tgtEl>
                                          <p:spTgt spid="43"/>
                                        </p:tgtEl>
                                      </p:cBhvr>
                                      <p:to x="100000" y="100000"/>
                                    </p:animScale>
                                    <p:animScale>
                                      <p:cBhvr>
                                        <p:cTn id="81" dur="26">
                                          <p:stCondLst>
                                            <p:cond delay="1642"/>
                                          </p:stCondLst>
                                        </p:cTn>
                                        <p:tgtEl>
                                          <p:spTgt spid="43"/>
                                        </p:tgtEl>
                                      </p:cBhvr>
                                      <p:to x="100000" y="90000"/>
                                    </p:animScale>
                                    <p:animScale>
                                      <p:cBhvr>
                                        <p:cTn id="82" dur="166" decel="50000">
                                          <p:stCondLst>
                                            <p:cond delay="1668"/>
                                          </p:stCondLst>
                                        </p:cTn>
                                        <p:tgtEl>
                                          <p:spTgt spid="43"/>
                                        </p:tgtEl>
                                      </p:cBhvr>
                                      <p:to x="100000" y="100000"/>
                                    </p:animScale>
                                    <p:animScale>
                                      <p:cBhvr>
                                        <p:cTn id="83" dur="26">
                                          <p:stCondLst>
                                            <p:cond delay="1808"/>
                                          </p:stCondLst>
                                        </p:cTn>
                                        <p:tgtEl>
                                          <p:spTgt spid="43"/>
                                        </p:tgtEl>
                                      </p:cBhvr>
                                      <p:to x="100000" y="95000"/>
                                    </p:animScale>
                                    <p:animScale>
                                      <p:cBhvr>
                                        <p:cTn id="84" dur="166" decel="50000">
                                          <p:stCondLst>
                                            <p:cond delay="1834"/>
                                          </p:stCondLst>
                                        </p:cTn>
                                        <p:tgtEl>
                                          <p:spTgt spid="43"/>
                                        </p:tgtEl>
                                      </p:cBhvr>
                                      <p:to x="100000" y="100000"/>
                                    </p:animScale>
                                  </p:childTnLst>
                                </p:cTn>
                              </p:par>
                              <p:par>
                                <p:cTn id="85" presetID="26" presetClass="entr" presetSubtype="0" fill="hold" grpId="0" nodeType="withEffect">
                                  <p:stCondLst>
                                    <p:cond delay="1000"/>
                                  </p:stCondLst>
                                  <p:childTnLst>
                                    <p:set>
                                      <p:cBhvr>
                                        <p:cTn id="86" dur="1" fill="hold">
                                          <p:stCondLst>
                                            <p:cond delay="0"/>
                                          </p:stCondLst>
                                        </p:cTn>
                                        <p:tgtEl>
                                          <p:spTgt spid="9"/>
                                        </p:tgtEl>
                                        <p:attrNameLst>
                                          <p:attrName>style.visibility</p:attrName>
                                        </p:attrNameLst>
                                      </p:cBhvr>
                                      <p:to>
                                        <p:strVal val="visible"/>
                                      </p:to>
                                    </p:set>
                                    <p:animEffect transition="in" filter="wipe(down)">
                                      <p:cBhvr>
                                        <p:cTn id="87" dur="580">
                                          <p:stCondLst>
                                            <p:cond delay="0"/>
                                          </p:stCondLst>
                                        </p:cTn>
                                        <p:tgtEl>
                                          <p:spTgt spid="9"/>
                                        </p:tgtEl>
                                      </p:cBhvr>
                                    </p:animEffect>
                                    <p:anim calcmode="lin" valueType="num">
                                      <p:cBhvr>
                                        <p:cTn id="8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93" dur="26">
                                          <p:stCondLst>
                                            <p:cond delay="650"/>
                                          </p:stCondLst>
                                        </p:cTn>
                                        <p:tgtEl>
                                          <p:spTgt spid="9"/>
                                        </p:tgtEl>
                                      </p:cBhvr>
                                      <p:to x="100000" y="60000"/>
                                    </p:animScale>
                                    <p:animScale>
                                      <p:cBhvr>
                                        <p:cTn id="94" dur="166" decel="50000">
                                          <p:stCondLst>
                                            <p:cond delay="676"/>
                                          </p:stCondLst>
                                        </p:cTn>
                                        <p:tgtEl>
                                          <p:spTgt spid="9"/>
                                        </p:tgtEl>
                                      </p:cBhvr>
                                      <p:to x="100000" y="100000"/>
                                    </p:animScale>
                                    <p:animScale>
                                      <p:cBhvr>
                                        <p:cTn id="95" dur="26">
                                          <p:stCondLst>
                                            <p:cond delay="1312"/>
                                          </p:stCondLst>
                                        </p:cTn>
                                        <p:tgtEl>
                                          <p:spTgt spid="9"/>
                                        </p:tgtEl>
                                      </p:cBhvr>
                                      <p:to x="100000" y="80000"/>
                                    </p:animScale>
                                    <p:animScale>
                                      <p:cBhvr>
                                        <p:cTn id="96" dur="166" decel="50000">
                                          <p:stCondLst>
                                            <p:cond delay="1338"/>
                                          </p:stCondLst>
                                        </p:cTn>
                                        <p:tgtEl>
                                          <p:spTgt spid="9"/>
                                        </p:tgtEl>
                                      </p:cBhvr>
                                      <p:to x="100000" y="100000"/>
                                    </p:animScale>
                                    <p:animScale>
                                      <p:cBhvr>
                                        <p:cTn id="97" dur="26">
                                          <p:stCondLst>
                                            <p:cond delay="1642"/>
                                          </p:stCondLst>
                                        </p:cTn>
                                        <p:tgtEl>
                                          <p:spTgt spid="9"/>
                                        </p:tgtEl>
                                      </p:cBhvr>
                                      <p:to x="100000" y="90000"/>
                                    </p:animScale>
                                    <p:animScale>
                                      <p:cBhvr>
                                        <p:cTn id="98" dur="166" decel="50000">
                                          <p:stCondLst>
                                            <p:cond delay="1668"/>
                                          </p:stCondLst>
                                        </p:cTn>
                                        <p:tgtEl>
                                          <p:spTgt spid="9"/>
                                        </p:tgtEl>
                                      </p:cBhvr>
                                      <p:to x="100000" y="100000"/>
                                    </p:animScale>
                                    <p:animScale>
                                      <p:cBhvr>
                                        <p:cTn id="99" dur="26">
                                          <p:stCondLst>
                                            <p:cond delay="1808"/>
                                          </p:stCondLst>
                                        </p:cTn>
                                        <p:tgtEl>
                                          <p:spTgt spid="9"/>
                                        </p:tgtEl>
                                      </p:cBhvr>
                                      <p:to x="100000" y="95000"/>
                                    </p:animScale>
                                    <p:animScale>
                                      <p:cBhvr>
                                        <p:cTn id="100" dur="166" decel="50000">
                                          <p:stCondLst>
                                            <p:cond delay="1834"/>
                                          </p:stCondLst>
                                        </p:cTn>
                                        <p:tgtEl>
                                          <p:spTgt spid="9"/>
                                        </p:tgtEl>
                                      </p:cBhvr>
                                      <p:to x="100000" y="100000"/>
                                    </p:animScale>
                                  </p:childTnLst>
                                </p:cTn>
                              </p:par>
                              <p:par>
                                <p:cTn id="101" presetID="26" presetClass="entr" presetSubtype="0" fill="hold" grpId="0" nodeType="withEffect">
                                  <p:stCondLst>
                                    <p:cond delay="1250"/>
                                  </p:stCondLst>
                                  <p:childTnLst>
                                    <p:set>
                                      <p:cBhvr>
                                        <p:cTn id="102" dur="1" fill="hold">
                                          <p:stCondLst>
                                            <p:cond delay="0"/>
                                          </p:stCondLst>
                                        </p:cTn>
                                        <p:tgtEl>
                                          <p:spTgt spid="49"/>
                                        </p:tgtEl>
                                        <p:attrNameLst>
                                          <p:attrName>style.visibility</p:attrName>
                                        </p:attrNameLst>
                                      </p:cBhvr>
                                      <p:to>
                                        <p:strVal val="visible"/>
                                      </p:to>
                                    </p:set>
                                    <p:animEffect transition="in" filter="wipe(down)">
                                      <p:cBhvr>
                                        <p:cTn id="103" dur="580">
                                          <p:stCondLst>
                                            <p:cond delay="0"/>
                                          </p:stCondLst>
                                        </p:cTn>
                                        <p:tgtEl>
                                          <p:spTgt spid="49"/>
                                        </p:tgtEl>
                                      </p:cBhvr>
                                    </p:animEffect>
                                    <p:anim calcmode="lin" valueType="num">
                                      <p:cBhvr>
                                        <p:cTn id="104" dur="1822" tmFilter="0,0; 0.14,0.36; 0.43,0.73; 0.71,0.91; 1.0,1.0">
                                          <p:stCondLst>
                                            <p:cond delay="0"/>
                                          </p:stCondLst>
                                        </p:cTn>
                                        <p:tgtEl>
                                          <p:spTgt spid="49"/>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49"/>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49"/>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49"/>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49"/>
                                        </p:tgtEl>
                                        <p:attrNameLst>
                                          <p:attrName>ppt_y</p:attrName>
                                        </p:attrNameLst>
                                      </p:cBhvr>
                                      <p:tavLst>
                                        <p:tav tm="0" fmla="#ppt_y-sin(pi*$)/81">
                                          <p:val>
                                            <p:fltVal val="0"/>
                                          </p:val>
                                        </p:tav>
                                        <p:tav tm="100000">
                                          <p:val>
                                            <p:fltVal val="1"/>
                                          </p:val>
                                        </p:tav>
                                      </p:tavLst>
                                    </p:anim>
                                    <p:animScale>
                                      <p:cBhvr>
                                        <p:cTn id="109" dur="26">
                                          <p:stCondLst>
                                            <p:cond delay="650"/>
                                          </p:stCondLst>
                                        </p:cTn>
                                        <p:tgtEl>
                                          <p:spTgt spid="49"/>
                                        </p:tgtEl>
                                      </p:cBhvr>
                                      <p:to x="100000" y="60000"/>
                                    </p:animScale>
                                    <p:animScale>
                                      <p:cBhvr>
                                        <p:cTn id="110" dur="166" decel="50000">
                                          <p:stCondLst>
                                            <p:cond delay="676"/>
                                          </p:stCondLst>
                                        </p:cTn>
                                        <p:tgtEl>
                                          <p:spTgt spid="49"/>
                                        </p:tgtEl>
                                      </p:cBhvr>
                                      <p:to x="100000" y="100000"/>
                                    </p:animScale>
                                    <p:animScale>
                                      <p:cBhvr>
                                        <p:cTn id="111" dur="26">
                                          <p:stCondLst>
                                            <p:cond delay="1312"/>
                                          </p:stCondLst>
                                        </p:cTn>
                                        <p:tgtEl>
                                          <p:spTgt spid="49"/>
                                        </p:tgtEl>
                                      </p:cBhvr>
                                      <p:to x="100000" y="80000"/>
                                    </p:animScale>
                                    <p:animScale>
                                      <p:cBhvr>
                                        <p:cTn id="112" dur="166" decel="50000">
                                          <p:stCondLst>
                                            <p:cond delay="1338"/>
                                          </p:stCondLst>
                                        </p:cTn>
                                        <p:tgtEl>
                                          <p:spTgt spid="49"/>
                                        </p:tgtEl>
                                      </p:cBhvr>
                                      <p:to x="100000" y="100000"/>
                                    </p:animScale>
                                    <p:animScale>
                                      <p:cBhvr>
                                        <p:cTn id="113" dur="26">
                                          <p:stCondLst>
                                            <p:cond delay="1642"/>
                                          </p:stCondLst>
                                        </p:cTn>
                                        <p:tgtEl>
                                          <p:spTgt spid="49"/>
                                        </p:tgtEl>
                                      </p:cBhvr>
                                      <p:to x="100000" y="90000"/>
                                    </p:animScale>
                                    <p:animScale>
                                      <p:cBhvr>
                                        <p:cTn id="114" dur="166" decel="50000">
                                          <p:stCondLst>
                                            <p:cond delay="1668"/>
                                          </p:stCondLst>
                                        </p:cTn>
                                        <p:tgtEl>
                                          <p:spTgt spid="49"/>
                                        </p:tgtEl>
                                      </p:cBhvr>
                                      <p:to x="100000" y="100000"/>
                                    </p:animScale>
                                    <p:animScale>
                                      <p:cBhvr>
                                        <p:cTn id="115" dur="26">
                                          <p:stCondLst>
                                            <p:cond delay="1808"/>
                                          </p:stCondLst>
                                        </p:cTn>
                                        <p:tgtEl>
                                          <p:spTgt spid="49"/>
                                        </p:tgtEl>
                                      </p:cBhvr>
                                      <p:to x="100000" y="95000"/>
                                    </p:animScale>
                                    <p:animScale>
                                      <p:cBhvr>
                                        <p:cTn id="116" dur="166" decel="50000">
                                          <p:stCondLst>
                                            <p:cond delay="1834"/>
                                          </p:stCondLst>
                                        </p:cTn>
                                        <p:tgtEl>
                                          <p:spTgt spid="49"/>
                                        </p:tgtEl>
                                      </p:cBhvr>
                                      <p:to x="100000" y="100000"/>
                                    </p:animScale>
                                  </p:childTnLst>
                                </p:cTn>
                              </p:par>
                              <p:par>
                                <p:cTn id="117" presetID="26" presetClass="entr" presetSubtype="0" fill="hold" grpId="0" nodeType="withEffect">
                                  <p:stCondLst>
                                    <p:cond delay="1500"/>
                                  </p:stCondLst>
                                  <p:childTnLst>
                                    <p:set>
                                      <p:cBhvr>
                                        <p:cTn id="118" dur="1" fill="hold">
                                          <p:stCondLst>
                                            <p:cond delay="0"/>
                                          </p:stCondLst>
                                        </p:cTn>
                                        <p:tgtEl>
                                          <p:spTgt spid="39"/>
                                        </p:tgtEl>
                                        <p:attrNameLst>
                                          <p:attrName>style.visibility</p:attrName>
                                        </p:attrNameLst>
                                      </p:cBhvr>
                                      <p:to>
                                        <p:strVal val="visible"/>
                                      </p:to>
                                    </p:set>
                                    <p:animEffect transition="in" filter="wipe(down)">
                                      <p:cBhvr>
                                        <p:cTn id="119" dur="580">
                                          <p:stCondLst>
                                            <p:cond delay="0"/>
                                          </p:stCondLst>
                                        </p:cTn>
                                        <p:tgtEl>
                                          <p:spTgt spid="39"/>
                                        </p:tgtEl>
                                      </p:cBhvr>
                                    </p:animEffect>
                                    <p:anim calcmode="lin" valueType="num">
                                      <p:cBhvr>
                                        <p:cTn id="120" dur="1822"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39"/>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39"/>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39"/>
                                        </p:tgtEl>
                                        <p:attrNameLst>
                                          <p:attrName>ppt_y</p:attrName>
                                        </p:attrNameLst>
                                      </p:cBhvr>
                                      <p:tavLst>
                                        <p:tav tm="0" fmla="#ppt_y-sin(pi*$)/81">
                                          <p:val>
                                            <p:fltVal val="0"/>
                                          </p:val>
                                        </p:tav>
                                        <p:tav tm="100000">
                                          <p:val>
                                            <p:fltVal val="1"/>
                                          </p:val>
                                        </p:tav>
                                      </p:tavLst>
                                    </p:anim>
                                    <p:animScale>
                                      <p:cBhvr>
                                        <p:cTn id="125" dur="26">
                                          <p:stCondLst>
                                            <p:cond delay="650"/>
                                          </p:stCondLst>
                                        </p:cTn>
                                        <p:tgtEl>
                                          <p:spTgt spid="39"/>
                                        </p:tgtEl>
                                      </p:cBhvr>
                                      <p:to x="100000" y="60000"/>
                                    </p:animScale>
                                    <p:animScale>
                                      <p:cBhvr>
                                        <p:cTn id="126" dur="166" decel="50000">
                                          <p:stCondLst>
                                            <p:cond delay="676"/>
                                          </p:stCondLst>
                                        </p:cTn>
                                        <p:tgtEl>
                                          <p:spTgt spid="39"/>
                                        </p:tgtEl>
                                      </p:cBhvr>
                                      <p:to x="100000" y="100000"/>
                                    </p:animScale>
                                    <p:animScale>
                                      <p:cBhvr>
                                        <p:cTn id="127" dur="26">
                                          <p:stCondLst>
                                            <p:cond delay="1312"/>
                                          </p:stCondLst>
                                        </p:cTn>
                                        <p:tgtEl>
                                          <p:spTgt spid="39"/>
                                        </p:tgtEl>
                                      </p:cBhvr>
                                      <p:to x="100000" y="80000"/>
                                    </p:animScale>
                                    <p:animScale>
                                      <p:cBhvr>
                                        <p:cTn id="128" dur="166" decel="50000">
                                          <p:stCondLst>
                                            <p:cond delay="1338"/>
                                          </p:stCondLst>
                                        </p:cTn>
                                        <p:tgtEl>
                                          <p:spTgt spid="39"/>
                                        </p:tgtEl>
                                      </p:cBhvr>
                                      <p:to x="100000" y="100000"/>
                                    </p:animScale>
                                    <p:animScale>
                                      <p:cBhvr>
                                        <p:cTn id="129" dur="26">
                                          <p:stCondLst>
                                            <p:cond delay="1642"/>
                                          </p:stCondLst>
                                        </p:cTn>
                                        <p:tgtEl>
                                          <p:spTgt spid="39"/>
                                        </p:tgtEl>
                                      </p:cBhvr>
                                      <p:to x="100000" y="90000"/>
                                    </p:animScale>
                                    <p:animScale>
                                      <p:cBhvr>
                                        <p:cTn id="130" dur="166" decel="50000">
                                          <p:stCondLst>
                                            <p:cond delay="1668"/>
                                          </p:stCondLst>
                                        </p:cTn>
                                        <p:tgtEl>
                                          <p:spTgt spid="39"/>
                                        </p:tgtEl>
                                      </p:cBhvr>
                                      <p:to x="100000" y="100000"/>
                                    </p:animScale>
                                    <p:animScale>
                                      <p:cBhvr>
                                        <p:cTn id="131" dur="26">
                                          <p:stCondLst>
                                            <p:cond delay="1808"/>
                                          </p:stCondLst>
                                        </p:cTn>
                                        <p:tgtEl>
                                          <p:spTgt spid="39"/>
                                        </p:tgtEl>
                                      </p:cBhvr>
                                      <p:to x="100000" y="95000"/>
                                    </p:animScale>
                                    <p:animScale>
                                      <p:cBhvr>
                                        <p:cTn id="132" dur="166" decel="50000">
                                          <p:stCondLst>
                                            <p:cond delay="1834"/>
                                          </p:stCondLst>
                                        </p:cTn>
                                        <p:tgtEl>
                                          <p:spTgt spid="39"/>
                                        </p:tgtEl>
                                      </p:cBhvr>
                                      <p:to x="100000" y="100000"/>
                                    </p:animScale>
                                  </p:childTnLst>
                                </p:cTn>
                              </p:par>
                              <p:par>
                                <p:cTn id="133" presetID="26" presetClass="entr" presetSubtype="0" fill="hold" grpId="0" nodeType="withEffect">
                                  <p:stCondLst>
                                    <p:cond delay="1500"/>
                                  </p:stCondLst>
                                  <p:childTnLst>
                                    <p:set>
                                      <p:cBhvr>
                                        <p:cTn id="134" dur="1" fill="hold">
                                          <p:stCondLst>
                                            <p:cond delay="0"/>
                                          </p:stCondLst>
                                        </p:cTn>
                                        <p:tgtEl>
                                          <p:spTgt spid="44"/>
                                        </p:tgtEl>
                                        <p:attrNameLst>
                                          <p:attrName>style.visibility</p:attrName>
                                        </p:attrNameLst>
                                      </p:cBhvr>
                                      <p:to>
                                        <p:strVal val="visible"/>
                                      </p:to>
                                    </p:set>
                                    <p:animEffect transition="in" filter="wipe(down)">
                                      <p:cBhvr>
                                        <p:cTn id="135" dur="580">
                                          <p:stCondLst>
                                            <p:cond delay="0"/>
                                          </p:stCondLst>
                                        </p:cTn>
                                        <p:tgtEl>
                                          <p:spTgt spid="44"/>
                                        </p:tgtEl>
                                      </p:cBhvr>
                                    </p:animEffect>
                                    <p:anim calcmode="lin" valueType="num">
                                      <p:cBhvr>
                                        <p:cTn id="136" dur="1822"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id="137" dur="664" tmFilter="0.0,0.0; 0.25,0.07; 0.50,0.2; 0.75,0.467; 1.0,1.0">
                                          <p:stCondLst>
                                            <p:cond delay="0"/>
                                          </p:stCondLst>
                                        </p:cTn>
                                        <p:tgtEl>
                                          <p:spTgt spid="44"/>
                                        </p:tgtEl>
                                        <p:attrNameLst>
                                          <p:attrName>ppt_y</p:attrName>
                                        </p:attrNameLst>
                                      </p:cBhvr>
                                      <p:tavLst>
                                        <p:tav tm="0" fmla="#ppt_y-sin(pi*$)/3">
                                          <p:val>
                                            <p:fltVal val="0.5"/>
                                          </p:val>
                                        </p:tav>
                                        <p:tav tm="100000">
                                          <p:val>
                                            <p:fltVal val="1"/>
                                          </p:val>
                                        </p:tav>
                                      </p:tavLst>
                                    </p:anim>
                                    <p:anim calcmode="lin" valueType="num">
                                      <p:cBhvr>
                                        <p:cTn id="138" dur="664" tmFilter="0, 0; 0.125,0.2665; 0.25,0.4; 0.375,0.465; 0.5,0.5;  0.625,0.535; 0.75,0.6; 0.875,0.7335; 1,1">
                                          <p:stCondLst>
                                            <p:cond delay="664"/>
                                          </p:stCondLst>
                                        </p:cTn>
                                        <p:tgtEl>
                                          <p:spTgt spid="44"/>
                                        </p:tgtEl>
                                        <p:attrNameLst>
                                          <p:attrName>ppt_y</p:attrName>
                                        </p:attrNameLst>
                                      </p:cBhvr>
                                      <p:tavLst>
                                        <p:tav tm="0" fmla="#ppt_y-sin(pi*$)/9">
                                          <p:val>
                                            <p:fltVal val="0"/>
                                          </p:val>
                                        </p:tav>
                                        <p:tav tm="100000">
                                          <p:val>
                                            <p:fltVal val="1"/>
                                          </p:val>
                                        </p:tav>
                                      </p:tavLst>
                                    </p:anim>
                                    <p:anim calcmode="lin" valueType="num">
                                      <p:cBhvr>
                                        <p:cTn id="139" dur="332" tmFilter="0, 0; 0.125,0.2665; 0.25,0.4; 0.375,0.465; 0.5,0.5;  0.625,0.535; 0.75,0.6; 0.875,0.7335; 1,1">
                                          <p:stCondLst>
                                            <p:cond delay="1324"/>
                                          </p:stCondLst>
                                        </p:cTn>
                                        <p:tgtEl>
                                          <p:spTgt spid="44"/>
                                        </p:tgtEl>
                                        <p:attrNameLst>
                                          <p:attrName>ppt_y</p:attrName>
                                        </p:attrNameLst>
                                      </p:cBhvr>
                                      <p:tavLst>
                                        <p:tav tm="0" fmla="#ppt_y-sin(pi*$)/27">
                                          <p:val>
                                            <p:fltVal val="0"/>
                                          </p:val>
                                        </p:tav>
                                        <p:tav tm="100000">
                                          <p:val>
                                            <p:fltVal val="1"/>
                                          </p:val>
                                        </p:tav>
                                      </p:tavLst>
                                    </p:anim>
                                    <p:anim calcmode="lin" valueType="num">
                                      <p:cBhvr>
                                        <p:cTn id="140" dur="164" tmFilter="0, 0; 0.125,0.2665; 0.25,0.4; 0.375,0.465; 0.5,0.5;  0.625,0.535; 0.75,0.6; 0.875,0.7335; 1,1">
                                          <p:stCondLst>
                                            <p:cond delay="1656"/>
                                          </p:stCondLst>
                                        </p:cTn>
                                        <p:tgtEl>
                                          <p:spTgt spid="44"/>
                                        </p:tgtEl>
                                        <p:attrNameLst>
                                          <p:attrName>ppt_y</p:attrName>
                                        </p:attrNameLst>
                                      </p:cBhvr>
                                      <p:tavLst>
                                        <p:tav tm="0" fmla="#ppt_y-sin(pi*$)/81">
                                          <p:val>
                                            <p:fltVal val="0"/>
                                          </p:val>
                                        </p:tav>
                                        <p:tav tm="100000">
                                          <p:val>
                                            <p:fltVal val="1"/>
                                          </p:val>
                                        </p:tav>
                                      </p:tavLst>
                                    </p:anim>
                                    <p:animScale>
                                      <p:cBhvr>
                                        <p:cTn id="141" dur="26">
                                          <p:stCondLst>
                                            <p:cond delay="650"/>
                                          </p:stCondLst>
                                        </p:cTn>
                                        <p:tgtEl>
                                          <p:spTgt spid="44"/>
                                        </p:tgtEl>
                                      </p:cBhvr>
                                      <p:to x="100000" y="60000"/>
                                    </p:animScale>
                                    <p:animScale>
                                      <p:cBhvr>
                                        <p:cTn id="142" dur="166" decel="50000">
                                          <p:stCondLst>
                                            <p:cond delay="676"/>
                                          </p:stCondLst>
                                        </p:cTn>
                                        <p:tgtEl>
                                          <p:spTgt spid="44"/>
                                        </p:tgtEl>
                                      </p:cBhvr>
                                      <p:to x="100000" y="100000"/>
                                    </p:animScale>
                                    <p:animScale>
                                      <p:cBhvr>
                                        <p:cTn id="143" dur="26">
                                          <p:stCondLst>
                                            <p:cond delay="1312"/>
                                          </p:stCondLst>
                                        </p:cTn>
                                        <p:tgtEl>
                                          <p:spTgt spid="44"/>
                                        </p:tgtEl>
                                      </p:cBhvr>
                                      <p:to x="100000" y="80000"/>
                                    </p:animScale>
                                    <p:animScale>
                                      <p:cBhvr>
                                        <p:cTn id="144" dur="166" decel="50000">
                                          <p:stCondLst>
                                            <p:cond delay="1338"/>
                                          </p:stCondLst>
                                        </p:cTn>
                                        <p:tgtEl>
                                          <p:spTgt spid="44"/>
                                        </p:tgtEl>
                                      </p:cBhvr>
                                      <p:to x="100000" y="100000"/>
                                    </p:animScale>
                                    <p:animScale>
                                      <p:cBhvr>
                                        <p:cTn id="145" dur="26">
                                          <p:stCondLst>
                                            <p:cond delay="1642"/>
                                          </p:stCondLst>
                                        </p:cTn>
                                        <p:tgtEl>
                                          <p:spTgt spid="44"/>
                                        </p:tgtEl>
                                      </p:cBhvr>
                                      <p:to x="100000" y="90000"/>
                                    </p:animScale>
                                    <p:animScale>
                                      <p:cBhvr>
                                        <p:cTn id="146" dur="166" decel="50000">
                                          <p:stCondLst>
                                            <p:cond delay="1668"/>
                                          </p:stCondLst>
                                        </p:cTn>
                                        <p:tgtEl>
                                          <p:spTgt spid="44"/>
                                        </p:tgtEl>
                                      </p:cBhvr>
                                      <p:to x="100000" y="100000"/>
                                    </p:animScale>
                                    <p:animScale>
                                      <p:cBhvr>
                                        <p:cTn id="147" dur="26">
                                          <p:stCondLst>
                                            <p:cond delay="1808"/>
                                          </p:stCondLst>
                                        </p:cTn>
                                        <p:tgtEl>
                                          <p:spTgt spid="44"/>
                                        </p:tgtEl>
                                      </p:cBhvr>
                                      <p:to x="100000" y="95000"/>
                                    </p:animScale>
                                    <p:animScale>
                                      <p:cBhvr>
                                        <p:cTn id="148" dur="166" decel="50000">
                                          <p:stCondLst>
                                            <p:cond delay="1834"/>
                                          </p:stCondLst>
                                        </p:cTn>
                                        <p:tgtEl>
                                          <p:spTgt spid="44"/>
                                        </p:tgtEl>
                                      </p:cBhvr>
                                      <p:to x="100000" y="100000"/>
                                    </p:animScale>
                                  </p:childTnLst>
                                </p:cTn>
                              </p:par>
                              <p:par>
                                <p:cTn id="149" presetID="26" presetClass="entr" presetSubtype="0" fill="hold" grpId="0" nodeType="withEffect">
                                  <p:stCondLst>
                                    <p:cond delay="1750"/>
                                  </p:stCondLst>
                                  <p:childTnLst>
                                    <p:set>
                                      <p:cBhvr>
                                        <p:cTn id="150" dur="1" fill="hold">
                                          <p:stCondLst>
                                            <p:cond delay="0"/>
                                          </p:stCondLst>
                                        </p:cTn>
                                        <p:tgtEl>
                                          <p:spTgt spid="13"/>
                                        </p:tgtEl>
                                        <p:attrNameLst>
                                          <p:attrName>style.visibility</p:attrName>
                                        </p:attrNameLst>
                                      </p:cBhvr>
                                      <p:to>
                                        <p:strVal val="visible"/>
                                      </p:to>
                                    </p:set>
                                    <p:animEffect transition="in" filter="wipe(down)">
                                      <p:cBhvr>
                                        <p:cTn id="151" dur="580">
                                          <p:stCondLst>
                                            <p:cond delay="0"/>
                                          </p:stCondLst>
                                        </p:cTn>
                                        <p:tgtEl>
                                          <p:spTgt spid="13"/>
                                        </p:tgtEl>
                                      </p:cBhvr>
                                    </p:animEffect>
                                    <p:anim calcmode="lin" valueType="num">
                                      <p:cBhvr>
                                        <p:cTn id="152"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57" dur="26">
                                          <p:stCondLst>
                                            <p:cond delay="650"/>
                                          </p:stCondLst>
                                        </p:cTn>
                                        <p:tgtEl>
                                          <p:spTgt spid="13"/>
                                        </p:tgtEl>
                                      </p:cBhvr>
                                      <p:to x="100000" y="60000"/>
                                    </p:animScale>
                                    <p:animScale>
                                      <p:cBhvr>
                                        <p:cTn id="158" dur="166" decel="50000">
                                          <p:stCondLst>
                                            <p:cond delay="676"/>
                                          </p:stCondLst>
                                        </p:cTn>
                                        <p:tgtEl>
                                          <p:spTgt spid="13"/>
                                        </p:tgtEl>
                                      </p:cBhvr>
                                      <p:to x="100000" y="100000"/>
                                    </p:animScale>
                                    <p:animScale>
                                      <p:cBhvr>
                                        <p:cTn id="159" dur="26">
                                          <p:stCondLst>
                                            <p:cond delay="1312"/>
                                          </p:stCondLst>
                                        </p:cTn>
                                        <p:tgtEl>
                                          <p:spTgt spid="13"/>
                                        </p:tgtEl>
                                      </p:cBhvr>
                                      <p:to x="100000" y="80000"/>
                                    </p:animScale>
                                    <p:animScale>
                                      <p:cBhvr>
                                        <p:cTn id="160" dur="166" decel="50000">
                                          <p:stCondLst>
                                            <p:cond delay="1338"/>
                                          </p:stCondLst>
                                        </p:cTn>
                                        <p:tgtEl>
                                          <p:spTgt spid="13"/>
                                        </p:tgtEl>
                                      </p:cBhvr>
                                      <p:to x="100000" y="100000"/>
                                    </p:animScale>
                                    <p:animScale>
                                      <p:cBhvr>
                                        <p:cTn id="161" dur="26">
                                          <p:stCondLst>
                                            <p:cond delay="1642"/>
                                          </p:stCondLst>
                                        </p:cTn>
                                        <p:tgtEl>
                                          <p:spTgt spid="13"/>
                                        </p:tgtEl>
                                      </p:cBhvr>
                                      <p:to x="100000" y="90000"/>
                                    </p:animScale>
                                    <p:animScale>
                                      <p:cBhvr>
                                        <p:cTn id="162" dur="166" decel="50000">
                                          <p:stCondLst>
                                            <p:cond delay="1668"/>
                                          </p:stCondLst>
                                        </p:cTn>
                                        <p:tgtEl>
                                          <p:spTgt spid="13"/>
                                        </p:tgtEl>
                                      </p:cBhvr>
                                      <p:to x="100000" y="100000"/>
                                    </p:animScale>
                                    <p:animScale>
                                      <p:cBhvr>
                                        <p:cTn id="163" dur="26">
                                          <p:stCondLst>
                                            <p:cond delay="1808"/>
                                          </p:stCondLst>
                                        </p:cTn>
                                        <p:tgtEl>
                                          <p:spTgt spid="13"/>
                                        </p:tgtEl>
                                      </p:cBhvr>
                                      <p:to x="100000" y="95000"/>
                                    </p:animScale>
                                    <p:animScale>
                                      <p:cBhvr>
                                        <p:cTn id="164" dur="166" decel="50000">
                                          <p:stCondLst>
                                            <p:cond delay="1834"/>
                                          </p:stCondLst>
                                        </p:cTn>
                                        <p:tgtEl>
                                          <p:spTgt spid="13"/>
                                        </p:tgtEl>
                                      </p:cBhvr>
                                      <p:to x="100000" y="100000"/>
                                    </p:animScale>
                                  </p:childTnLst>
                                </p:cTn>
                              </p:par>
                              <p:par>
                                <p:cTn id="165" presetID="26" presetClass="entr" presetSubtype="0" fill="hold" grpId="0" nodeType="withEffect">
                                  <p:stCondLst>
                                    <p:cond delay="2000"/>
                                  </p:stCondLst>
                                  <p:childTnLst>
                                    <p:set>
                                      <p:cBhvr>
                                        <p:cTn id="166" dur="1" fill="hold">
                                          <p:stCondLst>
                                            <p:cond delay="0"/>
                                          </p:stCondLst>
                                        </p:cTn>
                                        <p:tgtEl>
                                          <p:spTgt spid="50"/>
                                        </p:tgtEl>
                                        <p:attrNameLst>
                                          <p:attrName>style.visibility</p:attrName>
                                        </p:attrNameLst>
                                      </p:cBhvr>
                                      <p:to>
                                        <p:strVal val="visible"/>
                                      </p:to>
                                    </p:set>
                                    <p:animEffect transition="in" filter="wipe(down)">
                                      <p:cBhvr>
                                        <p:cTn id="167" dur="580">
                                          <p:stCondLst>
                                            <p:cond delay="0"/>
                                          </p:stCondLst>
                                        </p:cTn>
                                        <p:tgtEl>
                                          <p:spTgt spid="50"/>
                                        </p:tgtEl>
                                      </p:cBhvr>
                                    </p:animEffect>
                                    <p:anim calcmode="lin" valueType="num">
                                      <p:cBhvr>
                                        <p:cTn id="168" dur="1822" tmFilter="0,0; 0.14,0.36; 0.43,0.73; 0.71,0.91; 1.0,1.0">
                                          <p:stCondLst>
                                            <p:cond delay="0"/>
                                          </p:stCondLst>
                                        </p:cTn>
                                        <p:tgtEl>
                                          <p:spTgt spid="50"/>
                                        </p:tgtEl>
                                        <p:attrNameLst>
                                          <p:attrName>ppt_x</p:attrName>
                                        </p:attrNameLst>
                                      </p:cBhvr>
                                      <p:tavLst>
                                        <p:tav tm="0">
                                          <p:val>
                                            <p:strVal val="#ppt_x-0.25"/>
                                          </p:val>
                                        </p:tav>
                                        <p:tav tm="100000">
                                          <p:val>
                                            <p:strVal val="#ppt_x"/>
                                          </p:val>
                                        </p:tav>
                                      </p:tavLst>
                                    </p:anim>
                                    <p:anim calcmode="lin" valueType="num">
                                      <p:cBhvr>
                                        <p:cTn id="169" dur="664" tmFilter="0.0,0.0; 0.25,0.07; 0.50,0.2; 0.75,0.467; 1.0,1.0">
                                          <p:stCondLst>
                                            <p:cond delay="0"/>
                                          </p:stCondLst>
                                        </p:cTn>
                                        <p:tgtEl>
                                          <p:spTgt spid="50"/>
                                        </p:tgtEl>
                                        <p:attrNameLst>
                                          <p:attrName>ppt_y</p:attrName>
                                        </p:attrNameLst>
                                      </p:cBhvr>
                                      <p:tavLst>
                                        <p:tav tm="0" fmla="#ppt_y-sin(pi*$)/3">
                                          <p:val>
                                            <p:fltVal val="0.5"/>
                                          </p:val>
                                        </p:tav>
                                        <p:tav tm="100000">
                                          <p:val>
                                            <p:fltVal val="1"/>
                                          </p:val>
                                        </p:tav>
                                      </p:tavLst>
                                    </p:anim>
                                    <p:anim calcmode="lin" valueType="num">
                                      <p:cBhvr>
                                        <p:cTn id="170" dur="664" tmFilter="0, 0; 0.125,0.2665; 0.25,0.4; 0.375,0.465; 0.5,0.5;  0.625,0.535; 0.75,0.6; 0.875,0.7335; 1,1">
                                          <p:stCondLst>
                                            <p:cond delay="664"/>
                                          </p:stCondLst>
                                        </p:cTn>
                                        <p:tgtEl>
                                          <p:spTgt spid="50"/>
                                        </p:tgtEl>
                                        <p:attrNameLst>
                                          <p:attrName>ppt_y</p:attrName>
                                        </p:attrNameLst>
                                      </p:cBhvr>
                                      <p:tavLst>
                                        <p:tav tm="0" fmla="#ppt_y-sin(pi*$)/9">
                                          <p:val>
                                            <p:fltVal val="0"/>
                                          </p:val>
                                        </p:tav>
                                        <p:tav tm="100000">
                                          <p:val>
                                            <p:fltVal val="1"/>
                                          </p:val>
                                        </p:tav>
                                      </p:tavLst>
                                    </p:anim>
                                    <p:anim calcmode="lin" valueType="num">
                                      <p:cBhvr>
                                        <p:cTn id="171" dur="332" tmFilter="0, 0; 0.125,0.2665; 0.25,0.4; 0.375,0.465; 0.5,0.5;  0.625,0.535; 0.75,0.6; 0.875,0.7335; 1,1">
                                          <p:stCondLst>
                                            <p:cond delay="1324"/>
                                          </p:stCondLst>
                                        </p:cTn>
                                        <p:tgtEl>
                                          <p:spTgt spid="50"/>
                                        </p:tgtEl>
                                        <p:attrNameLst>
                                          <p:attrName>ppt_y</p:attrName>
                                        </p:attrNameLst>
                                      </p:cBhvr>
                                      <p:tavLst>
                                        <p:tav tm="0" fmla="#ppt_y-sin(pi*$)/27">
                                          <p:val>
                                            <p:fltVal val="0"/>
                                          </p:val>
                                        </p:tav>
                                        <p:tav tm="100000">
                                          <p:val>
                                            <p:fltVal val="1"/>
                                          </p:val>
                                        </p:tav>
                                      </p:tavLst>
                                    </p:anim>
                                    <p:anim calcmode="lin" valueType="num">
                                      <p:cBhvr>
                                        <p:cTn id="172" dur="164" tmFilter="0, 0; 0.125,0.2665; 0.25,0.4; 0.375,0.465; 0.5,0.5;  0.625,0.535; 0.75,0.6; 0.875,0.7335; 1,1">
                                          <p:stCondLst>
                                            <p:cond delay="1656"/>
                                          </p:stCondLst>
                                        </p:cTn>
                                        <p:tgtEl>
                                          <p:spTgt spid="50"/>
                                        </p:tgtEl>
                                        <p:attrNameLst>
                                          <p:attrName>ppt_y</p:attrName>
                                        </p:attrNameLst>
                                      </p:cBhvr>
                                      <p:tavLst>
                                        <p:tav tm="0" fmla="#ppt_y-sin(pi*$)/81">
                                          <p:val>
                                            <p:fltVal val="0"/>
                                          </p:val>
                                        </p:tav>
                                        <p:tav tm="100000">
                                          <p:val>
                                            <p:fltVal val="1"/>
                                          </p:val>
                                        </p:tav>
                                      </p:tavLst>
                                    </p:anim>
                                    <p:animScale>
                                      <p:cBhvr>
                                        <p:cTn id="173" dur="26">
                                          <p:stCondLst>
                                            <p:cond delay="650"/>
                                          </p:stCondLst>
                                        </p:cTn>
                                        <p:tgtEl>
                                          <p:spTgt spid="50"/>
                                        </p:tgtEl>
                                      </p:cBhvr>
                                      <p:to x="100000" y="60000"/>
                                    </p:animScale>
                                    <p:animScale>
                                      <p:cBhvr>
                                        <p:cTn id="174" dur="166" decel="50000">
                                          <p:stCondLst>
                                            <p:cond delay="676"/>
                                          </p:stCondLst>
                                        </p:cTn>
                                        <p:tgtEl>
                                          <p:spTgt spid="50"/>
                                        </p:tgtEl>
                                      </p:cBhvr>
                                      <p:to x="100000" y="100000"/>
                                    </p:animScale>
                                    <p:animScale>
                                      <p:cBhvr>
                                        <p:cTn id="175" dur="26">
                                          <p:stCondLst>
                                            <p:cond delay="1312"/>
                                          </p:stCondLst>
                                        </p:cTn>
                                        <p:tgtEl>
                                          <p:spTgt spid="50"/>
                                        </p:tgtEl>
                                      </p:cBhvr>
                                      <p:to x="100000" y="80000"/>
                                    </p:animScale>
                                    <p:animScale>
                                      <p:cBhvr>
                                        <p:cTn id="176" dur="166" decel="50000">
                                          <p:stCondLst>
                                            <p:cond delay="1338"/>
                                          </p:stCondLst>
                                        </p:cTn>
                                        <p:tgtEl>
                                          <p:spTgt spid="50"/>
                                        </p:tgtEl>
                                      </p:cBhvr>
                                      <p:to x="100000" y="100000"/>
                                    </p:animScale>
                                    <p:animScale>
                                      <p:cBhvr>
                                        <p:cTn id="177" dur="26">
                                          <p:stCondLst>
                                            <p:cond delay="1642"/>
                                          </p:stCondLst>
                                        </p:cTn>
                                        <p:tgtEl>
                                          <p:spTgt spid="50"/>
                                        </p:tgtEl>
                                      </p:cBhvr>
                                      <p:to x="100000" y="90000"/>
                                    </p:animScale>
                                    <p:animScale>
                                      <p:cBhvr>
                                        <p:cTn id="178" dur="166" decel="50000">
                                          <p:stCondLst>
                                            <p:cond delay="1668"/>
                                          </p:stCondLst>
                                        </p:cTn>
                                        <p:tgtEl>
                                          <p:spTgt spid="50"/>
                                        </p:tgtEl>
                                      </p:cBhvr>
                                      <p:to x="100000" y="100000"/>
                                    </p:animScale>
                                    <p:animScale>
                                      <p:cBhvr>
                                        <p:cTn id="179" dur="26">
                                          <p:stCondLst>
                                            <p:cond delay="1808"/>
                                          </p:stCondLst>
                                        </p:cTn>
                                        <p:tgtEl>
                                          <p:spTgt spid="50"/>
                                        </p:tgtEl>
                                      </p:cBhvr>
                                      <p:to x="100000" y="95000"/>
                                    </p:animScale>
                                    <p:animScale>
                                      <p:cBhvr>
                                        <p:cTn id="180" dur="166" decel="50000">
                                          <p:stCondLst>
                                            <p:cond delay="1834"/>
                                          </p:stCondLst>
                                        </p:cTn>
                                        <p:tgtEl>
                                          <p:spTgt spid="50"/>
                                        </p:tgtEl>
                                      </p:cBhvr>
                                      <p:to x="100000" y="100000"/>
                                    </p:animScale>
                                  </p:childTnLst>
                                </p:cTn>
                              </p:par>
                              <p:par>
                                <p:cTn id="181" presetID="26" presetClass="entr" presetSubtype="0" fill="hold" grpId="0" nodeType="withEffect">
                                  <p:stCondLst>
                                    <p:cond delay="2250"/>
                                  </p:stCondLst>
                                  <p:childTnLst>
                                    <p:set>
                                      <p:cBhvr>
                                        <p:cTn id="182" dur="1" fill="hold">
                                          <p:stCondLst>
                                            <p:cond delay="0"/>
                                          </p:stCondLst>
                                        </p:cTn>
                                        <p:tgtEl>
                                          <p:spTgt spid="40"/>
                                        </p:tgtEl>
                                        <p:attrNameLst>
                                          <p:attrName>style.visibility</p:attrName>
                                        </p:attrNameLst>
                                      </p:cBhvr>
                                      <p:to>
                                        <p:strVal val="visible"/>
                                      </p:to>
                                    </p:set>
                                    <p:animEffect transition="in" filter="wipe(down)">
                                      <p:cBhvr>
                                        <p:cTn id="183" dur="580">
                                          <p:stCondLst>
                                            <p:cond delay="0"/>
                                          </p:stCondLst>
                                        </p:cTn>
                                        <p:tgtEl>
                                          <p:spTgt spid="40"/>
                                        </p:tgtEl>
                                      </p:cBhvr>
                                    </p:animEffect>
                                    <p:anim calcmode="lin" valueType="num">
                                      <p:cBhvr>
                                        <p:cTn id="184" dur="1822"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185" dur="664"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186" dur="664" tmFilter="0, 0; 0.125,0.2665; 0.25,0.4; 0.375,0.465; 0.5,0.5;  0.625,0.535; 0.75,0.6; 0.875,0.7335; 1,1">
                                          <p:stCondLst>
                                            <p:cond delay="664"/>
                                          </p:stCondLst>
                                        </p:cTn>
                                        <p:tgtEl>
                                          <p:spTgt spid="40"/>
                                        </p:tgtEl>
                                        <p:attrNameLst>
                                          <p:attrName>ppt_y</p:attrName>
                                        </p:attrNameLst>
                                      </p:cBhvr>
                                      <p:tavLst>
                                        <p:tav tm="0" fmla="#ppt_y-sin(pi*$)/9">
                                          <p:val>
                                            <p:fltVal val="0"/>
                                          </p:val>
                                        </p:tav>
                                        <p:tav tm="100000">
                                          <p:val>
                                            <p:fltVal val="1"/>
                                          </p:val>
                                        </p:tav>
                                      </p:tavLst>
                                    </p:anim>
                                    <p:anim calcmode="lin" valueType="num">
                                      <p:cBhvr>
                                        <p:cTn id="187" dur="332" tmFilter="0, 0; 0.125,0.2665; 0.25,0.4; 0.375,0.465; 0.5,0.5;  0.625,0.535; 0.75,0.6; 0.875,0.7335; 1,1">
                                          <p:stCondLst>
                                            <p:cond delay="1324"/>
                                          </p:stCondLst>
                                        </p:cTn>
                                        <p:tgtEl>
                                          <p:spTgt spid="40"/>
                                        </p:tgtEl>
                                        <p:attrNameLst>
                                          <p:attrName>ppt_y</p:attrName>
                                        </p:attrNameLst>
                                      </p:cBhvr>
                                      <p:tavLst>
                                        <p:tav tm="0" fmla="#ppt_y-sin(pi*$)/27">
                                          <p:val>
                                            <p:fltVal val="0"/>
                                          </p:val>
                                        </p:tav>
                                        <p:tav tm="100000">
                                          <p:val>
                                            <p:fltVal val="1"/>
                                          </p:val>
                                        </p:tav>
                                      </p:tavLst>
                                    </p:anim>
                                    <p:anim calcmode="lin" valueType="num">
                                      <p:cBhvr>
                                        <p:cTn id="188" dur="164" tmFilter="0, 0; 0.125,0.2665; 0.25,0.4; 0.375,0.465; 0.5,0.5;  0.625,0.535; 0.75,0.6; 0.875,0.7335; 1,1">
                                          <p:stCondLst>
                                            <p:cond delay="1656"/>
                                          </p:stCondLst>
                                        </p:cTn>
                                        <p:tgtEl>
                                          <p:spTgt spid="40"/>
                                        </p:tgtEl>
                                        <p:attrNameLst>
                                          <p:attrName>ppt_y</p:attrName>
                                        </p:attrNameLst>
                                      </p:cBhvr>
                                      <p:tavLst>
                                        <p:tav tm="0" fmla="#ppt_y-sin(pi*$)/81">
                                          <p:val>
                                            <p:fltVal val="0"/>
                                          </p:val>
                                        </p:tav>
                                        <p:tav tm="100000">
                                          <p:val>
                                            <p:fltVal val="1"/>
                                          </p:val>
                                        </p:tav>
                                      </p:tavLst>
                                    </p:anim>
                                    <p:animScale>
                                      <p:cBhvr>
                                        <p:cTn id="189" dur="26">
                                          <p:stCondLst>
                                            <p:cond delay="650"/>
                                          </p:stCondLst>
                                        </p:cTn>
                                        <p:tgtEl>
                                          <p:spTgt spid="40"/>
                                        </p:tgtEl>
                                      </p:cBhvr>
                                      <p:to x="100000" y="60000"/>
                                    </p:animScale>
                                    <p:animScale>
                                      <p:cBhvr>
                                        <p:cTn id="190" dur="166" decel="50000">
                                          <p:stCondLst>
                                            <p:cond delay="676"/>
                                          </p:stCondLst>
                                        </p:cTn>
                                        <p:tgtEl>
                                          <p:spTgt spid="40"/>
                                        </p:tgtEl>
                                      </p:cBhvr>
                                      <p:to x="100000" y="100000"/>
                                    </p:animScale>
                                    <p:animScale>
                                      <p:cBhvr>
                                        <p:cTn id="191" dur="26">
                                          <p:stCondLst>
                                            <p:cond delay="1312"/>
                                          </p:stCondLst>
                                        </p:cTn>
                                        <p:tgtEl>
                                          <p:spTgt spid="40"/>
                                        </p:tgtEl>
                                      </p:cBhvr>
                                      <p:to x="100000" y="80000"/>
                                    </p:animScale>
                                    <p:animScale>
                                      <p:cBhvr>
                                        <p:cTn id="192" dur="166" decel="50000">
                                          <p:stCondLst>
                                            <p:cond delay="1338"/>
                                          </p:stCondLst>
                                        </p:cTn>
                                        <p:tgtEl>
                                          <p:spTgt spid="40"/>
                                        </p:tgtEl>
                                      </p:cBhvr>
                                      <p:to x="100000" y="100000"/>
                                    </p:animScale>
                                    <p:animScale>
                                      <p:cBhvr>
                                        <p:cTn id="193" dur="26">
                                          <p:stCondLst>
                                            <p:cond delay="1642"/>
                                          </p:stCondLst>
                                        </p:cTn>
                                        <p:tgtEl>
                                          <p:spTgt spid="40"/>
                                        </p:tgtEl>
                                      </p:cBhvr>
                                      <p:to x="100000" y="90000"/>
                                    </p:animScale>
                                    <p:animScale>
                                      <p:cBhvr>
                                        <p:cTn id="194" dur="166" decel="50000">
                                          <p:stCondLst>
                                            <p:cond delay="1668"/>
                                          </p:stCondLst>
                                        </p:cTn>
                                        <p:tgtEl>
                                          <p:spTgt spid="40"/>
                                        </p:tgtEl>
                                      </p:cBhvr>
                                      <p:to x="100000" y="100000"/>
                                    </p:animScale>
                                    <p:animScale>
                                      <p:cBhvr>
                                        <p:cTn id="195" dur="26">
                                          <p:stCondLst>
                                            <p:cond delay="1808"/>
                                          </p:stCondLst>
                                        </p:cTn>
                                        <p:tgtEl>
                                          <p:spTgt spid="40"/>
                                        </p:tgtEl>
                                      </p:cBhvr>
                                      <p:to x="100000" y="95000"/>
                                    </p:animScale>
                                    <p:animScale>
                                      <p:cBhvr>
                                        <p:cTn id="196" dur="166" decel="50000">
                                          <p:stCondLst>
                                            <p:cond delay="1834"/>
                                          </p:stCondLst>
                                        </p:cTn>
                                        <p:tgtEl>
                                          <p:spTgt spid="40"/>
                                        </p:tgtEl>
                                      </p:cBhvr>
                                      <p:to x="100000" y="100000"/>
                                    </p:animScale>
                                  </p:childTnLst>
                                </p:cTn>
                              </p:par>
                              <p:par>
                                <p:cTn id="197" presetID="26" presetClass="entr" presetSubtype="0" fill="hold" grpId="0" nodeType="withEffect">
                                  <p:stCondLst>
                                    <p:cond delay="2500"/>
                                  </p:stCondLst>
                                  <p:childTnLst>
                                    <p:set>
                                      <p:cBhvr>
                                        <p:cTn id="198" dur="1" fill="hold">
                                          <p:stCondLst>
                                            <p:cond delay="0"/>
                                          </p:stCondLst>
                                        </p:cTn>
                                        <p:tgtEl>
                                          <p:spTgt spid="45"/>
                                        </p:tgtEl>
                                        <p:attrNameLst>
                                          <p:attrName>style.visibility</p:attrName>
                                        </p:attrNameLst>
                                      </p:cBhvr>
                                      <p:to>
                                        <p:strVal val="visible"/>
                                      </p:to>
                                    </p:set>
                                    <p:animEffect transition="in" filter="wipe(down)">
                                      <p:cBhvr>
                                        <p:cTn id="199" dur="580">
                                          <p:stCondLst>
                                            <p:cond delay="0"/>
                                          </p:stCondLst>
                                        </p:cTn>
                                        <p:tgtEl>
                                          <p:spTgt spid="45"/>
                                        </p:tgtEl>
                                      </p:cBhvr>
                                    </p:animEffect>
                                    <p:anim calcmode="lin" valueType="num">
                                      <p:cBhvr>
                                        <p:cTn id="200" dur="1822" tmFilter="0,0; 0.14,0.36; 0.43,0.73; 0.71,0.91; 1.0,1.0">
                                          <p:stCondLst>
                                            <p:cond delay="0"/>
                                          </p:stCondLst>
                                        </p:cTn>
                                        <p:tgtEl>
                                          <p:spTgt spid="45"/>
                                        </p:tgtEl>
                                        <p:attrNameLst>
                                          <p:attrName>ppt_x</p:attrName>
                                        </p:attrNameLst>
                                      </p:cBhvr>
                                      <p:tavLst>
                                        <p:tav tm="0">
                                          <p:val>
                                            <p:strVal val="#ppt_x-0.25"/>
                                          </p:val>
                                        </p:tav>
                                        <p:tav tm="100000">
                                          <p:val>
                                            <p:strVal val="#ppt_x"/>
                                          </p:val>
                                        </p:tav>
                                      </p:tavLst>
                                    </p:anim>
                                    <p:anim calcmode="lin" valueType="num">
                                      <p:cBhvr>
                                        <p:cTn id="201" dur="664" tmFilter="0.0,0.0; 0.25,0.07; 0.50,0.2; 0.75,0.467; 1.0,1.0">
                                          <p:stCondLst>
                                            <p:cond delay="0"/>
                                          </p:stCondLst>
                                        </p:cTn>
                                        <p:tgtEl>
                                          <p:spTgt spid="45"/>
                                        </p:tgtEl>
                                        <p:attrNameLst>
                                          <p:attrName>ppt_y</p:attrName>
                                        </p:attrNameLst>
                                      </p:cBhvr>
                                      <p:tavLst>
                                        <p:tav tm="0" fmla="#ppt_y-sin(pi*$)/3">
                                          <p:val>
                                            <p:fltVal val="0.5"/>
                                          </p:val>
                                        </p:tav>
                                        <p:tav tm="100000">
                                          <p:val>
                                            <p:fltVal val="1"/>
                                          </p:val>
                                        </p:tav>
                                      </p:tavLst>
                                    </p:anim>
                                    <p:anim calcmode="lin" valueType="num">
                                      <p:cBhvr>
                                        <p:cTn id="202" dur="664" tmFilter="0, 0; 0.125,0.2665; 0.25,0.4; 0.375,0.465; 0.5,0.5;  0.625,0.535; 0.75,0.6; 0.875,0.7335; 1,1">
                                          <p:stCondLst>
                                            <p:cond delay="664"/>
                                          </p:stCondLst>
                                        </p:cTn>
                                        <p:tgtEl>
                                          <p:spTgt spid="45"/>
                                        </p:tgtEl>
                                        <p:attrNameLst>
                                          <p:attrName>ppt_y</p:attrName>
                                        </p:attrNameLst>
                                      </p:cBhvr>
                                      <p:tavLst>
                                        <p:tav tm="0" fmla="#ppt_y-sin(pi*$)/9">
                                          <p:val>
                                            <p:fltVal val="0"/>
                                          </p:val>
                                        </p:tav>
                                        <p:tav tm="100000">
                                          <p:val>
                                            <p:fltVal val="1"/>
                                          </p:val>
                                        </p:tav>
                                      </p:tavLst>
                                    </p:anim>
                                    <p:anim calcmode="lin" valueType="num">
                                      <p:cBhvr>
                                        <p:cTn id="203" dur="332" tmFilter="0, 0; 0.125,0.2665; 0.25,0.4; 0.375,0.465; 0.5,0.5;  0.625,0.535; 0.75,0.6; 0.875,0.7335; 1,1">
                                          <p:stCondLst>
                                            <p:cond delay="1324"/>
                                          </p:stCondLst>
                                        </p:cTn>
                                        <p:tgtEl>
                                          <p:spTgt spid="45"/>
                                        </p:tgtEl>
                                        <p:attrNameLst>
                                          <p:attrName>ppt_y</p:attrName>
                                        </p:attrNameLst>
                                      </p:cBhvr>
                                      <p:tavLst>
                                        <p:tav tm="0" fmla="#ppt_y-sin(pi*$)/27">
                                          <p:val>
                                            <p:fltVal val="0"/>
                                          </p:val>
                                        </p:tav>
                                        <p:tav tm="100000">
                                          <p:val>
                                            <p:fltVal val="1"/>
                                          </p:val>
                                        </p:tav>
                                      </p:tavLst>
                                    </p:anim>
                                    <p:anim calcmode="lin" valueType="num">
                                      <p:cBhvr>
                                        <p:cTn id="204" dur="164" tmFilter="0, 0; 0.125,0.2665; 0.25,0.4; 0.375,0.465; 0.5,0.5;  0.625,0.535; 0.75,0.6; 0.875,0.7335; 1,1">
                                          <p:stCondLst>
                                            <p:cond delay="1656"/>
                                          </p:stCondLst>
                                        </p:cTn>
                                        <p:tgtEl>
                                          <p:spTgt spid="45"/>
                                        </p:tgtEl>
                                        <p:attrNameLst>
                                          <p:attrName>ppt_y</p:attrName>
                                        </p:attrNameLst>
                                      </p:cBhvr>
                                      <p:tavLst>
                                        <p:tav tm="0" fmla="#ppt_y-sin(pi*$)/81">
                                          <p:val>
                                            <p:fltVal val="0"/>
                                          </p:val>
                                        </p:tav>
                                        <p:tav tm="100000">
                                          <p:val>
                                            <p:fltVal val="1"/>
                                          </p:val>
                                        </p:tav>
                                      </p:tavLst>
                                    </p:anim>
                                    <p:animScale>
                                      <p:cBhvr>
                                        <p:cTn id="205" dur="26">
                                          <p:stCondLst>
                                            <p:cond delay="650"/>
                                          </p:stCondLst>
                                        </p:cTn>
                                        <p:tgtEl>
                                          <p:spTgt spid="45"/>
                                        </p:tgtEl>
                                      </p:cBhvr>
                                      <p:to x="100000" y="60000"/>
                                    </p:animScale>
                                    <p:animScale>
                                      <p:cBhvr>
                                        <p:cTn id="206" dur="166" decel="50000">
                                          <p:stCondLst>
                                            <p:cond delay="676"/>
                                          </p:stCondLst>
                                        </p:cTn>
                                        <p:tgtEl>
                                          <p:spTgt spid="45"/>
                                        </p:tgtEl>
                                      </p:cBhvr>
                                      <p:to x="100000" y="100000"/>
                                    </p:animScale>
                                    <p:animScale>
                                      <p:cBhvr>
                                        <p:cTn id="207" dur="26">
                                          <p:stCondLst>
                                            <p:cond delay="1312"/>
                                          </p:stCondLst>
                                        </p:cTn>
                                        <p:tgtEl>
                                          <p:spTgt spid="45"/>
                                        </p:tgtEl>
                                      </p:cBhvr>
                                      <p:to x="100000" y="80000"/>
                                    </p:animScale>
                                    <p:animScale>
                                      <p:cBhvr>
                                        <p:cTn id="208" dur="166" decel="50000">
                                          <p:stCondLst>
                                            <p:cond delay="1338"/>
                                          </p:stCondLst>
                                        </p:cTn>
                                        <p:tgtEl>
                                          <p:spTgt spid="45"/>
                                        </p:tgtEl>
                                      </p:cBhvr>
                                      <p:to x="100000" y="100000"/>
                                    </p:animScale>
                                    <p:animScale>
                                      <p:cBhvr>
                                        <p:cTn id="209" dur="26">
                                          <p:stCondLst>
                                            <p:cond delay="1642"/>
                                          </p:stCondLst>
                                        </p:cTn>
                                        <p:tgtEl>
                                          <p:spTgt spid="45"/>
                                        </p:tgtEl>
                                      </p:cBhvr>
                                      <p:to x="100000" y="90000"/>
                                    </p:animScale>
                                    <p:animScale>
                                      <p:cBhvr>
                                        <p:cTn id="210" dur="166" decel="50000">
                                          <p:stCondLst>
                                            <p:cond delay="1668"/>
                                          </p:stCondLst>
                                        </p:cTn>
                                        <p:tgtEl>
                                          <p:spTgt spid="45"/>
                                        </p:tgtEl>
                                      </p:cBhvr>
                                      <p:to x="100000" y="100000"/>
                                    </p:animScale>
                                    <p:animScale>
                                      <p:cBhvr>
                                        <p:cTn id="211" dur="26">
                                          <p:stCondLst>
                                            <p:cond delay="1808"/>
                                          </p:stCondLst>
                                        </p:cTn>
                                        <p:tgtEl>
                                          <p:spTgt spid="45"/>
                                        </p:tgtEl>
                                      </p:cBhvr>
                                      <p:to x="100000" y="95000"/>
                                    </p:animScale>
                                    <p:animScale>
                                      <p:cBhvr>
                                        <p:cTn id="212" dur="166" decel="50000">
                                          <p:stCondLst>
                                            <p:cond delay="1834"/>
                                          </p:stCondLst>
                                        </p:cTn>
                                        <p:tgtEl>
                                          <p:spTgt spid="45"/>
                                        </p:tgtEl>
                                      </p:cBhvr>
                                      <p:to x="100000" y="100000"/>
                                    </p:animScale>
                                  </p:childTnLst>
                                </p:cTn>
                              </p:par>
                              <p:par>
                                <p:cTn id="213" presetID="26" presetClass="entr" presetSubtype="0" fill="hold" grpId="0" nodeType="withEffect">
                                  <p:stCondLst>
                                    <p:cond delay="2500"/>
                                  </p:stCondLst>
                                  <p:childTnLst>
                                    <p:set>
                                      <p:cBhvr>
                                        <p:cTn id="214" dur="1" fill="hold">
                                          <p:stCondLst>
                                            <p:cond delay="0"/>
                                          </p:stCondLst>
                                        </p:cTn>
                                        <p:tgtEl>
                                          <p:spTgt spid="15"/>
                                        </p:tgtEl>
                                        <p:attrNameLst>
                                          <p:attrName>style.visibility</p:attrName>
                                        </p:attrNameLst>
                                      </p:cBhvr>
                                      <p:to>
                                        <p:strVal val="visible"/>
                                      </p:to>
                                    </p:set>
                                    <p:animEffect transition="in" filter="wipe(down)">
                                      <p:cBhvr>
                                        <p:cTn id="215" dur="580">
                                          <p:stCondLst>
                                            <p:cond delay="0"/>
                                          </p:stCondLst>
                                        </p:cTn>
                                        <p:tgtEl>
                                          <p:spTgt spid="15"/>
                                        </p:tgtEl>
                                      </p:cBhvr>
                                    </p:animEffect>
                                    <p:anim calcmode="lin" valueType="num">
                                      <p:cBhvr>
                                        <p:cTn id="21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21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21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21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22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221" dur="26">
                                          <p:stCondLst>
                                            <p:cond delay="650"/>
                                          </p:stCondLst>
                                        </p:cTn>
                                        <p:tgtEl>
                                          <p:spTgt spid="15"/>
                                        </p:tgtEl>
                                      </p:cBhvr>
                                      <p:to x="100000" y="60000"/>
                                    </p:animScale>
                                    <p:animScale>
                                      <p:cBhvr>
                                        <p:cTn id="222" dur="166" decel="50000">
                                          <p:stCondLst>
                                            <p:cond delay="676"/>
                                          </p:stCondLst>
                                        </p:cTn>
                                        <p:tgtEl>
                                          <p:spTgt spid="15"/>
                                        </p:tgtEl>
                                      </p:cBhvr>
                                      <p:to x="100000" y="100000"/>
                                    </p:animScale>
                                    <p:animScale>
                                      <p:cBhvr>
                                        <p:cTn id="223" dur="26">
                                          <p:stCondLst>
                                            <p:cond delay="1312"/>
                                          </p:stCondLst>
                                        </p:cTn>
                                        <p:tgtEl>
                                          <p:spTgt spid="15"/>
                                        </p:tgtEl>
                                      </p:cBhvr>
                                      <p:to x="100000" y="80000"/>
                                    </p:animScale>
                                    <p:animScale>
                                      <p:cBhvr>
                                        <p:cTn id="224" dur="166" decel="50000">
                                          <p:stCondLst>
                                            <p:cond delay="1338"/>
                                          </p:stCondLst>
                                        </p:cTn>
                                        <p:tgtEl>
                                          <p:spTgt spid="15"/>
                                        </p:tgtEl>
                                      </p:cBhvr>
                                      <p:to x="100000" y="100000"/>
                                    </p:animScale>
                                    <p:animScale>
                                      <p:cBhvr>
                                        <p:cTn id="225" dur="26">
                                          <p:stCondLst>
                                            <p:cond delay="1642"/>
                                          </p:stCondLst>
                                        </p:cTn>
                                        <p:tgtEl>
                                          <p:spTgt spid="15"/>
                                        </p:tgtEl>
                                      </p:cBhvr>
                                      <p:to x="100000" y="90000"/>
                                    </p:animScale>
                                    <p:animScale>
                                      <p:cBhvr>
                                        <p:cTn id="226" dur="166" decel="50000">
                                          <p:stCondLst>
                                            <p:cond delay="1668"/>
                                          </p:stCondLst>
                                        </p:cTn>
                                        <p:tgtEl>
                                          <p:spTgt spid="15"/>
                                        </p:tgtEl>
                                      </p:cBhvr>
                                      <p:to x="100000" y="100000"/>
                                    </p:animScale>
                                    <p:animScale>
                                      <p:cBhvr>
                                        <p:cTn id="227" dur="26">
                                          <p:stCondLst>
                                            <p:cond delay="1808"/>
                                          </p:stCondLst>
                                        </p:cTn>
                                        <p:tgtEl>
                                          <p:spTgt spid="15"/>
                                        </p:tgtEl>
                                      </p:cBhvr>
                                      <p:to x="100000" y="95000"/>
                                    </p:animScale>
                                    <p:animScale>
                                      <p:cBhvr>
                                        <p:cTn id="228" dur="166" decel="50000">
                                          <p:stCondLst>
                                            <p:cond delay="1834"/>
                                          </p:stCondLst>
                                        </p:cTn>
                                        <p:tgtEl>
                                          <p:spTgt spid="15"/>
                                        </p:tgtEl>
                                      </p:cBhvr>
                                      <p:to x="100000" y="100000"/>
                                    </p:animScale>
                                  </p:childTnLst>
                                </p:cTn>
                              </p:par>
                              <p:par>
                                <p:cTn id="229" presetID="26" presetClass="entr" presetSubtype="0" fill="hold" grpId="0" nodeType="withEffect">
                                  <p:stCondLst>
                                    <p:cond delay="2750"/>
                                  </p:stCondLst>
                                  <p:childTnLst>
                                    <p:set>
                                      <p:cBhvr>
                                        <p:cTn id="230" dur="1" fill="hold">
                                          <p:stCondLst>
                                            <p:cond delay="0"/>
                                          </p:stCondLst>
                                        </p:cTn>
                                        <p:tgtEl>
                                          <p:spTgt spid="47"/>
                                        </p:tgtEl>
                                        <p:attrNameLst>
                                          <p:attrName>style.visibility</p:attrName>
                                        </p:attrNameLst>
                                      </p:cBhvr>
                                      <p:to>
                                        <p:strVal val="visible"/>
                                      </p:to>
                                    </p:set>
                                    <p:animEffect transition="in" filter="wipe(down)">
                                      <p:cBhvr>
                                        <p:cTn id="231" dur="580">
                                          <p:stCondLst>
                                            <p:cond delay="0"/>
                                          </p:stCondLst>
                                        </p:cTn>
                                        <p:tgtEl>
                                          <p:spTgt spid="47"/>
                                        </p:tgtEl>
                                      </p:cBhvr>
                                    </p:animEffect>
                                    <p:anim calcmode="lin" valueType="num">
                                      <p:cBhvr>
                                        <p:cTn id="232" dur="1822" tmFilter="0,0; 0.14,0.36; 0.43,0.73; 0.71,0.91; 1.0,1.0">
                                          <p:stCondLst>
                                            <p:cond delay="0"/>
                                          </p:stCondLst>
                                        </p:cTn>
                                        <p:tgtEl>
                                          <p:spTgt spid="47"/>
                                        </p:tgtEl>
                                        <p:attrNameLst>
                                          <p:attrName>ppt_x</p:attrName>
                                        </p:attrNameLst>
                                      </p:cBhvr>
                                      <p:tavLst>
                                        <p:tav tm="0">
                                          <p:val>
                                            <p:strVal val="#ppt_x-0.25"/>
                                          </p:val>
                                        </p:tav>
                                        <p:tav tm="100000">
                                          <p:val>
                                            <p:strVal val="#ppt_x"/>
                                          </p:val>
                                        </p:tav>
                                      </p:tavLst>
                                    </p:anim>
                                    <p:anim calcmode="lin" valueType="num">
                                      <p:cBhvr>
                                        <p:cTn id="233" dur="664" tmFilter="0.0,0.0; 0.25,0.07; 0.50,0.2; 0.75,0.467; 1.0,1.0">
                                          <p:stCondLst>
                                            <p:cond delay="0"/>
                                          </p:stCondLst>
                                        </p:cTn>
                                        <p:tgtEl>
                                          <p:spTgt spid="47"/>
                                        </p:tgtEl>
                                        <p:attrNameLst>
                                          <p:attrName>ppt_y</p:attrName>
                                        </p:attrNameLst>
                                      </p:cBhvr>
                                      <p:tavLst>
                                        <p:tav tm="0" fmla="#ppt_y-sin(pi*$)/3">
                                          <p:val>
                                            <p:fltVal val="0.5"/>
                                          </p:val>
                                        </p:tav>
                                        <p:tav tm="100000">
                                          <p:val>
                                            <p:fltVal val="1"/>
                                          </p:val>
                                        </p:tav>
                                      </p:tavLst>
                                    </p:anim>
                                    <p:anim calcmode="lin" valueType="num">
                                      <p:cBhvr>
                                        <p:cTn id="234" dur="664" tmFilter="0, 0; 0.125,0.2665; 0.25,0.4; 0.375,0.465; 0.5,0.5;  0.625,0.535; 0.75,0.6; 0.875,0.7335; 1,1">
                                          <p:stCondLst>
                                            <p:cond delay="664"/>
                                          </p:stCondLst>
                                        </p:cTn>
                                        <p:tgtEl>
                                          <p:spTgt spid="47"/>
                                        </p:tgtEl>
                                        <p:attrNameLst>
                                          <p:attrName>ppt_y</p:attrName>
                                        </p:attrNameLst>
                                      </p:cBhvr>
                                      <p:tavLst>
                                        <p:tav tm="0" fmla="#ppt_y-sin(pi*$)/9">
                                          <p:val>
                                            <p:fltVal val="0"/>
                                          </p:val>
                                        </p:tav>
                                        <p:tav tm="100000">
                                          <p:val>
                                            <p:fltVal val="1"/>
                                          </p:val>
                                        </p:tav>
                                      </p:tavLst>
                                    </p:anim>
                                    <p:anim calcmode="lin" valueType="num">
                                      <p:cBhvr>
                                        <p:cTn id="235" dur="332" tmFilter="0, 0; 0.125,0.2665; 0.25,0.4; 0.375,0.465; 0.5,0.5;  0.625,0.535; 0.75,0.6; 0.875,0.7335; 1,1">
                                          <p:stCondLst>
                                            <p:cond delay="1324"/>
                                          </p:stCondLst>
                                        </p:cTn>
                                        <p:tgtEl>
                                          <p:spTgt spid="47"/>
                                        </p:tgtEl>
                                        <p:attrNameLst>
                                          <p:attrName>ppt_y</p:attrName>
                                        </p:attrNameLst>
                                      </p:cBhvr>
                                      <p:tavLst>
                                        <p:tav tm="0" fmla="#ppt_y-sin(pi*$)/27">
                                          <p:val>
                                            <p:fltVal val="0"/>
                                          </p:val>
                                        </p:tav>
                                        <p:tav tm="100000">
                                          <p:val>
                                            <p:fltVal val="1"/>
                                          </p:val>
                                        </p:tav>
                                      </p:tavLst>
                                    </p:anim>
                                    <p:anim calcmode="lin" valueType="num">
                                      <p:cBhvr>
                                        <p:cTn id="236" dur="164" tmFilter="0, 0; 0.125,0.2665; 0.25,0.4; 0.375,0.465; 0.5,0.5;  0.625,0.535; 0.75,0.6; 0.875,0.7335; 1,1">
                                          <p:stCondLst>
                                            <p:cond delay="1656"/>
                                          </p:stCondLst>
                                        </p:cTn>
                                        <p:tgtEl>
                                          <p:spTgt spid="47"/>
                                        </p:tgtEl>
                                        <p:attrNameLst>
                                          <p:attrName>ppt_y</p:attrName>
                                        </p:attrNameLst>
                                      </p:cBhvr>
                                      <p:tavLst>
                                        <p:tav tm="0" fmla="#ppt_y-sin(pi*$)/81">
                                          <p:val>
                                            <p:fltVal val="0"/>
                                          </p:val>
                                        </p:tav>
                                        <p:tav tm="100000">
                                          <p:val>
                                            <p:fltVal val="1"/>
                                          </p:val>
                                        </p:tav>
                                      </p:tavLst>
                                    </p:anim>
                                    <p:animScale>
                                      <p:cBhvr>
                                        <p:cTn id="237" dur="26">
                                          <p:stCondLst>
                                            <p:cond delay="650"/>
                                          </p:stCondLst>
                                        </p:cTn>
                                        <p:tgtEl>
                                          <p:spTgt spid="47"/>
                                        </p:tgtEl>
                                      </p:cBhvr>
                                      <p:to x="100000" y="60000"/>
                                    </p:animScale>
                                    <p:animScale>
                                      <p:cBhvr>
                                        <p:cTn id="238" dur="166" decel="50000">
                                          <p:stCondLst>
                                            <p:cond delay="676"/>
                                          </p:stCondLst>
                                        </p:cTn>
                                        <p:tgtEl>
                                          <p:spTgt spid="47"/>
                                        </p:tgtEl>
                                      </p:cBhvr>
                                      <p:to x="100000" y="100000"/>
                                    </p:animScale>
                                    <p:animScale>
                                      <p:cBhvr>
                                        <p:cTn id="239" dur="26">
                                          <p:stCondLst>
                                            <p:cond delay="1312"/>
                                          </p:stCondLst>
                                        </p:cTn>
                                        <p:tgtEl>
                                          <p:spTgt spid="47"/>
                                        </p:tgtEl>
                                      </p:cBhvr>
                                      <p:to x="100000" y="80000"/>
                                    </p:animScale>
                                    <p:animScale>
                                      <p:cBhvr>
                                        <p:cTn id="240" dur="166" decel="50000">
                                          <p:stCondLst>
                                            <p:cond delay="1338"/>
                                          </p:stCondLst>
                                        </p:cTn>
                                        <p:tgtEl>
                                          <p:spTgt spid="47"/>
                                        </p:tgtEl>
                                      </p:cBhvr>
                                      <p:to x="100000" y="100000"/>
                                    </p:animScale>
                                    <p:animScale>
                                      <p:cBhvr>
                                        <p:cTn id="241" dur="26">
                                          <p:stCondLst>
                                            <p:cond delay="1642"/>
                                          </p:stCondLst>
                                        </p:cTn>
                                        <p:tgtEl>
                                          <p:spTgt spid="47"/>
                                        </p:tgtEl>
                                      </p:cBhvr>
                                      <p:to x="100000" y="90000"/>
                                    </p:animScale>
                                    <p:animScale>
                                      <p:cBhvr>
                                        <p:cTn id="242" dur="166" decel="50000">
                                          <p:stCondLst>
                                            <p:cond delay="1668"/>
                                          </p:stCondLst>
                                        </p:cTn>
                                        <p:tgtEl>
                                          <p:spTgt spid="47"/>
                                        </p:tgtEl>
                                      </p:cBhvr>
                                      <p:to x="100000" y="100000"/>
                                    </p:animScale>
                                    <p:animScale>
                                      <p:cBhvr>
                                        <p:cTn id="243" dur="26">
                                          <p:stCondLst>
                                            <p:cond delay="1808"/>
                                          </p:stCondLst>
                                        </p:cTn>
                                        <p:tgtEl>
                                          <p:spTgt spid="47"/>
                                        </p:tgtEl>
                                      </p:cBhvr>
                                      <p:to x="100000" y="95000"/>
                                    </p:animScale>
                                    <p:animScale>
                                      <p:cBhvr>
                                        <p:cTn id="244" dur="166" decel="50000">
                                          <p:stCondLst>
                                            <p:cond delay="1834"/>
                                          </p:stCondLst>
                                        </p:cTn>
                                        <p:tgtEl>
                                          <p:spTgt spid="47"/>
                                        </p:tgtEl>
                                      </p:cBhvr>
                                      <p:to x="100000" y="100000"/>
                                    </p:animScale>
                                  </p:childTnLst>
                                </p:cTn>
                              </p:par>
                              <p:par>
                                <p:cTn id="245" presetID="26" presetClass="entr" presetSubtype="0" fill="hold" grpId="0" nodeType="withEffect">
                                  <p:stCondLst>
                                    <p:cond delay="3000"/>
                                  </p:stCondLst>
                                  <p:childTnLst>
                                    <p:set>
                                      <p:cBhvr>
                                        <p:cTn id="246" dur="1" fill="hold">
                                          <p:stCondLst>
                                            <p:cond delay="0"/>
                                          </p:stCondLst>
                                        </p:cTn>
                                        <p:tgtEl>
                                          <p:spTgt spid="37"/>
                                        </p:tgtEl>
                                        <p:attrNameLst>
                                          <p:attrName>style.visibility</p:attrName>
                                        </p:attrNameLst>
                                      </p:cBhvr>
                                      <p:to>
                                        <p:strVal val="visible"/>
                                      </p:to>
                                    </p:set>
                                    <p:animEffect transition="in" filter="wipe(down)">
                                      <p:cBhvr>
                                        <p:cTn id="247" dur="580">
                                          <p:stCondLst>
                                            <p:cond delay="0"/>
                                          </p:stCondLst>
                                        </p:cTn>
                                        <p:tgtEl>
                                          <p:spTgt spid="37"/>
                                        </p:tgtEl>
                                      </p:cBhvr>
                                    </p:animEffect>
                                    <p:anim calcmode="lin" valueType="num">
                                      <p:cBhvr>
                                        <p:cTn id="248"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249"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250"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251"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252"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253" dur="26">
                                          <p:stCondLst>
                                            <p:cond delay="650"/>
                                          </p:stCondLst>
                                        </p:cTn>
                                        <p:tgtEl>
                                          <p:spTgt spid="37"/>
                                        </p:tgtEl>
                                      </p:cBhvr>
                                      <p:to x="100000" y="60000"/>
                                    </p:animScale>
                                    <p:animScale>
                                      <p:cBhvr>
                                        <p:cTn id="254" dur="166" decel="50000">
                                          <p:stCondLst>
                                            <p:cond delay="676"/>
                                          </p:stCondLst>
                                        </p:cTn>
                                        <p:tgtEl>
                                          <p:spTgt spid="37"/>
                                        </p:tgtEl>
                                      </p:cBhvr>
                                      <p:to x="100000" y="100000"/>
                                    </p:animScale>
                                    <p:animScale>
                                      <p:cBhvr>
                                        <p:cTn id="255" dur="26">
                                          <p:stCondLst>
                                            <p:cond delay="1312"/>
                                          </p:stCondLst>
                                        </p:cTn>
                                        <p:tgtEl>
                                          <p:spTgt spid="37"/>
                                        </p:tgtEl>
                                      </p:cBhvr>
                                      <p:to x="100000" y="80000"/>
                                    </p:animScale>
                                    <p:animScale>
                                      <p:cBhvr>
                                        <p:cTn id="256" dur="166" decel="50000">
                                          <p:stCondLst>
                                            <p:cond delay="1338"/>
                                          </p:stCondLst>
                                        </p:cTn>
                                        <p:tgtEl>
                                          <p:spTgt spid="37"/>
                                        </p:tgtEl>
                                      </p:cBhvr>
                                      <p:to x="100000" y="100000"/>
                                    </p:animScale>
                                    <p:animScale>
                                      <p:cBhvr>
                                        <p:cTn id="257" dur="26">
                                          <p:stCondLst>
                                            <p:cond delay="1642"/>
                                          </p:stCondLst>
                                        </p:cTn>
                                        <p:tgtEl>
                                          <p:spTgt spid="37"/>
                                        </p:tgtEl>
                                      </p:cBhvr>
                                      <p:to x="100000" y="90000"/>
                                    </p:animScale>
                                    <p:animScale>
                                      <p:cBhvr>
                                        <p:cTn id="258" dur="166" decel="50000">
                                          <p:stCondLst>
                                            <p:cond delay="1668"/>
                                          </p:stCondLst>
                                        </p:cTn>
                                        <p:tgtEl>
                                          <p:spTgt spid="37"/>
                                        </p:tgtEl>
                                      </p:cBhvr>
                                      <p:to x="100000" y="100000"/>
                                    </p:animScale>
                                    <p:animScale>
                                      <p:cBhvr>
                                        <p:cTn id="259" dur="26">
                                          <p:stCondLst>
                                            <p:cond delay="1808"/>
                                          </p:stCondLst>
                                        </p:cTn>
                                        <p:tgtEl>
                                          <p:spTgt spid="37"/>
                                        </p:tgtEl>
                                      </p:cBhvr>
                                      <p:to x="100000" y="95000"/>
                                    </p:animScale>
                                    <p:animScale>
                                      <p:cBhvr>
                                        <p:cTn id="260" dur="166" decel="50000">
                                          <p:stCondLst>
                                            <p:cond delay="1834"/>
                                          </p:stCondLst>
                                        </p:cTn>
                                        <p:tgtEl>
                                          <p:spTgt spid="37"/>
                                        </p:tgtEl>
                                      </p:cBhvr>
                                      <p:to x="100000" y="100000"/>
                                    </p:animScale>
                                  </p:childTnLst>
                                </p:cTn>
                              </p:par>
                              <p:par>
                                <p:cTn id="261" presetID="26" presetClass="entr" presetSubtype="0" fill="hold" grpId="0" nodeType="withEffect">
                                  <p:stCondLst>
                                    <p:cond delay="3250"/>
                                  </p:stCondLst>
                                  <p:childTnLst>
                                    <p:set>
                                      <p:cBhvr>
                                        <p:cTn id="262" dur="1" fill="hold">
                                          <p:stCondLst>
                                            <p:cond delay="0"/>
                                          </p:stCondLst>
                                        </p:cTn>
                                        <p:tgtEl>
                                          <p:spTgt spid="42"/>
                                        </p:tgtEl>
                                        <p:attrNameLst>
                                          <p:attrName>style.visibility</p:attrName>
                                        </p:attrNameLst>
                                      </p:cBhvr>
                                      <p:to>
                                        <p:strVal val="visible"/>
                                      </p:to>
                                    </p:set>
                                    <p:animEffect transition="in" filter="wipe(down)">
                                      <p:cBhvr>
                                        <p:cTn id="263" dur="580">
                                          <p:stCondLst>
                                            <p:cond delay="0"/>
                                          </p:stCondLst>
                                        </p:cTn>
                                        <p:tgtEl>
                                          <p:spTgt spid="42"/>
                                        </p:tgtEl>
                                      </p:cBhvr>
                                    </p:animEffect>
                                    <p:anim calcmode="lin" valueType="num">
                                      <p:cBhvr>
                                        <p:cTn id="264" dur="1822"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265" dur="664"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266" dur="664" tmFilter="0, 0; 0.125,0.2665; 0.25,0.4; 0.375,0.465; 0.5,0.5;  0.625,0.535; 0.75,0.6; 0.875,0.7335; 1,1">
                                          <p:stCondLst>
                                            <p:cond delay="664"/>
                                          </p:stCondLst>
                                        </p:cTn>
                                        <p:tgtEl>
                                          <p:spTgt spid="42"/>
                                        </p:tgtEl>
                                        <p:attrNameLst>
                                          <p:attrName>ppt_y</p:attrName>
                                        </p:attrNameLst>
                                      </p:cBhvr>
                                      <p:tavLst>
                                        <p:tav tm="0" fmla="#ppt_y-sin(pi*$)/9">
                                          <p:val>
                                            <p:fltVal val="0"/>
                                          </p:val>
                                        </p:tav>
                                        <p:tav tm="100000">
                                          <p:val>
                                            <p:fltVal val="1"/>
                                          </p:val>
                                        </p:tav>
                                      </p:tavLst>
                                    </p:anim>
                                    <p:anim calcmode="lin" valueType="num">
                                      <p:cBhvr>
                                        <p:cTn id="267" dur="332" tmFilter="0, 0; 0.125,0.2665; 0.25,0.4; 0.375,0.465; 0.5,0.5;  0.625,0.535; 0.75,0.6; 0.875,0.7335; 1,1">
                                          <p:stCondLst>
                                            <p:cond delay="1324"/>
                                          </p:stCondLst>
                                        </p:cTn>
                                        <p:tgtEl>
                                          <p:spTgt spid="42"/>
                                        </p:tgtEl>
                                        <p:attrNameLst>
                                          <p:attrName>ppt_y</p:attrName>
                                        </p:attrNameLst>
                                      </p:cBhvr>
                                      <p:tavLst>
                                        <p:tav tm="0" fmla="#ppt_y-sin(pi*$)/27">
                                          <p:val>
                                            <p:fltVal val="0"/>
                                          </p:val>
                                        </p:tav>
                                        <p:tav tm="100000">
                                          <p:val>
                                            <p:fltVal val="1"/>
                                          </p:val>
                                        </p:tav>
                                      </p:tavLst>
                                    </p:anim>
                                    <p:anim calcmode="lin" valueType="num">
                                      <p:cBhvr>
                                        <p:cTn id="268" dur="164" tmFilter="0, 0; 0.125,0.2665; 0.25,0.4; 0.375,0.465; 0.5,0.5;  0.625,0.535; 0.75,0.6; 0.875,0.7335; 1,1">
                                          <p:stCondLst>
                                            <p:cond delay="1656"/>
                                          </p:stCondLst>
                                        </p:cTn>
                                        <p:tgtEl>
                                          <p:spTgt spid="42"/>
                                        </p:tgtEl>
                                        <p:attrNameLst>
                                          <p:attrName>ppt_y</p:attrName>
                                        </p:attrNameLst>
                                      </p:cBhvr>
                                      <p:tavLst>
                                        <p:tav tm="0" fmla="#ppt_y-sin(pi*$)/81">
                                          <p:val>
                                            <p:fltVal val="0"/>
                                          </p:val>
                                        </p:tav>
                                        <p:tav tm="100000">
                                          <p:val>
                                            <p:fltVal val="1"/>
                                          </p:val>
                                        </p:tav>
                                      </p:tavLst>
                                    </p:anim>
                                    <p:animScale>
                                      <p:cBhvr>
                                        <p:cTn id="269" dur="26">
                                          <p:stCondLst>
                                            <p:cond delay="650"/>
                                          </p:stCondLst>
                                        </p:cTn>
                                        <p:tgtEl>
                                          <p:spTgt spid="42"/>
                                        </p:tgtEl>
                                      </p:cBhvr>
                                      <p:to x="100000" y="60000"/>
                                    </p:animScale>
                                    <p:animScale>
                                      <p:cBhvr>
                                        <p:cTn id="270" dur="166" decel="50000">
                                          <p:stCondLst>
                                            <p:cond delay="676"/>
                                          </p:stCondLst>
                                        </p:cTn>
                                        <p:tgtEl>
                                          <p:spTgt spid="42"/>
                                        </p:tgtEl>
                                      </p:cBhvr>
                                      <p:to x="100000" y="100000"/>
                                    </p:animScale>
                                    <p:animScale>
                                      <p:cBhvr>
                                        <p:cTn id="271" dur="26">
                                          <p:stCondLst>
                                            <p:cond delay="1312"/>
                                          </p:stCondLst>
                                        </p:cTn>
                                        <p:tgtEl>
                                          <p:spTgt spid="42"/>
                                        </p:tgtEl>
                                      </p:cBhvr>
                                      <p:to x="100000" y="80000"/>
                                    </p:animScale>
                                    <p:animScale>
                                      <p:cBhvr>
                                        <p:cTn id="272" dur="166" decel="50000">
                                          <p:stCondLst>
                                            <p:cond delay="1338"/>
                                          </p:stCondLst>
                                        </p:cTn>
                                        <p:tgtEl>
                                          <p:spTgt spid="42"/>
                                        </p:tgtEl>
                                      </p:cBhvr>
                                      <p:to x="100000" y="100000"/>
                                    </p:animScale>
                                    <p:animScale>
                                      <p:cBhvr>
                                        <p:cTn id="273" dur="26">
                                          <p:stCondLst>
                                            <p:cond delay="1642"/>
                                          </p:stCondLst>
                                        </p:cTn>
                                        <p:tgtEl>
                                          <p:spTgt spid="42"/>
                                        </p:tgtEl>
                                      </p:cBhvr>
                                      <p:to x="100000" y="90000"/>
                                    </p:animScale>
                                    <p:animScale>
                                      <p:cBhvr>
                                        <p:cTn id="274" dur="166" decel="50000">
                                          <p:stCondLst>
                                            <p:cond delay="1668"/>
                                          </p:stCondLst>
                                        </p:cTn>
                                        <p:tgtEl>
                                          <p:spTgt spid="42"/>
                                        </p:tgtEl>
                                      </p:cBhvr>
                                      <p:to x="100000" y="100000"/>
                                    </p:animScale>
                                    <p:animScale>
                                      <p:cBhvr>
                                        <p:cTn id="275" dur="26">
                                          <p:stCondLst>
                                            <p:cond delay="1808"/>
                                          </p:stCondLst>
                                        </p:cTn>
                                        <p:tgtEl>
                                          <p:spTgt spid="42"/>
                                        </p:tgtEl>
                                      </p:cBhvr>
                                      <p:to x="100000" y="95000"/>
                                    </p:animScale>
                                    <p:animScale>
                                      <p:cBhvr>
                                        <p:cTn id="276" dur="166" decel="50000">
                                          <p:stCondLst>
                                            <p:cond delay="1834"/>
                                          </p:stCondLst>
                                        </p:cTn>
                                        <p:tgtEl>
                                          <p:spTgt spid="42"/>
                                        </p:tgtEl>
                                      </p:cBhvr>
                                      <p:to x="100000" y="100000"/>
                                    </p:animScale>
                                  </p:childTnLst>
                                </p:cTn>
                              </p:par>
                            </p:childTnLst>
                          </p:cTn>
                        </p:par>
                        <p:par>
                          <p:cTn id="277" fill="hold">
                            <p:stCondLst>
                              <p:cond delay="7250"/>
                            </p:stCondLst>
                            <p:childTnLst>
                              <p:par>
                                <p:cTn id="278" presetID="42" presetClass="entr" presetSubtype="0" fill="hold" grpId="0" nodeType="afterEffect">
                                  <p:stCondLst>
                                    <p:cond delay="0"/>
                                  </p:stCondLst>
                                  <p:childTnLst>
                                    <p:set>
                                      <p:cBhvr>
                                        <p:cTn id="279" dur="1" fill="hold">
                                          <p:stCondLst>
                                            <p:cond delay="0"/>
                                          </p:stCondLst>
                                        </p:cTn>
                                        <p:tgtEl>
                                          <p:spTgt spid="56"/>
                                        </p:tgtEl>
                                        <p:attrNameLst>
                                          <p:attrName>style.visibility</p:attrName>
                                        </p:attrNameLst>
                                      </p:cBhvr>
                                      <p:to>
                                        <p:strVal val="visible"/>
                                      </p:to>
                                    </p:set>
                                    <p:animEffect transition="in" filter="fade">
                                      <p:cBhvr>
                                        <p:cTn id="280" dur="1000"/>
                                        <p:tgtEl>
                                          <p:spTgt spid="56"/>
                                        </p:tgtEl>
                                      </p:cBhvr>
                                    </p:animEffect>
                                    <p:anim calcmode="lin" valueType="num">
                                      <p:cBhvr>
                                        <p:cTn id="281" dur="1000" fill="hold"/>
                                        <p:tgtEl>
                                          <p:spTgt spid="56"/>
                                        </p:tgtEl>
                                        <p:attrNameLst>
                                          <p:attrName>ppt_x</p:attrName>
                                        </p:attrNameLst>
                                      </p:cBhvr>
                                      <p:tavLst>
                                        <p:tav tm="0">
                                          <p:val>
                                            <p:strVal val="#ppt_x"/>
                                          </p:val>
                                        </p:tav>
                                        <p:tav tm="100000">
                                          <p:val>
                                            <p:strVal val="#ppt_x"/>
                                          </p:val>
                                        </p:tav>
                                      </p:tavLst>
                                    </p:anim>
                                    <p:anim calcmode="lin" valueType="num">
                                      <p:cBhvr>
                                        <p:cTn id="282" dur="1000" fill="hold"/>
                                        <p:tgtEl>
                                          <p:spTgt spid="56"/>
                                        </p:tgtEl>
                                        <p:attrNameLst>
                                          <p:attrName>ppt_y</p:attrName>
                                        </p:attrNameLst>
                                      </p:cBhvr>
                                      <p:tavLst>
                                        <p:tav tm="0">
                                          <p:val>
                                            <p:strVal val="#ppt_y+.1"/>
                                          </p:val>
                                        </p:tav>
                                        <p:tav tm="100000">
                                          <p:val>
                                            <p:strVal val="#ppt_y"/>
                                          </p:val>
                                        </p:tav>
                                      </p:tavLst>
                                    </p:anim>
                                  </p:childTnLst>
                                </p:cTn>
                              </p:par>
                            </p:childTnLst>
                          </p:cTn>
                        </p:par>
                        <p:par>
                          <p:cTn id="283" fill="hold">
                            <p:stCondLst>
                              <p:cond delay="8250"/>
                            </p:stCondLst>
                            <p:childTnLst>
                              <p:par>
                                <p:cTn id="284" presetID="42" presetClass="entr" presetSubtype="0" fill="hold" grpId="0" nodeType="afterEffect">
                                  <p:stCondLst>
                                    <p:cond delay="0"/>
                                  </p:stCondLst>
                                  <p:childTnLst>
                                    <p:set>
                                      <p:cBhvr>
                                        <p:cTn id="285" dur="1" fill="hold">
                                          <p:stCondLst>
                                            <p:cond delay="0"/>
                                          </p:stCondLst>
                                        </p:cTn>
                                        <p:tgtEl>
                                          <p:spTgt spid="53"/>
                                        </p:tgtEl>
                                        <p:attrNameLst>
                                          <p:attrName>style.visibility</p:attrName>
                                        </p:attrNameLst>
                                      </p:cBhvr>
                                      <p:to>
                                        <p:strVal val="visible"/>
                                      </p:to>
                                    </p:set>
                                    <p:animEffect transition="in" filter="fade">
                                      <p:cBhvr>
                                        <p:cTn id="286" dur="1000"/>
                                        <p:tgtEl>
                                          <p:spTgt spid="53"/>
                                        </p:tgtEl>
                                      </p:cBhvr>
                                    </p:animEffect>
                                    <p:anim calcmode="lin" valueType="num">
                                      <p:cBhvr>
                                        <p:cTn id="287" dur="1000" fill="hold"/>
                                        <p:tgtEl>
                                          <p:spTgt spid="53"/>
                                        </p:tgtEl>
                                        <p:attrNameLst>
                                          <p:attrName>ppt_x</p:attrName>
                                        </p:attrNameLst>
                                      </p:cBhvr>
                                      <p:tavLst>
                                        <p:tav tm="0">
                                          <p:val>
                                            <p:strVal val="#ppt_x"/>
                                          </p:val>
                                        </p:tav>
                                        <p:tav tm="100000">
                                          <p:val>
                                            <p:strVal val="#ppt_x"/>
                                          </p:val>
                                        </p:tav>
                                      </p:tavLst>
                                    </p:anim>
                                    <p:anim calcmode="lin" valueType="num">
                                      <p:cBhvr>
                                        <p:cTn id="288" dur="1000" fill="hold"/>
                                        <p:tgtEl>
                                          <p:spTgt spid="53"/>
                                        </p:tgtEl>
                                        <p:attrNameLst>
                                          <p:attrName>ppt_y</p:attrName>
                                        </p:attrNameLst>
                                      </p:cBhvr>
                                      <p:tavLst>
                                        <p:tav tm="0">
                                          <p:val>
                                            <p:strVal val="#ppt_y+.1"/>
                                          </p:val>
                                        </p:tav>
                                        <p:tav tm="100000">
                                          <p:val>
                                            <p:strVal val="#ppt_y"/>
                                          </p:val>
                                        </p:tav>
                                      </p:tavLst>
                                    </p:anim>
                                  </p:childTnLst>
                                </p:cTn>
                              </p:par>
                            </p:childTnLst>
                          </p:cTn>
                        </p:par>
                        <p:par>
                          <p:cTn id="289" fill="hold">
                            <p:stCondLst>
                              <p:cond delay="9250"/>
                            </p:stCondLst>
                            <p:childTnLst>
                              <p:par>
                                <p:cTn id="290" presetID="53" presetClass="entr" presetSubtype="16" fill="hold" nodeType="afterEffect">
                                  <p:stCondLst>
                                    <p:cond delay="0"/>
                                  </p:stCondLst>
                                  <p:childTnLst>
                                    <p:set>
                                      <p:cBhvr>
                                        <p:cTn id="291" dur="1" fill="hold">
                                          <p:stCondLst>
                                            <p:cond delay="0"/>
                                          </p:stCondLst>
                                        </p:cTn>
                                        <p:tgtEl>
                                          <p:spTgt spid="57"/>
                                        </p:tgtEl>
                                        <p:attrNameLst>
                                          <p:attrName>style.visibility</p:attrName>
                                        </p:attrNameLst>
                                      </p:cBhvr>
                                      <p:to>
                                        <p:strVal val="visible"/>
                                      </p:to>
                                    </p:set>
                                    <p:anim calcmode="lin" valueType="num">
                                      <p:cBhvr>
                                        <p:cTn id="292" dur="500" fill="hold"/>
                                        <p:tgtEl>
                                          <p:spTgt spid="57"/>
                                        </p:tgtEl>
                                        <p:attrNameLst>
                                          <p:attrName>ppt_w</p:attrName>
                                        </p:attrNameLst>
                                      </p:cBhvr>
                                      <p:tavLst>
                                        <p:tav tm="0">
                                          <p:val>
                                            <p:fltVal val="0"/>
                                          </p:val>
                                        </p:tav>
                                        <p:tav tm="100000">
                                          <p:val>
                                            <p:strVal val="#ppt_w"/>
                                          </p:val>
                                        </p:tav>
                                      </p:tavLst>
                                    </p:anim>
                                    <p:anim calcmode="lin" valueType="num">
                                      <p:cBhvr>
                                        <p:cTn id="293" dur="500" fill="hold"/>
                                        <p:tgtEl>
                                          <p:spTgt spid="57"/>
                                        </p:tgtEl>
                                        <p:attrNameLst>
                                          <p:attrName>ppt_h</p:attrName>
                                        </p:attrNameLst>
                                      </p:cBhvr>
                                      <p:tavLst>
                                        <p:tav tm="0">
                                          <p:val>
                                            <p:fltVal val="0"/>
                                          </p:val>
                                        </p:tav>
                                        <p:tav tm="100000">
                                          <p:val>
                                            <p:strVal val="#ppt_h"/>
                                          </p:val>
                                        </p:tav>
                                      </p:tavLst>
                                    </p:anim>
                                    <p:animEffect transition="in" filter="fade">
                                      <p:cBhvr>
                                        <p:cTn id="294" dur="500"/>
                                        <p:tgtEl>
                                          <p:spTgt spid="57"/>
                                        </p:tgtEl>
                                      </p:cBhvr>
                                    </p:animEffect>
                                  </p:childTnLst>
                                </p:cTn>
                              </p:par>
                            </p:childTnLst>
                          </p:cTn>
                        </p:par>
                        <p:par>
                          <p:cTn id="295" fill="hold">
                            <p:stCondLst>
                              <p:cond delay="9750"/>
                            </p:stCondLst>
                            <p:childTnLst>
                              <p:par>
                                <p:cTn id="296" presetID="42" presetClass="entr" presetSubtype="0" fill="hold" grpId="0" nodeType="afterEffect">
                                  <p:stCondLst>
                                    <p:cond delay="0"/>
                                  </p:stCondLst>
                                  <p:childTnLst>
                                    <p:set>
                                      <p:cBhvr>
                                        <p:cTn id="297" dur="1" fill="hold">
                                          <p:stCondLst>
                                            <p:cond delay="0"/>
                                          </p:stCondLst>
                                        </p:cTn>
                                        <p:tgtEl>
                                          <p:spTgt spid="101"/>
                                        </p:tgtEl>
                                        <p:attrNameLst>
                                          <p:attrName>style.visibility</p:attrName>
                                        </p:attrNameLst>
                                      </p:cBhvr>
                                      <p:to>
                                        <p:strVal val="visible"/>
                                      </p:to>
                                    </p:set>
                                    <p:animEffect transition="in" filter="fade">
                                      <p:cBhvr>
                                        <p:cTn id="298" dur="1000"/>
                                        <p:tgtEl>
                                          <p:spTgt spid="101"/>
                                        </p:tgtEl>
                                      </p:cBhvr>
                                    </p:animEffect>
                                    <p:anim calcmode="lin" valueType="num">
                                      <p:cBhvr>
                                        <p:cTn id="299" dur="1000" fill="hold"/>
                                        <p:tgtEl>
                                          <p:spTgt spid="101"/>
                                        </p:tgtEl>
                                        <p:attrNameLst>
                                          <p:attrName>ppt_x</p:attrName>
                                        </p:attrNameLst>
                                      </p:cBhvr>
                                      <p:tavLst>
                                        <p:tav tm="0">
                                          <p:val>
                                            <p:strVal val="#ppt_x"/>
                                          </p:val>
                                        </p:tav>
                                        <p:tav tm="100000">
                                          <p:val>
                                            <p:strVal val="#ppt_x"/>
                                          </p:val>
                                        </p:tav>
                                      </p:tavLst>
                                    </p:anim>
                                    <p:anim calcmode="lin" valueType="num">
                                      <p:cBhvr>
                                        <p:cTn id="300" dur="1000" fill="hold"/>
                                        <p:tgtEl>
                                          <p:spTgt spid="101"/>
                                        </p:tgtEl>
                                        <p:attrNameLst>
                                          <p:attrName>ppt_y</p:attrName>
                                        </p:attrNameLst>
                                      </p:cBhvr>
                                      <p:tavLst>
                                        <p:tav tm="0">
                                          <p:val>
                                            <p:strVal val="#ppt_y+.1"/>
                                          </p:val>
                                        </p:tav>
                                        <p:tav tm="100000">
                                          <p:val>
                                            <p:strVal val="#ppt_y"/>
                                          </p:val>
                                        </p:tav>
                                      </p:tavLst>
                                    </p:anim>
                                  </p:childTnLst>
                                </p:cTn>
                              </p:par>
                            </p:childTnLst>
                          </p:cTn>
                        </p:par>
                        <p:par>
                          <p:cTn id="301" fill="hold">
                            <p:stCondLst>
                              <p:cond delay="10750"/>
                            </p:stCondLst>
                            <p:childTnLst>
                              <p:par>
                                <p:cTn id="302" presetID="26" presetClass="entr" presetSubtype="0" fill="hold" grpId="0" nodeType="afterEffect">
                                  <p:stCondLst>
                                    <p:cond delay="0"/>
                                  </p:stCondLst>
                                  <p:childTnLst>
                                    <p:set>
                                      <p:cBhvr>
                                        <p:cTn id="303" dur="1" fill="hold">
                                          <p:stCondLst>
                                            <p:cond delay="0"/>
                                          </p:stCondLst>
                                        </p:cTn>
                                        <p:tgtEl>
                                          <p:spTgt spid="60"/>
                                        </p:tgtEl>
                                        <p:attrNameLst>
                                          <p:attrName>style.visibility</p:attrName>
                                        </p:attrNameLst>
                                      </p:cBhvr>
                                      <p:to>
                                        <p:strVal val="visible"/>
                                      </p:to>
                                    </p:set>
                                    <p:animEffect transition="in" filter="wipe(down)">
                                      <p:cBhvr>
                                        <p:cTn id="304" dur="580">
                                          <p:stCondLst>
                                            <p:cond delay="0"/>
                                          </p:stCondLst>
                                        </p:cTn>
                                        <p:tgtEl>
                                          <p:spTgt spid="60"/>
                                        </p:tgtEl>
                                      </p:cBhvr>
                                    </p:animEffect>
                                    <p:anim calcmode="lin" valueType="num">
                                      <p:cBhvr>
                                        <p:cTn id="305" dur="1822"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306" dur="664"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307" dur="664" tmFilter="0, 0; 0.125,0.2665; 0.25,0.4; 0.375,0.465; 0.5,0.5;  0.625,0.535; 0.75,0.6; 0.875,0.7335; 1,1">
                                          <p:stCondLst>
                                            <p:cond delay="664"/>
                                          </p:stCondLst>
                                        </p:cTn>
                                        <p:tgtEl>
                                          <p:spTgt spid="60"/>
                                        </p:tgtEl>
                                        <p:attrNameLst>
                                          <p:attrName>ppt_y</p:attrName>
                                        </p:attrNameLst>
                                      </p:cBhvr>
                                      <p:tavLst>
                                        <p:tav tm="0" fmla="#ppt_y-sin(pi*$)/9">
                                          <p:val>
                                            <p:fltVal val="0"/>
                                          </p:val>
                                        </p:tav>
                                        <p:tav tm="100000">
                                          <p:val>
                                            <p:fltVal val="1"/>
                                          </p:val>
                                        </p:tav>
                                      </p:tavLst>
                                    </p:anim>
                                    <p:anim calcmode="lin" valueType="num">
                                      <p:cBhvr>
                                        <p:cTn id="308" dur="332" tmFilter="0, 0; 0.125,0.2665; 0.25,0.4; 0.375,0.465; 0.5,0.5;  0.625,0.535; 0.75,0.6; 0.875,0.7335; 1,1">
                                          <p:stCondLst>
                                            <p:cond delay="1324"/>
                                          </p:stCondLst>
                                        </p:cTn>
                                        <p:tgtEl>
                                          <p:spTgt spid="60"/>
                                        </p:tgtEl>
                                        <p:attrNameLst>
                                          <p:attrName>ppt_y</p:attrName>
                                        </p:attrNameLst>
                                      </p:cBhvr>
                                      <p:tavLst>
                                        <p:tav tm="0" fmla="#ppt_y-sin(pi*$)/27">
                                          <p:val>
                                            <p:fltVal val="0"/>
                                          </p:val>
                                        </p:tav>
                                        <p:tav tm="100000">
                                          <p:val>
                                            <p:fltVal val="1"/>
                                          </p:val>
                                        </p:tav>
                                      </p:tavLst>
                                    </p:anim>
                                    <p:anim calcmode="lin" valueType="num">
                                      <p:cBhvr>
                                        <p:cTn id="309" dur="164" tmFilter="0, 0; 0.125,0.2665; 0.25,0.4; 0.375,0.465; 0.5,0.5;  0.625,0.535; 0.75,0.6; 0.875,0.7335; 1,1">
                                          <p:stCondLst>
                                            <p:cond delay="1656"/>
                                          </p:stCondLst>
                                        </p:cTn>
                                        <p:tgtEl>
                                          <p:spTgt spid="60"/>
                                        </p:tgtEl>
                                        <p:attrNameLst>
                                          <p:attrName>ppt_y</p:attrName>
                                        </p:attrNameLst>
                                      </p:cBhvr>
                                      <p:tavLst>
                                        <p:tav tm="0" fmla="#ppt_y-sin(pi*$)/81">
                                          <p:val>
                                            <p:fltVal val="0"/>
                                          </p:val>
                                        </p:tav>
                                        <p:tav tm="100000">
                                          <p:val>
                                            <p:fltVal val="1"/>
                                          </p:val>
                                        </p:tav>
                                      </p:tavLst>
                                    </p:anim>
                                    <p:animScale>
                                      <p:cBhvr>
                                        <p:cTn id="310" dur="26">
                                          <p:stCondLst>
                                            <p:cond delay="650"/>
                                          </p:stCondLst>
                                        </p:cTn>
                                        <p:tgtEl>
                                          <p:spTgt spid="60"/>
                                        </p:tgtEl>
                                      </p:cBhvr>
                                      <p:to x="100000" y="60000"/>
                                    </p:animScale>
                                    <p:animScale>
                                      <p:cBhvr>
                                        <p:cTn id="311" dur="166" decel="50000">
                                          <p:stCondLst>
                                            <p:cond delay="676"/>
                                          </p:stCondLst>
                                        </p:cTn>
                                        <p:tgtEl>
                                          <p:spTgt spid="60"/>
                                        </p:tgtEl>
                                      </p:cBhvr>
                                      <p:to x="100000" y="100000"/>
                                    </p:animScale>
                                    <p:animScale>
                                      <p:cBhvr>
                                        <p:cTn id="312" dur="26">
                                          <p:stCondLst>
                                            <p:cond delay="1312"/>
                                          </p:stCondLst>
                                        </p:cTn>
                                        <p:tgtEl>
                                          <p:spTgt spid="60"/>
                                        </p:tgtEl>
                                      </p:cBhvr>
                                      <p:to x="100000" y="80000"/>
                                    </p:animScale>
                                    <p:animScale>
                                      <p:cBhvr>
                                        <p:cTn id="313" dur="166" decel="50000">
                                          <p:stCondLst>
                                            <p:cond delay="1338"/>
                                          </p:stCondLst>
                                        </p:cTn>
                                        <p:tgtEl>
                                          <p:spTgt spid="60"/>
                                        </p:tgtEl>
                                      </p:cBhvr>
                                      <p:to x="100000" y="100000"/>
                                    </p:animScale>
                                    <p:animScale>
                                      <p:cBhvr>
                                        <p:cTn id="314" dur="26">
                                          <p:stCondLst>
                                            <p:cond delay="1642"/>
                                          </p:stCondLst>
                                        </p:cTn>
                                        <p:tgtEl>
                                          <p:spTgt spid="60"/>
                                        </p:tgtEl>
                                      </p:cBhvr>
                                      <p:to x="100000" y="90000"/>
                                    </p:animScale>
                                    <p:animScale>
                                      <p:cBhvr>
                                        <p:cTn id="315" dur="166" decel="50000">
                                          <p:stCondLst>
                                            <p:cond delay="1668"/>
                                          </p:stCondLst>
                                        </p:cTn>
                                        <p:tgtEl>
                                          <p:spTgt spid="60"/>
                                        </p:tgtEl>
                                      </p:cBhvr>
                                      <p:to x="100000" y="100000"/>
                                    </p:animScale>
                                    <p:animScale>
                                      <p:cBhvr>
                                        <p:cTn id="316" dur="26">
                                          <p:stCondLst>
                                            <p:cond delay="1808"/>
                                          </p:stCondLst>
                                        </p:cTn>
                                        <p:tgtEl>
                                          <p:spTgt spid="60"/>
                                        </p:tgtEl>
                                      </p:cBhvr>
                                      <p:to x="100000" y="95000"/>
                                    </p:animScale>
                                    <p:animScale>
                                      <p:cBhvr>
                                        <p:cTn id="317" dur="166" decel="50000">
                                          <p:stCondLst>
                                            <p:cond delay="1834"/>
                                          </p:stCondLst>
                                        </p:cTn>
                                        <p:tgtEl>
                                          <p:spTgt spid="60"/>
                                        </p:tgtEl>
                                      </p:cBhvr>
                                      <p:to x="100000" y="100000"/>
                                    </p:animScale>
                                  </p:childTnLst>
                                </p:cTn>
                              </p:par>
                              <p:par>
                                <p:cTn id="318" presetID="26" presetClass="entr" presetSubtype="0" fill="hold" grpId="0" nodeType="withEffect">
                                  <p:stCondLst>
                                    <p:cond delay="250"/>
                                  </p:stCondLst>
                                  <p:childTnLst>
                                    <p:set>
                                      <p:cBhvr>
                                        <p:cTn id="319" dur="1" fill="hold">
                                          <p:stCondLst>
                                            <p:cond delay="0"/>
                                          </p:stCondLst>
                                        </p:cTn>
                                        <p:tgtEl>
                                          <p:spTgt spid="73"/>
                                        </p:tgtEl>
                                        <p:attrNameLst>
                                          <p:attrName>style.visibility</p:attrName>
                                        </p:attrNameLst>
                                      </p:cBhvr>
                                      <p:to>
                                        <p:strVal val="visible"/>
                                      </p:to>
                                    </p:set>
                                    <p:animEffect transition="in" filter="wipe(down)">
                                      <p:cBhvr>
                                        <p:cTn id="320" dur="580">
                                          <p:stCondLst>
                                            <p:cond delay="0"/>
                                          </p:stCondLst>
                                        </p:cTn>
                                        <p:tgtEl>
                                          <p:spTgt spid="73"/>
                                        </p:tgtEl>
                                      </p:cBhvr>
                                    </p:animEffect>
                                    <p:anim calcmode="lin" valueType="num">
                                      <p:cBhvr>
                                        <p:cTn id="321" dur="1822" tmFilter="0,0; 0.14,0.36; 0.43,0.73; 0.71,0.91; 1.0,1.0">
                                          <p:stCondLst>
                                            <p:cond delay="0"/>
                                          </p:stCondLst>
                                        </p:cTn>
                                        <p:tgtEl>
                                          <p:spTgt spid="73"/>
                                        </p:tgtEl>
                                        <p:attrNameLst>
                                          <p:attrName>ppt_x</p:attrName>
                                        </p:attrNameLst>
                                      </p:cBhvr>
                                      <p:tavLst>
                                        <p:tav tm="0">
                                          <p:val>
                                            <p:strVal val="#ppt_x-0.25"/>
                                          </p:val>
                                        </p:tav>
                                        <p:tav tm="100000">
                                          <p:val>
                                            <p:strVal val="#ppt_x"/>
                                          </p:val>
                                        </p:tav>
                                      </p:tavLst>
                                    </p:anim>
                                    <p:anim calcmode="lin" valueType="num">
                                      <p:cBhvr>
                                        <p:cTn id="322" dur="664" tmFilter="0.0,0.0; 0.25,0.07; 0.50,0.2; 0.75,0.467; 1.0,1.0">
                                          <p:stCondLst>
                                            <p:cond delay="0"/>
                                          </p:stCondLst>
                                        </p:cTn>
                                        <p:tgtEl>
                                          <p:spTgt spid="73"/>
                                        </p:tgtEl>
                                        <p:attrNameLst>
                                          <p:attrName>ppt_y</p:attrName>
                                        </p:attrNameLst>
                                      </p:cBhvr>
                                      <p:tavLst>
                                        <p:tav tm="0" fmla="#ppt_y-sin(pi*$)/3">
                                          <p:val>
                                            <p:fltVal val="0.5"/>
                                          </p:val>
                                        </p:tav>
                                        <p:tav tm="100000">
                                          <p:val>
                                            <p:fltVal val="1"/>
                                          </p:val>
                                        </p:tav>
                                      </p:tavLst>
                                    </p:anim>
                                    <p:anim calcmode="lin" valueType="num">
                                      <p:cBhvr>
                                        <p:cTn id="323" dur="664" tmFilter="0, 0; 0.125,0.2665; 0.25,0.4; 0.375,0.465; 0.5,0.5;  0.625,0.535; 0.75,0.6; 0.875,0.7335; 1,1">
                                          <p:stCondLst>
                                            <p:cond delay="664"/>
                                          </p:stCondLst>
                                        </p:cTn>
                                        <p:tgtEl>
                                          <p:spTgt spid="73"/>
                                        </p:tgtEl>
                                        <p:attrNameLst>
                                          <p:attrName>ppt_y</p:attrName>
                                        </p:attrNameLst>
                                      </p:cBhvr>
                                      <p:tavLst>
                                        <p:tav tm="0" fmla="#ppt_y-sin(pi*$)/9">
                                          <p:val>
                                            <p:fltVal val="0"/>
                                          </p:val>
                                        </p:tav>
                                        <p:tav tm="100000">
                                          <p:val>
                                            <p:fltVal val="1"/>
                                          </p:val>
                                        </p:tav>
                                      </p:tavLst>
                                    </p:anim>
                                    <p:anim calcmode="lin" valueType="num">
                                      <p:cBhvr>
                                        <p:cTn id="324" dur="332" tmFilter="0, 0; 0.125,0.2665; 0.25,0.4; 0.375,0.465; 0.5,0.5;  0.625,0.535; 0.75,0.6; 0.875,0.7335; 1,1">
                                          <p:stCondLst>
                                            <p:cond delay="1324"/>
                                          </p:stCondLst>
                                        </p:cTn>
                                        <p:tgtEl>
                                          <p:spTgt spid="73"/>
                                        </p:tgtEl>
                                        <p:attrNameLst>
                                          <p:attrName>ppt_y</p:attrName>
                                        </p:attrNameLst>
                                      </p:cBhvr>
                                      <p:tavLst>
                                        <p:tav tm="0" fmla="#ppt_y-sin(pi*$)/27">
                                          <p:val>
                                            <p:fltVal val="0"/>
                                          </p:val>
                                        </p:tav>
                                        <p:tav tm="100000">
                                          <p:val>
                                            <p:fltVal val="1"/>
                                          </p:val>
                                        </p:tav>
                                      </p:tavLst>
                                    </p:anim>
                                    <p:anim calcmode="lin" valueType="num">
                                      <p:cBhvr>
                                        <p:cTn id="325" dur="164" tmFilter="0, 0; 0.125,0.2665; 0.25,0.4; 0.375,0.465; 0.5,0.5;  0.625,0.535; 0.75,0.6; 0.875,0.7335; 1,1">
                                          <p:stCondLst>
                                            <p:cond delay="1656"/>
                                          </p:stCondLst>
                                        </p:cTn>
                                        <p:tgtEl>
                                          <p:spTgt spid="73"/>
                                        </p:tgtEl>
                                        <p:attrNameLst>
                                          <p:attrName>ppt_y</p:attrName>
                                        </p:attrNameLst>
                                      </p:cBhvr>
                                      <p:tavLst>
                                        <p:tav tm="0" fmla="#ppt_y-sin(pi*$)/81">
                                          <p:val>
                                            <p:fltVal val="0"/>
                                          </p:val>
                                        </p:tav>
                                        <p:tav tm="100000">
                                          <p:val>
                                            <p:fltVal val="1"/>
                                          </p:val>
                                        </p:tav>
                                      </p:tavLst>
                                    </p:anim>
                                    <p:animScale>
                                      <p:cBhvr>
                                        <p:cTn id="326" dur="26">
                                          <p:stCondLst>
                                            <p:cond delay="650"/>
                                          </p:stCondLst>
                                        </p:cTn>
                                        <p:tgtEl>
                                          <p:spTgt spid="73"/>
                                        </p:tgtEl>
                                      </p:cBhvr>
                                      <p:to x="100000" y="60000"/>
                                    </p:animScale>
                                    <p:animScale>
                                      <p:cBhvr>
                                        <p:cTn id="327" dur="166" decel="50000">
                                          <p:stCondLst>
                                            <p:cond delay="676"/>
                                          </p:stCondLst>
                                        </p:cTn>
                                        <p:tgtEl>
                                          <p:spTgt spid="73"/>
                                        </p:tgtEl>
                                      </p:cBhvr>
                                      <p:to x="100000" y="100000"/>
                                    </p:animScale>
                                    <p:animScale>
                                      <p:cBhvr>
                                        <p:cTn id="328" dur="26">
                                          <p:stCondLst>
                                            <p:cond delay="1312"/>
                                          </p:stCondLst>
                                        </p:cTn>
                                        <p:tgtEl>
                                          <p:spTgt spid="73"/>
                                        </p:tgtEl>
                                      </p:cBhvr>
                                      <p:to x="100000" y="80000"/>
                                    </p:animScale>
                                    <p:animScale>
                                      <p:cBhvr>
                                        <p:cTn id="329" dur="166" decel="50000">
                                          <p:stCondLst>
                                            <p:cond delay="1338"/>
                                          </p:stCondLst>
                                        </p:cTn>
                                        <p:tgtEl>
                                          <p:spTgt spid="73"/>
                                        </p:tgtEl>
                                      </p:cBhvr>
                                      <p:to x="100000" y="100000"/>
                                    </p:animScale>
                                    <p:animScale>
                                      <p:cBhvr>
                                        <p:cTn id="330" dur="26">
                                          <p:stCondLst>
                                            <p:cond delay="1642"/>
                                          </p:stCondLst>
                                        </p:cTn>
                                        <p:tgtEl>
                                          <p:spTgt spid="73"/>
                                        </p:tgtEl>
                                      </p:cBhvr>
                                      <p:to x="100000" y="90000"/>
                                    </p:animScale>
                                    <p:animScale>
                                      <p:cBhvr>
                                        <p:cTn id="331" dur="166" decel="50000">
                                          <p:stCondLst>
                                            <p:cond delay="1668"/>
                                          </p:stCondLst>
                                        </p:cTn>
                                        <p:tgtEl>
                                          <p:spTgt spid="73"/>
                                        </p:tgtEl>
                                      </p:cBhvr>
                                      <p:to x="100000" y="100000"/>
                                    </p:animScale>
                                    <p:animScale>
                                      <p:cBhvr>
                                        <p:cTn id="332" dur="26">
                                          <p:stCondLst>
                                            <p:cond delay="1808"/>
                                          </p:stCondLst>
                                        </p:cTn>
                                        <p:tgtEl>
                                          <p:spTgt spid="73"/>
                                        </p:tgtEl>
                                      </p:cBhvr>
                                      <p:to x="100000" y="95000"/>
                                    </p:animScale>
                                    <p:animScale>
                                      <p:cBhvr>
                                        <p:cTn id="333" dur="166" decel="50000">
                                          <p:stCondLst>
                                            <p:cond delay="1834"/>
                                          </p:stCondLst>
                                        </p:cTn>
                                        <p:tgtEl>
                                          <p:spTgt spid="73"/>
                                        </p:tgtEl>
                                      </p:cBhvr>
                                      <p:to x="100000" y="100000"/>
                                    </p:animScale>
                                  </p:childTnLst>
                                </p:cTn>
                              </p:par>
                              <p:par>
                                <p:cTn id="334" presetID="26" presetClass="entr" presetSubtype="0" fill="hold" grpId="0" nodeType="withEffect">
                                  <p:stCondLst>
                                    <p:cond delay="500"/>
                                  </p:stCondLst>
                                  <p:childTnLst>
                                    <p:set>
                                      <p:cBhvr>
                                        <p:cTn id="335" dur="1" fill="hold">
                                          <p:stCondLst>
                                            <p:cond delay="0"/>
                                          </p:stCondLst>
                                        </p:cTn>
                                        <p:tgtEl>
                                          <p:spTgt spid="65"/>
                                        </p:tgtEl>
                                        <p:attrNameLst>
                                          <p:attrName>style.visibility</p:attrName>
                                        </p:attrNameLst>
                                      </p:cBhvr>
                                      <p:to>
                                        <p:strVal val="visible"/>
                                      </p:to>
                                    </p:set>
                                    <p:animEffect transition="in" filter="wipe(down)">
                                      <p:cBhvr>
                                        <p:cTn id="336" dur="580">
                                          <p:stCondLst>
                                            <p:cond delay="0"/>
                                          </p:stCondLst>
                                        </p:cTn>
                                        <p:tgtEl>
                                          <p:spTgt spid="65"/>
                                        </p:tgtEl>
                                      </p:cBhvr>
                                    </p:animEffect>
                                    <p:anim calcmode="lin" valueType="num">
                                      <p:cBhvr>
                                        <p:cTn id="337" dur="1822" tmFilter="0,0; 0.14,0.36; 0.43,0.73; 0.71,0.91; 1.0,1.0">
                                          <p:stCondLst>
                                            <p:cond delay="0"/>
                                          </p:stCondLst>
                                        </p:cTn>
                                        <p:tgtEl>
                                          <p:spTgt spid="65"/>
                                        </p:tgtEl>
                                        <p:attrNameLst>
                                          <p:attrName>ppt_x</p:attrName>
                                        </p:attrNameLst>
                                      </p:cBhvr>
                                      <p:tavLst>
                                        <p:tav tm="0">
                                          <p:val>
                                            <p:strVal val="#ppt_x-0.25"/>
                                          </p:val>
                                        </p:tav>
                                        <p:tav tm="100000">
                                          <p:val>
                                            <p:strVal val="#ppt_x"/>
                                          </p:val>
                                        </p:tav>
                                      </p:tavLst>
                                    </p:anim>
                                    <p:anim calcmode="lin" valueType="num">
                                      <p:cBhvr>
                                        <p:cTn id="338" dur="664" tmFilter="0.0,0.0; 0.25,0.07; 0.50,0.2; 0.75,0.467; 1.0,1.0">
                                          <p:stCondLst>
                                            <p:cond delay="0"/>
                                          </p:stCondLst>
                                        </p:cTn>
                                        <p:tgtEl>
                                          <p:spTgt spid="65"/>
                                        </p:tgtEl>
                                        <p:attrNameLst>
                                          <p:attrName>ppt_y</p:attrName>
                                        </p:attrNameLst>
                                      </p:cBhvr>
                                      <p:tavLst>
                                        <p:tav tm="0" fmla="#ppt_y-sin(pi*$)/3">
                                          <p:val>
                                            <p:fltVal val="0.5"/>
                                          </p:val>
                                        </p:tav>
                                        <p:tav tm="100000">
                                          <p:val>
                                            <p:fltVal val="1"/>
                                          </p:val>
                                        </p:tav>
                                      </p:tavLst>
                                    </p:anim>
                                    <p:anim calcmode="lin" valueType="num">
                                      <p:cBhvr>
                                        <p:cTn id="339" dur="664" tmFilter="0, 0; 0.125,0.2665; 0.25,0.4; 0.375,0.465; 0.5,0.5;  0.625,0.535; 0.75,0.6; 0.875,0.7335; 1,1">
                                          <p:stCondLst>
                                            <p:cond delay="664"/>
                                          </p:stCondLst>
                                        </p:cTn>
                                        <p:tgtEl>
                                          <p:spTgt spid="65"/>
                                        </p:tgtEl>
                                        <p:attrNameLst>
                                          <p:attrName>ppt_y</p:attrName>
                                        </p:attrNameLst>
                                      </p:cBhvr>
                                      <p:tavLst>
                                        <p:tav tm="0" fmla="#ppt_y-sin(pi*$)/9">
                                          <p:val>
                                            <p:fltVal val="0"/>
                                          </p:val>
                                        </p:tav>
                                        <p:tav tm="100000">
                                          <p:val>
                                            <p:fltVal val="1"/>
                                          </p:val>
                                        </p:tav>
                                      </p:tavLst>
                                    </p:anim>
                                    <p:anim calcmode="lin" valueType="num">
                                      <p:cBhvr>
                                        <p:cTn id="340" dur="332" tmFilter="0, 0; 0.125,0.2665; 0.25,0.4; 0.375,0.465; 0.5,0.5;  0.625,0.535; 0.75,0.6; 0.875,0.7335; 1,1">
                                          <p:stCondLst>
                                            <p:cond delay="1324"/>
                                          </p:stCondLst>
                                        </p:cTn>
                                        <p:tgtEl>
                                          <p:spTgt spid="65"/>
                                        </p:tgtEl>
                                        <p:attrNameLst>
                                          <p:attrName>ppt_y</p:attrName>
                                        </p:attrNameLst>
                                      </p:cBhvr>
                                      <p:tavLst>
                                        <p:tav tm="0" fmla="#ppt_y-sin(pi*$)/27">
                                          <p:val>
                                            <p:fltVal val="0"/>
                                          </p:val>
                                        </p:tav>
                                        <p:tav tm="100000">
                                          <p:val>
                                            <p:fltVal val="1"/>
                                          </p:val>
                                        </p:tav>
                                      </p:tavLst>
                                    </p:anim>
                                    <p:anim calcmode="lin" valueType="num">
                                      <p:cBhvr>
                                        <p:cTn id="341" dur="164" tmFilter="0, 0; 0.125,0.2665; 0.25,0.4; 0.375,0.465; 0.5,0.5;  0.625,0.535; 0.75,0.6; 0.875,0.7335; 1,1">
                                          <p:stCondLst>
                                            <p:cond delay="1656"/>
                                          </p:stCondLst>
                                        </p:cTn>
                                        <p:tgtEl>
                                          <p:spTgt spid="65"/>
                                        </p:tgtEl>
                                        <p:attrNameLst>
                                          <p:attrName>ppt_y</p:attrName>
                                        </p:attrNameLst>
                                      </p:cBhvr>
                                      <p:tavLst>
                                        <p:tav tm="0" fmla="#ppt_y-sin(pi*$)/81">
                                          <p:val>
                                            <p:fltVal val="0"/>
                                          </p:val>
                                        </p:tav>
                                        <p:tav tm="100000">
                                          <p:val>
                                            <p:fltVal val="1"/>
                                          </p:val>
                                        </p:tav>
                                      </p:tavLst>
                                    </p:anim>
                                    <p:animScale>
                                      <p:cBhvr>
                                        <p:cTn id="342" dur="26">
                                          <p:stCondLst>
                                            <p:cond delay="650"/>
                                          </p:stCondLst>
                                        </p:cTn>
                                        <p:tgtEl>
                                          <p:spTgt spid="65"/>
                                        </p:tgtEl>
                                      </p:cBhvr>
                                      <p:to x="100000" y="60000"/>
                                    </p:animScale>
                                    <p:animScale>
                                      <p:cBhvr>
                                        <p:cTn id="343" dur="166" decel="50000">
                                          <p:stCondLst>
                                            <p:cond delay="676"/>
                                          </p:stCondLst>
                                        </p:cTn>
                                        <p:tgtEl>
                                          <p:spTgt spid="65"/>
                                        </p:tgtEl>
                                      </p:cBhvr>
                                      <p:to x="100000" y="100000"/>
                                    </p:animScale>
                                    <p:animScale>
                                      <p:cBhvr>
                                        <p:cTn id="344" dur="26">
                                          <p:stCondLst>
                                            <p:cond delay="1312"/>
                                          </p:stCondLst>
                                        </p:cTn>
                                        <p:tgtEl>
                                          <p:spTgt spid="65"/>
                                        </p:tgtEl>
                                      </p:cBhvr>
                                      <p:to x="100000" y="80000"/>
                                    </p:animScale>
                                    <p:animScale>
                                      <p:cBhvr>
                                        <p:cTn id="345" dur="166" decel="50000">
                                          <p:stCondLst>
                                            <p:cond delay="1338"/>
                                          </p:stCondLst>
                                        </p:cTn>
                                        <p:tgtEl>
                                          <p:spTgt spid="65"/>
                                        </p:tgtEl>
                                      </p:cBhvr>
                                      <p:to x="100000" y="100000"/>
                                    </p:animScale>
                                    <p:animScale>
                                      <p:cBhvr>
                                        <p:cTn id="346" dur="26">
                                          <p:stCondLst>
                                            <p:cond delay="1642"/>
                                          </p:stCondLst>
                                        </p:cTn>
                                        <p:tgtEl>
                                          <p:spTgt spid="65"/>
                                        </p:tgtEl>
                                      </p:cBhvr>
                                      <p:to x="100000" y="90000"/>
                                    </p:animScale>
                                    <p:animScale>
                                      <p:cBhvr>
                                        <p:cTn id="347" dur="166" decel="50000">
                                          <p:stCondLst>
                                            <p:cond delay="1668"/>
                                          </p:stCondLst>
                                        </p:cTn>
                                        <p:tgtEl>
                                          <p:spTgt spid="65"/>
                                        </p:tgtEl>
                                      </p:cBhvr>
                                      <p:to x="100000" y="100000"/>
                                    </p:animScale>
                                    <p:animScale>
                                      <p:cBhvr>
                                        <p:cTn id="348" dur="26">
                                          <p:stCondLst>
                                            <p:cond delay="1808"/>
                                          </p:stCondLst>
                                        </p:cTn>
                                        <p:tgtEl>
                                          <p:spTgt spid="65"/>
                                        </p:tgtEl>
                                      </p:cBhvr>
                                      <p:to x="100000" y="95000"/>
                                    </p:animScale>
                                    <p:animScale>
                                      <p:cBhvr>
                                        <p:cTn id="349" dur="166" decel="50000">
                                          <p:stCondLst>
                                            <p:cond delay="1834"/>
                                          </p:stCondLst>
                                        </p:cTn>
                                        <p:tgtEl>
                                          <p:spTgt spid="65"/>
                                        </p:tgtEl>
                                      </p:cBhvr>
                                      <p:to x="100000" y="100000"/>
                                    </p:animScale>
                                  </p:childTnLst>
                                </p:cTn>
                              </p:par>
                              <p:par>
                                <p:cTn id="350" presetID="26" presetClass="entr" presetSubtype="0" fill="hold" grpId="0" nodeType="withEffect">
                                  <p:stCondLst>
                                    <p:cond delay="750"/>
                                  </p:stCondLst>
                                  <p:childTnLst>
                                    <p:set>
                                      <p:cBhvr>
                                        <p:cTn id="351" dur="1" fill="hold">
                                          <p:stCondLst>
                                            <p:cond delay="0"/>
                                          </p:stCondLst>
                                        </p:cTn>
                                        <p:tgtEl>
                                          <p:spTgt spid="69"/>
                                        </p:tgtEl>
                                        <p:attrNameLst>
                                          <p:attrName>style.visibility</p:attrName>
                                        </p:attrNameLst>
                                      </p:cBhvr>
                                      <p:to>
                                        <p:strVal val="visible"/>
                                      </p:to>
                                    </p:set>
                                    <p:animEffect transition="in" filter="wipe(down)">
                                      <p:cBhvr>
                                        <p:cTn id="352" dur="580">
                                          <p:stCondLst>
                                            <p:cond delay="0"/>
                                          </p:stCondLst>
                                        </p:cTn>
                                        <p:tgtEl>
                                          <p:spTgt spid="69"/>
                                        </p:tgtEl>
                                      </p:cBhvr>
                                    </p:animEffect>
                                    <p:anim calcmode="lin" valueType="num">
                                      <p:cBhvr>
                                        <p:cTn id="353"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354"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355"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356"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357"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358" dur="26">
                                          <p:stCondLst>
                                            <p:cond delay="650"/>
                                          </p:stCondLst>
                                        </p:cTn>
                                        <p:tgtEl>
                                          <p:spTgt spid="69"/>
                                        </p:tgtEl>
                                      </p:cBhvr>
                                      <p:to x="100000" y="60000"/>
                                    </p:animScale>
                                    <p:animScale>
                                      <p:cBhvr>
                                        <p:cTn id="359" dur="166" decel="50000">
                                          <p:stCondLst>
                                            <p:cond delay="676"/>
                                          </p:stCondLst>
                                        </p:cTn>
                                        <p:tgtEl>
                                          <p:spTgt spid="69"/>
                                        </p:tgtEl>
                                      </p:cBhvr>
                                      <p:to x="100000" y="100000"/>
                                    </p:animScale>
                                    <p:animScale>
                                      <p:cBhvr>
                                        <p:cTn id="360" dur="26">
                                          <p:stCondLst>
                                            <p:cond delay="1312"/>
                                          </p:stCondLst>
                                        </p:cTn>
                                        <p:tgtEl>
                                          <p:spTgt spid="69"/>
                                        </p:tgtEl>
                                      </p:cBhvr>
                                      <p:to x="100000" y="80000"/>
                                    </p:animScale>
                                    <p:animScale>
                                      <p:cBhvr>
                                        <p:cTn id="361" dur="166" decel="50000">
                                          <p:stCondLst>
                                            <p:cond delay="1338"/>
                                          </p:stCondLst>
                                        </p:cTn>
                                        <p:tgtEl>
                                          <p:spTgt spid="69"/>
                                        </p:tgtEl>
                                      </p:cBhvr>
                                      <p:to x="100000" y="100000"/>
                                    </p:animScale>
                                    <p:animScale>
                                      <p:cBhvr>
                                        <p:cTn id="362" dur="26">
                                          <p:stCondLst>
                                            <p:cond delay="1642"/>
                                          </p:stCondLst>
                                        </p:cTn>
                                        <p:tgtEl>
                                          <p:spTgt spid="69"/>
                                        </p:tgtEl>
                                      </p:cBhvr>
                                      <p:to x="100000" y="90000"/>
                                    </p:animScale>
                                    <p:animScale>
                                      <p:cBhvr>
                                        <p:cTn id="363" dur="166" decel="50000">
                                          <p:stCondLst>
                                            <p:cond delay="1668"/>
                                          </p:stCondLst>
                                        </p:cTn>
                                        <p:tgtEl>
                                          <p:spTgt spid="69"/>
                                        </p:tgtEl>
                                      </p:cBhvr>
                                      <p:to x="100000" y="100000"/>
                                    </p:animScale>
                                    <p:animScale>
                                      <p:cBhvr>
                                        <p:cTn id="364" dur="26">
                                          <p:stCondLst>
                                            <p:cond delay="1808"/>
                                          </p:stCondLst>
                                        </p:cTn>
                                        <p:tgtEl>
                                          <p:spTgt spid="69"/>
                                        </p:tgtEl>
                                      </p:cBhvr>
                                      <p:to x="100000" y="95000"/>
                                    </p:animScale>
                                    <p:animScale>
                                      <p:cBhvr>
                                        <p:cTn id="365" dur="166" decel="50000">
                                          <p:stCondLst>
                                            <p:cond delay="1834"/>
                                          </p:stCondLst>
                                        </p:cTn>
                                        <p:tgtEl>
                                          <p:spTgt spid="69"/>
                                        </p:tgtEl>
                                      </p:cBhvr>
                                      <p:to x="100000" y="100000"/>
                                    </p:animScale>
                                  </p:childTnLst>
                                </p:cTn>
                              </p:par>
                              <p:par>
                                <p:cTn id="366" presetID="26" presetClass="entr" presetSubtype="0" fill="hold" grpId="0" nodeType="withEffect">
                                  <p:stCondLst>
                                    <p:cond delay="1000"/>
                                  </p:stCondLst>
                                  <p:childTnLst>
                                    <p:set>
                                      <p:cBhvr>
                                        <p:cTn id="367" dur="1" fill="hold">
                                          <p:stCondLst>
                                            <p:cond delay="0"/>
                                          </p:stCondLst>
                                        </p:cTn>
                                        <p:tgtEl>
                                          <p:spTgt spid="61"/>
                                        </p:tgtEl>
                                        <p:attrNameLst>
                                          <p:attrName>style.visibility</p:attrName>
                                        </p:attrNameLst>
                                      </p:cBhvr>
                                      <p:to>
                                        <p:strVal val="visible"/>
                                      </p:to>
                                    </p:set>
                                    <p:animEffect transition="in" filter="wipe(down)">
                                      <p:cBhvr>
                                        <p:cTn id="368" dur="580">
                                          <p:stCondLst>
                                            <p:cond delay="0"/>
                                          </p:stCondLst>
                                        </p:cTn>
                                        <p:tgtEl>
                                          <p:spTgt spid="61"/>
                                        </p:tgtEl>
                                      </p:cBhvr>
                                    </p:animEffect>
                                    <p:anim calcmode="lin" valueType="num">
                                      <p:cBhvr>
                                        <p:cTn id="369" dur="1822"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370" dur="664"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371" dur="664" tmFilter="0, 0; 0.125,0.2665; 0.25,0.4; 0.375,0.465; 0.5,0.5;  0.625,0.535; 0.75,0.6; 0.875,0.7335; 1,1">
                                          <p:stCondLst>
                                            <p:cond delay="664"/>
                                          </p:stCondLst>
                                        </p:cTn>
                                        <p:tgtEl>
                                          <p:spTgt spid="61"/>
                                        </p:tgtEl>
                                        <p:attrNameLst>
                                          <p:attrName>ppt_y</p:attrName>
                                        </p:attrNameLst>
                                      </p:cBhvr>
                                      <p:tavLst>
                                        <p:tav tm="0" fmla="#ppt_y-sin(pi*$)/9">
                                          <p:val>
                                            <p:fltVal val="0"/>
                                          </p:val>
                                        </p:tav>
                                        <p:tav tm="100000">
                                          <p:val>
                                            <p:fltVal val="1"/>
                                          </p:val>
                                        </p:tav>
                                      </p:tavLst>
                                    </p:anim>
                                    <p:anim calcmode="lin" valueType="num">
                                      <p:cBhvr>
                                        <p:cTn id="372" dur="332" tmFilter="0, 0; 0.125,0.2665; 0.25,0.4; 0.375,0.465; 0.5,0.5;  0.625,0.535; 0.75,0.6; 0.875,0.7335; 1,1">
                                          <p:stCondLst>
                                            <p:cond delay="1324"/>
                                          </p:stCondLst>
                                        </p:cTn>
                                        <p:tgtEl>
                                          <p:spTgt spid="61"/>
                                        </p:tgtEl>
                                        <p:attrNameLst>
                                          <p:attrName>ppt_y</p:attrName>
                                        </p:attrNameLst>
                                      </p:cBhvr>
                                      <p:tavLst>
                                        <p:tav tm="0" fmla="#ppt_y-sin(pi*$)/27">
                                          <p:val>
                                            <p:fltVal val="0"/>
                                          </p:val>
                                        </p:tav>
                                        <p:tav tm="100000">
                                          <p:val>
                                            <p:fltVal val="1"/>
                                          </p:val>
                                        </p:tav>
                                      </p:tavLst>
                                    </p:anim>
                                    <p:anim calcmode="lin" valueType="num">
                                      <p:cBhvr>
                                        <p:cTn id="373" dur="164" tmFilter="0, 0; 0.125,0.2665; 0.25,0.4; 0.375,0.465; 0.5,0.5;  0.625,0.535; 0.75,0.6; 0.875,0.7335; 1,1">
                                          <p:stCondLst>
                                            <p:cond delay="1656"/>
                                          </p:stCondLst>
                                        </p:cTn>
                                        <p:tgtEl>
                                          <p:spTgt spid="61"/>
                                        </p:tgtEl>
                                        <p:attrNameLst>
                                          <p:attrName>ppt_y</p:attrName>
                                        </p:attrNameLst>
                                      </p:cBhvr>
                                      <p:tavLst>
                                        <p:tav tm="0" fmla="#ppt_y-sin(pi*$)/81">
                                          <p:val>
                                            <p:fltVal val="0"/>
                                          </p:val>
                                        </p:tav>
                                        <p:tav tm="100000">
                                          <p:val>
                                            <p:fltVal val="1"/>
                                          </p:val>
                                        </p:tav>
                                      </p:tavLst>
                                    </p:anim>
                                    <p:animScale>
                                      <p:cBhvr>
                                        <p:cTn id="374" dur="26">
                                          <p:stCondLst>
                                            <p:cond delay="650"/>
                                          </p:stCondLst>
                                        </p:cTn>
                                        <p:tgtEl>
                                          <p:spTgt spid="61"/>
                                        </p:tgtEl>
                                      </p:cBhvr>
                                      <p:to x="100000" y="60000"/>
                                    </p:animScale>
                                    <p:animScale>
                                      <p:cBhvr>
                                        <p:cTn id="375" dur="166" decel="50000">
                                          <p:stCondLst>
                                            <p:cond delay="676"/>
                                          </p:stCondLst>
                                        </p:cTn>
                                        <p:tgtEl>
                                          <p:spTgt spid="61"/>
                                        </p:tgtEl>
                                      </p:cBhvr>
                                      <p:to x="100000" y="100000"/>
                                    </p:animScale>
                                    <p:animScale>
                                      <p:cBhvr>
                                        <p:cTn id="376" dur="26">
                                          <p:stCondLst>
                                            <p:cond delay="1312"/>
                                          </p:stCondLst>
                                        </p:cTn>
                                        <p:tgtEl>
                                          <p:spTgt spid="61"/>
                                        </p:tgtEl>
                                      </p:cBhvr>
                                      <p:to x="100000" y="80000"/>
                                    </p:animScale>
                                    <p:animScale>
                                      <p:cBhvr>
                                        <p:cTn id="377" dur="166" decel="50000">
                                          <p:stCondLst>
                                            <p:cond delay="1338"/>
                                          </p:stCondLst>
                                        </p:cTn>
                                        <p:tgtEl>
                                          <p:spTgt spid="61"/>
                                        </p:tgtEl>
                                      </p:cBhvr>
                                      <p:to x="100000" y="100000"/>
                                    </p:animScale>
                                    <p:animScale>
                                      <p:cBhvr>
                                        <p:cTn id="378" dur="26">
                                          <p:stCondLst>
                                            <p:cond delay="1642"/>
                                          </p:stCondLst>
                                        </p:cTn>
                                        <p:tgtEl>
                                          <p:spTgt spid="61"/>
                                        </p:tgtEl>
                                      </p:cBhvr>
                                      <p:to x="100000" y="90000"/>
                                    </p:animScale>
                                    <p:animScale>
                                      <p:cBhvr>
                                        <p:cTn id="379" dur="166" decel="50000">
                                          <p:stCondLst>
                                            <p:cond delay="1668"/>
                                          </p:stCondLst>
                                        </p:cTn>
                                        <p:tgtEl>
                                          <p:spTgt spid="61"/>
                                        </p:tgtEl>
                                      </p:cBhvr>
                                      <p:to x="100000" y="100000"/>
                                    </p:animScale>
                                    <p:animScale>
                                      <p:cBhvr>
                                        <p:cTn id="380" dur="26">
                                          <p:stCondLst>
                                            <p:cond delay="1808"/>
                                          </p:stCondLst>
                                        </p:cTn>
                                        <p:tgtEl>
                                          <p:spTgt spid="61"/>
                                        </p:tgtEl>
                                      </p:cBhvr>
                                      <p:to x="100000" y="95000"/>
                                    </p:animScale>
                                    <p:animScale>
                                      <p:cBhvr>
                                        <p:cTn id="381" dur="166" decel="50000">
                                          <p:stCondLst>
                                            <p:cond delay="1834"/>
                                          </p:stCondLst>
                                        </p:cTn>
                                        <p:tgtEl>
                                          <p:spTgt spid="61"/>
                                        </p:tgtEl>
                                      </p:cBhvr>
                                      <p:to x="100000" y="100000"/>
                                    </p:animScale>
                                  </p:childTnLst>
                                </p:cTn>
                              </p:par>
                              <p:par>
                                <p:cTn id="382" presetID="26" presetClass="entr" presetSubtype="0" fill="hold" grpId="0" nodeType="withEffect">
                                  <p:stCondLst>
                                    <p:cond delay="1250"/>
                                  </p:stCondLst>
                                  <p:childTnLst>
                                    <p:set>
                                      <p:cBhvr>
                                        <p:cTn id="383" dur="1" fill="hold">
                                          <p:stCondLst>
                                            <p:cond delay="0"/>
                                          </p:stCondLst>
                                        </p:cTn>
                                        <p:tgtEl>
                                          <p:spTgt spid="74"/>
                                        </p:tgtEl>
                                        <p:attrNameLst>
                                          <p:attrName>style.visibility</p:attrName>
                                        </p:attrNameLst>
                                      </p:cBhvr>
                                      <p:to>
                                        <p:strVal val="visible"/>
                                      </p:to>
                                    </p:set>
                                    <p:animEffect transition="in" filter="wipe(down)">
                                      <p:cBhvr>
                                        <p:cTn id="384" dur="580">
                                          <p:stCondLst>
                                            <p:cond delay="0"/>
                                          </p:stCondLst>
                                        </p:cTn>
                                        <p:tgtEl>
                                          <p:spTgt spid="74"/>
                                        </p:tgtEl>
                                      </p:cBhvr>
                                    </p:animEffect>
                                    <p:anim calcmode="lin" valueType="num">
                                      <p:cBhvr>
                                        <p:cTn id="385" dur="1822" tmFilter="0,0; 0.14,0.36; 0.43,0.73; 0.71,0.91; 1.0,1.0">
                                          <p:stCondLst>
                                            <p:cond delay="0"/>
                                          </p:stCondLst>
                                        </p:cTn>
                                        <p:tgtEl>
                                          <p:spTgt spid="74"/>
                                        </p:tgtEl>
                                        <p:attrNameLst>
                                          <p:attrName>ppt_x</p:attrName>
                                        </p:attrNameLst>
                                      </p:cBhvr>
                                      <p:tavLst>
                                        <p:tav tm="0">
                                          <p:val>
                                            <p:strVal val="#ppt_x-0.25"/>
                                          </p:val>
                                        </p:tav>
                                        <p:tav tm="100000">
                                          <p:val>
                                            <p:strVal val="#ppt_x"/>
                                          </p:val>
                                        </p:tav>
                                      </p:tavLst>
                                    </p:anim>
                                    <p:anim calcmode="lin" valueType="num">
                                      <p:cBhvr>
                                        <p:cTn id="386" dur="664" tmFilter="0.0,0.0; 0.25,0.07; 0.50,0.2; 0.75,0.467; 1.0,1.0">
                                          <p:stCondLst>
                                            <p:cond delay="0"/>
                                          </p:stCondLst>
                                        </p:cTn>
                                        <p:tgtEl>
                                          <p:spTgt spid="74"/>
                                        </p:tgtEl>
                                        <p:attrNameLst>
                                          <p:attrName>ppt_y</p:attrName>
                                        </p:attrNameLst>
                                      </p:cBhvr>
                                      <p:tavLst>
                                        <p:tav tm="0" fmla="#ppt_y-sin(pi*$)/3">
                                          <p:val>
                                            <p:fltVal val="0.5"/>
                                          </p:val>
                                        </p:tav>
                                        <p:tav tm="100000">
                                          <p:val>
                                            <p:fltVal val="1"/>
                                          </p:val>
                                        </p:tav>
                                      </p:tavLst>
                                    </p:anim>
                                    <p:anim calcmode="lin" valueType="num">
                                      <p:cBhvr>
                                        <p:cTn id="387" dur="664" tmFilter="0, 0; 0.125,0.2665; 0.25,0.4; 0.375,0.465; 0.5,0.5;  0.625,0.535; 0.75,0.6; 0.875,0.7335; 1,1">
                                          <p:stCondLst>
                                            <p:cond delay="664"/>
                                          </p:stCondLst>
                                        </p:cTn>
                                        <p:tgtEl>
                                          <p:spTgt spid="74"/>
                                        </p:tgtEl>
                                        <p:attrNameLst>
                                          <p:attrName>ppt_y</p:attrName>
                                        </p:attrNameLst>
                                      </p:cBhvr>
                                      <p:tavLst>
                                        <p:tav tm="0" fmla="#ppt_y-sin(pi*$)/9">
                                          <p:val>
                                            <p:fltVal val="0"/>
                                          </p:val>
                                        </p:tav>
                                        <p:tav tm="100000">
                                          <p:val>
                                            <p:fltVal val="1"/>
                                          </p:val>
                                        </p:tav>
                                      </p:tavLst>
                                    </p:anim>
                                    <p:anim calcmode="lin" valueType="num">
                                      <p:cBhvr>
                                        <p:cTn id="388" dur="332" tmFilter="0, 0; 0.125,0.2665; 0.25,0.4; 0.375,0.465; 0.5,0.5;  0.625,0.535; 0.75,0.6; 0.875,0.7335; 1,1">
                                          <p:stCondLst>
                                            <p:cond delay="1324"/>
                                          </p:stCondLst>
                                        </p:cTn>
                                        <p:tgtEl>
                                          <p:spTgt spid="74"/>
                                        </p:tgtEl>
                                        <p:attrNameLst>
                                          <p:attrName>ppt_y</p:attrName>
                                        </p:attrNameLst>
                                      </p:cBhvr>
                                      <p:tavLst>
                                        <p:tav tm="0" fmla="#ppt_y-sin(pi*$)/27">
                                          <p:val>
                                            <p:fltVal val="0"/>
                                          </p:val>
                                        </p:tav>
                                        <p:tav tm="100000">
                                          <p:val>
                                            <p:fltVal val="1"/>
                                          </p:val>
                                        </p:tav>
                                      </p:tavLst>
                                    </p:anim>
                                    <p:anim calcmode="lin" valueType="num">
                                      <p:cBhvr>
                                        <p:cTn id="389" dur="164" tmFilter="0, 0; 0.125,0.2665; 0.25,0.4; 0.375,0.465; 0.5,0.5;  0.625,0.535; 0.75,0.6; 0.875,0.7335; 1,1">
                                          <p:stCondLst>
                                            <p:cond delay="1656"/>
                                          </p:stCondLst>
                                        </p:cTn>
                                        <p:tgtEl>
                                          <p:spTgt spid="74"/>
                                        </p:tgtEl>
                                        <p:attrNameLst>
                                          <p:attrName>ppt_y</p:attrName>
                                        </p:attrNameLst>
                                      </p:cBhvr>
                                      <p:tavLst>
                                        <p:tav tm="0" fmla="#ppt_y-sin(pi*$)/81">
                                          <p:val>
                                            <p:fltVal val="0"/>
                                          </p:val>
                                        </p:tav>
                                        <p:tav tm="100000">
                                          <p:val>
                                            <p:fltVal val="1"/>
                                          </p:val>
                                        </p:tav>
                                      </p:tavLst>
                                    </p:anim>
                                    <p:animScale>
                                      <p:cBhvr>
                                        <p:cTn id="390" dur="26">
                                          <p:stCondLst>
                                            <p:cond delay="650"/>
                                          </p:stCondLst>
                                        </p:cTn>
                                        <p:tgtEl>
                                          <p:spTgt spid="74"/>
                                        </p:tgtEl>
                                      </p:cBhvr>
                                      <p:to x="100000" y="60000"/>
                                    </p:animScale>
                                    <p:animScale>
                                      <p:cBhvr>
                                        <p:cTn id="391" dur="166" decel="50000">
                                          <p:stCondLst>
                                            <p:cond delay="676"/>
                                          </p:stCondLst>
                                        </p:cTn>
                                        <p:tgtEl>
                                          <p:spTgt spid="74"/>
                                        </p:tgtEl>
                                      </p:cBhvr>
                                      <p:to x="100000" y="100000"/>
                                    </p:animScale>
                                    <p:animScale>
                                      <p:cBhvr>
                                        <p:cTn id="392" dur="26">
                                          <p:stCondLst>
                                            <p:cond delay="1312"/>
                                          </p:stCondLst>
                                        </p:cTn>
                                        <p:tgtEl>
                                          <p:spTgt spid="74"/>
                                        </p:tgtEl>
                                      </p:cBhvr>
                                      <p:to x="100000" y="80000"/>
                                    </p:animScale>
                                    <p:animScale>
                                      <p:cBhvr>
                                        <p:cTn id="393" dur="166" decel="50000">
                                          <p:stCondLst>
                                            <p:cond delay="1338"/>
                                          </p:stCondLst>
                                        </p:cTn>
                                        <p:tgtEl>
                                          <p:spTgt spid="74"/>
                                        </p:tgtEl>
                                      </p:cBhvr>
                                      <p:to x="100000" y="100000"/>
                                    </p:animScale>
                                    <p:animScale>
                                      <p:cBhvr>
                                        <p:cTn id="394" dur="26">
                                          <p:stCondLst>
                                            <p:cond delay="1642"/>
                                          </p:stCondLst>
                                        </p:cTn>
                                        <p:tgtEl>
                                          <p:spTgt spid="74"/>
                                        </p:tgtEl>
                                      </p:cBhvr>
                                      <p:to x="100000" y="90000"/>
                                    </p:animScale>
                                    <p:animScale>
                                      <p:cBhvr>
                                        <p:cTn id="395" dur="166" decel="50000">
                                          <p:stCondLst>
                                            <p:cond delay="1668"/>
                                          </p:stCondLst>
                                        </p:cTn>
                                        <p:tgtEl>
                                          <p:spTgt spid="74"/>
                                        </p:tgtEl>
                                      </p:cBhvr>
                                      <p:to x="100000" y="100000"/>
                                    </p:animScale>
                                    <p:animScale>
                                      <p:cBhvr>
                                        <p:cTn id="396" dur="26">
                                          <p:stCondLst>
                                            <p:cond delay="1808"/>
                                          </p:stCondLst>
                                        </p:cTn>
                                        <p:tgtEl>
                                          <p:spTgt spid="74"/>
                                        </p:tgtEl>
                                      </p:cBhvr>
                                      <p:to x="100000" y="95000"/>
                                    </p:animScale>
                                    <p:animScale>
                                      <p:cBhvr>
                                        <p:cTn id="397" dur="166" decel="50000">
                                          <p:stCondLst>
                                            <p:cond delay="1834"/>
                                          </p:stCondLst>
                                        </p:cTn>
                                        <p:tgtEl>
                                          <p:spTgt spid="74"/>
                                        </p:tgtEl>
                                      </p:cBhvr>
                                      <p:to x="100000" y="100000"/>
                                    </p:animScale>
                                  </p:childTnLst>
                                </p:cTn>
                              </p:par>
                              <p:par>
                                <p:cTn id="398" presetID="26" presetClass="entr" presetSubtype="0" fill="hold" grpId="0" nodeType="withEffect">
                                  <p:stCondLst>
                                    <p:cond delay="1500"/>
                                  </p:stCondLst>
                                  <p:childTnLst>
                                    <p:set>
                                      <p:cBhvr>
                                        <p:cTn id="399" dur="1" fill="hold">
                                          <p:stCondLst>
                                            <p:cond delay="0"/>
                                          </p:stCondLst>
                                        </p:cTn>
                                        <p:tgtEl>
                                          <p:spTgt spid="66"/>
                                        </p:tgtEl>
                                        <p:attrNameLst>
                                          <p:attrName>style.visibility</p:attrName>
                                        </p:attrNameLst>
                                      </p:cBhvr>
                                      <p:to>
                                        <p:strVal val="visible"/>
                                      </p:to>
                                    </p:set>
                                    <p:animEffect transition="in" filter="wipe(down)">
                                      <p:cBhvr>
                                        <p:cTn id="400" dur="580">
                                          <p:stCondLst>
                                            <p:cond delay="0"/>
                                          </p:stCondLst>
                                        </p:cTn>
                                        <p:tgtEl>
                                          <p:spTgt spid="66"/>
                                        </p:tgtEl>
                                      </p:cBhvr>
                                    </p:animEffect>
                                    <p:anim calcmode="lin" valueType="num">
                                      <p:cBhvr>
                                        <p:cTn id="401" dur="1822" tmFilter="0,0; 0.14,0.36; 0.43,0.73; 0.71,0.91; 1.0,1.0">
                                          <p:stCondLst>
                                            <p:cond delay="0"/>
                                          </p:stCondLst>
                                        </p:cTn>
                                        <p:tgtEl>
                                          <p:spTgt spid="66"/>
                                        </p:tgtEl>
                                        <p:attrNameLst>
                                          <p:attrName>ppt_x</p:attrName>
                                        </p:attrNameLst>
                                      </p:cBhvr>
                                      <p:tavLst>
                                        <p:tav tm="0">
                                          <p:val>
                                            <p:strVal val="#ppt_x-0.25"/>
                                          </p:val>
                                        </p:tav>
                                        <p:tav tm="100000">
                                          <p:val>
                                            <p:strVal val="#ppt_x"/>
                                          </p:val>
                                        </p:tav>
                                      </p:tavLst>
                                    </p:anim>
                                    <p:anim calcmode="lin" valueType="num">
                                      <p:cBhvr>
                                        <p:cTn id="402" dur="664" tmFilter="0.0,0.0; 0.25,0.07; 0.50,0.2; 0.75,0.467; 1.0,1.0">
                                          <p:stCondLst>
                                            <p:cond delay="0"/>
                                          </p:stCondLst>
                                        </p:cTn>
                                        <p:tgtEl>
                                          <p:spTgt spid="66"/>
                                        </p:tgtEl>
                                        <p:attrNameLst>
                                          <p:attrName>ppt_y</p:attrName>
                                        </p:attrNameLst>
                                      </p:cBhvr>
                                      <p:tavLst>
                                        <p:tav tm="0" fmla="#ppt_y-sin(pi*$)/3">
                                          <p:val>
                                            <p:fltVal val="0.5"/>
                                          </p:val>
                                        </p:tav>
                                        <p:tav tm="100000">
                                          <p:val>
                                            <p:fltVal val="1"/>
                                          </p:val>
                                        </p:tav>
                                      </p:tavLst>
                                    </p:anim>
                                    <p:anim calcmode="lin" valueType="num">
                                      <p:cBhvr>
                                        <p:cTn id="403" dur="664" tmFilter="0, 0; 0.125,0.2665; 0.25,0.4; 0.375,0.465; 0.5,0.5;  0.625,0.535; 0.75,0.6; 0.875,0.7335; 1,1">
                                          <p:stCondLst>
                                            <p:cond delay="664"/>
                                          </p:stCondLst>
                                        </p:cTn>
                                        <p:tgtEl>
                                          <p:spTgt spid="66"/>
                                        </p:tgtEl>
                                        <p:attrNameLst>
                                          <p:attrName>ppt_y</p:attrName>
                                        </p:attrNameLst>
                                      </p:cBhvr>
                                      <p:tavLst>
                                        <p:tav tm="0" fmla="#ppt_y-sin(pi*$)/9">
                                          <p:val>
                                            <p:fltVal val="0"/>
                                          </p:val>
                                        </p:tav>
                                        <p:tav tm="100000">
                                          <p:val>
                                            <p:fltVal val="1"/>
                                          </p:val>
                                        </p:tav>
                                      </p:tavLst>
                                    </p:anim>
                                    <p:anim calcmode="lin" valueType="num">
                                      <p:cBhvr>
                                        <p:cTn id="404" dur="332" tmFilter="0, 0; 0.125,0.2665; 0.25,0.4; 0.375,0.465; 0.5,0.5;  0.625,0.535; 0.75,0.6; 0.875,0.7335; 1,1">
                                          <p:stCondLst>
                                            <p:cond delay="1324"/>
                                          </p:stCondLst>
                                        </p:cTn>
                                        <p:tgtEl>
                                          <p:spTgt spid="66"/>
                                        </p:tgtEl>
                                        <p:attrNameLst>
                                          <p:attrName>ppt_y</p:attrName>
                                        </p:attrNameLst>
                                      </p:cBhvr>
                                      <p:tavLst>
                                        <p:tav tm="0" fmla="#ppt_y-sin(pi*$)/27">
                                          <p:val>
                                            <p:fltVal val="0"/>
                                          </p:val>
                                        </p:tav>
                                        <p:tav tm="100000">
                                          <p:val>
                                            <p:fltVal val="1"/>
                                          </p:val>
                                        </p:tav>
                                      </p:tavLst>
                                    </p:anim>
                                    <p:anim calcmode="lin" valueType="num">
                                      <p:cBhvr>
                                        <p:cTn id="405" dur="164" tmFilter="0, 0; 0.125,0.2665; 0.25,0.4; 0.375,0.465; 0.5,0.5;  0.625,0.535; 0.75,0.6; 0.875,0.7335; 1,1">
                                          <p:stCondLst>
                                            <p:cond delay="1656"/>
                                          </p:stCondLst>
                                        </p:cTn>
                                        <p:tgtEl>
                                          <p:spTgt spid="66"/>
                                        </p:tgtEl>
                                        <p:attrNameLst>
                                          <p:attrName>ppt_y</p:attrName>
                                        </p:attrNameLst>
                                      </p:cBhvr>
                                      <p:tavLst>
                                        <p:tav tm="0" fmla="#ppt_y-sin(pi*$)/81">
                                          <p:val>
                                            <p:fltVal val="0"/>
                                          </p:val>
                                        </p:tav>
                                        <p:tav tm="100000">
                                          <p:val>
                                            <p:fltVal val="1"/>
                                          </p:val>
                                        </p:tav>
                                      </p:tavLst>
                                    </p:anim>
                                    <p:animScale>
                                      <p:cBhvr>
                                        <p:cTn id="406" dur="26">
                                          <p:stCondLst>
                                            <p:cond delay="650"/>
                                          </p:stCondLst>
                                        </p:cTn>
                                        <p:tgtEl>
                                          <p:spTgt spid="66"/>
                                        </p:tgtEl>
                                      </p:cBhvr>
                                      <p:to x="100000" y="60000"/>
                                    </p:animScale>
                                    <p:animScale>
                                      <p:cBhvr>
                                        <p:cTn id="407" dur="166" decel="50000">
                                          <p:stCondLst>
                                            <p:cond delay="676"/>
                                          </p:stCondLst>
                                        </p:cTn>
                                        <p:tgtEl>
                                          <p:spTgt spid="66"/>
                                        </p:tgtEl>
                                      </p:cBhvr>
                                      <p:to x="100000" y="100000"/>
                                    </p:animScale>
                                    <p:animScale>
                                      <p:cBhvr>
                                        <p:cTn id="408" dur="26">
                                          <p:stCondLst>
                                            <p:cond delay="1312"/>
                                          </p:stCondLst>
                                        </p:cTn>
                                        <p:tgtEl>
                                          <p:spTgt spid="66"/>
                                        </p:tgtEl>
                                      </p:cBhvr>
                                      <p:to x="100000" y="80000"/>
                                    </p:animScale>
                                    <p:animScale>
                                      <p:cBhvr>
                                        <p:cTn id="409" dur="166" decel="50000">
                                          <p:stCondLst>
                                            <p:cond delay="1338"/>
                                          </p:stCondLst>
                                        </p:cTn>
                                        <p:tgtEl>
                                          <p:spTgt spid="66"/>
                                        </p:tgtEl>
                                      </p:cBhvr>
                                      <p:to x="100000" y="100000"/>
                                    </p:animScale>
                                    <p:animScale>
                                      <p:cBhvr>
                                        <p:cTn id="410" dur="26">
                                          <p:stCondLst>
                                            <p:cond delay="1642"/>
                                          </p:stCondLst>
                                        </p:cTn>
                                        <p:tgtEl>
                                          <p:spTgt spid="66"/>
                                        </p:tgtEl>
                                      </p:cBhvr>
                                      <p:to x="100000" y="90000"/>
                                    </p:animScale>
                                    <p:animScale>
                                      <p:cBhvr>
                                        <p:cTn id="411" dur="166" decel="50000">
                                          <p:stCondLst>
                                            <p:cond delay="1668"/>
                                          </p:stCondLst>
                                        </p:cTn>
                                        <p:tgtEl>
                                          <p:spTgt spid="66"/>
                                        </p:tgtEl>
                                      </p:cBhvr>
                                      <p:to x="100000" y="100000"/>
                                    </p:animScale>
                                    <p:animScale>
                                      <p:cBhvr>
                                        <p:cTn id="412" dur="26">
                                          <p:stCondLst>
                                            <p:cond delay="1808"/>
                                          </p:stCondLst>
                                        </p:cTn>
                                        <p:tgtEl>
                                          <p:spTgt spid="66"/>
                                        </p:tgtEl>
                                      </p:cBhvr>
                                      <p:to x="100000" y="95000"/>
                                    </p:animScale>
                                    <p:animScale>
                                      <p:cBhvr>
                                        <p:cTn id="413" dur="166" decel="50000">
                                          <p:stCondLst>
                                            <p:cond delay="1834"/>
                                          </p:stCondLst>
                                        </p:cTn>
                                        <p:tgtEl>
                                          <p:spTgt spid="66"/>
                                        </p:tgtEl>
                                      </p:cBhvr>
                                      <p:to x="100000" y="100000"/>
                                    </p:animScale>
                                  </p:childTnLst>
                                </p:cTn>
                              </p:par>
                              <p:par>
                                <p:cTn id="414" presetID="26" presetClass="entr" presetSubtype="0" fill="hold" grpId="0" nodeType="withEffect">
                                  <p:stCondLst>
                                    <p:cond delay="1500"/>
                                  </p:stCondLst>
                                  <p:childTnLst>
                                    <p:set>
                                      <p:cBhvr>
                                        <p:cTn id="415" dur="1" fill="hold">
                                          <p:stCondLst>
                                            <p:cond delay="0"/>
                                          </p:stCondLst>
                                        </p:cTn>
                                        <p:tgtEl>
                                          <p:spTgt spid="70"/>
                                        </p:tgtEl>
                                        <p:attrNameLst>
                                          <p:attrName>style.visibility</p:attrName>
                                        </p:attrNameLst>
                                      </p:cBhvr>
                                      <p:to>
                                        <p:strVal val="visible"/>
                                      </p:to>
                                    </p:set>
                                    <p:animEffect transition="in" filter="wipe(down)">
                                      <p:cBhvr>
                                        <p:cTn id="416" dur="580">
                                          <p:stCondLst>
                                            <p:cond delay="0"/>
                                          </p:stCondLst>
                                        </p:cTn>
                                        <p:tgtEl>
                                          <p:spTgt spid="70"/>
                                        </p:tgtEl>
                                      </p:cBhvr>
                                    </p:animEffect>
                                    <p:anim calcmode="lin" valueType="num">
                                      <p:cBhvr>
                                        <p:cTn id="417" dur="1822" tmFilter="0,0; 0.14,0.36; 0.43,0.73; 0.71,0.91; 1.0,1.0">
                                          <p:stCondLst>
                                            <p:cond delay="0"/>
                                          </p:stCondLst>
                                        </p:cTn>
                                        <p:tgtEl>
                                          <p:spTgt spid="70"/>
                                        </p:tgtEl>
                                        <p:attrNameLst>
                                          <p:attrName>ppt_x</p:attrName>
                                        </p:attrNameLst>
                                      </p:cBhvr>
                                      <p:tavLst>
                                        <p:tav tm="0">
                                          <p:val>
                                            <p:strVal val="#ppt_x-0.25"/>
                                          </p:val>
                                        </p:tav>
                                        <p:tav tm="100000">
                                          <p:val>
                                            <p:strVal val="#ppt_x"/>
                                          </p:val>
                                        </p:tav>
                                      </p:tavLst>
                                    </p:anim>
                                    <p:anim calcmode="lin" valueType="num">
                                      <p:cBhvr>
                                        <p:cTn id="418" dur="664" tmFilter="0.0,0.0; 0.25,0.07; 0.50,0.2; 0.75,0.467; 1.0,1.0">
                                          <p:stCondLst>
                                            <p:cond delay="0"/>
                                          </p:stCondLst>
                                        </p:cTn>
                                        <p:tgtEl>
                                          <p:spTgt spid="70"/>
                                        </p:tgtEl>
                                        <p:attrNameLst>
                                          <p:attrName>ppt_y</p:attrName>
                                        </p:attrNameLst>
                                      </p:cBhvr>
                                      <p:tavLst>
                                        <p:tav tm="0" fmla="#ppt_y-sin(pi*$)/3">
                                          <p:val>
                                            <p:fltVal val="0.5"/>
                                          </p:val>
                                        </p:tav>
                                        <p:tav tm="100000">
                                          <p:val>
                                            <p:fltVal val="1"/>
                                          </p:val>
                                        </p:tav>
                                      </p:tavLst>
                                    </p:anim>
                                    <p:anim calcmode="lin" valueType="num">
                                      <p:cBhvr>
                                        <p:cTn id="419" dur="664" tmFilter="0, 0; 0.125,0.2665; 0.25,0.4; 0.375,0.465; 0.5,0.5;  0.625,0.535; 0.75,0.6; 0.875,0.7335; 1,1">
                                          <p:stCondLst>
                                            <p:cond delay="664"/>
                                          </p:stCondLst>
                                        </p:cTn>
                                        <p:tgtEl>
                                          <p:spTgt spid="70"/>
                                        </p:tgtEl>
                                        <p:attrNameLst>
                                          <p:attrName>ppt_y</p:attrName>
                                        </p:attrNameLst>
                                      </p:cBhvr>
                                      <p:tavLst>
                                        <p:tav tm="0" fmla="#ppt_y-sin(pi*$)/9">
                                          <p:val>
                                            <p:fltVal val="0"/>
                                          </p:val>
                                        </p:tav>
                                        <p:tav tm="100000">
                                          <p:val>
                                            <p:fltVal val="1"/>
                                          </p:val>
                                        </p:tav>
                                      </p:tavLst>
                                    </p:anim>
                                    <p:anim calcmode="lin" valueType="num">
                                      <p:cBhvr>
                                        <p:cTn id="420" dur="332" tmFilter="0, 0; 0.125,0.2665; 0.25,0.4; 0.375,0.465; 0.5,0.5;  0.625,0.535; 0.75,0.6; 0.875,0.7335; 1,1">
                                          <p:stCondLst>
                                            <p:cond delay="1324"/>
                                          </p:stCondLst>
                                        </p:cTn>
                                        <p:tgtEl>
                                          <p:spTgt spid="70"/>
                                        </p:tgtEl>
                                        <p:attrNameLst>
                                          <p:attrName>ppt_y</p:attrName>
                                        </p:attrNameLst>
                                      </p:cBhvr>
                                      <p:tavLst>
                                        <p:tav tm="0" fmla="#ppt_y-sin(pi*$)/27">
                                          <p:val>
                                            <p:fltVal val="0"/>
                                          </p:val>
                                        </p:tav>
                                        <p:tav tm="100000">
                                          <p:val>
                                            <p:fltVal val="1"/>
                                          </p:val>
                                        </p:tav>
                                      </p:tavLst>
                                    </p:anim>
                                    <p:anim calcmode="lin" valueType="num">
                                      <p:cBhvr>
                                        <p:cTn id="421" dur="164" tmFilter="0, 0; 0.125,0.2665; 0.25,0.4; 0.375,0.465; 0.5,0.5;  0.625,0.535; 0.75,0.6; 0.875,0.7335; 1,1">
                                          <p:stCondLst>
                                            <p:cond delay="1656"/>
                                          </p:stCondLst>
                                        </p:cTn>
                                        <p:tgtEl>
                                          <p:spTgt spid="70"/>
                                        </p:tgtEl>
                                        <p:attrNameLst>
                                          <p:attrName>ppt_y</p:attrName>
                                        </p:attrNameLst>
                                      </p:cBhvr>
                                      <p:tavLst>
                                        <p:tav tm="0" fmla="#ppt_y-sin(pi*$)/81">
                                          <p:val>
                                            <p:fltVal val="0"/>
                                          </p:val>
                                        </p:tav>
                                        <p:tav tm="100000">
                                          <p:val>
                                            <p:fltVal val="1"/>
                                          </p:val>
                                        </p:tav>
                                      </p:tavLst>
                                    </p:anim>
                                    <p:animScale>
                                      <p:cBhvr>
                                        <p:cTn id="422" dur="26">
                                          <p:stCondLst>
                                            <p:cond delay="650"/>
                                          </p:stCondLst>
                                        </p:cTn>
                                        <p:tgtEl>
                                          <p:spTgt spid="70"/>
                                        </p:tgtEl>
                                      </p:cBhvr>
                                      <p:to x="100000" y="60000"/>
                                    </p:animScale>
                                    <p:animScale>
                                      <p:cBhvr>
                                        <p:cTn id="423" dur="166" decel="50000">
                                          <p:stCondLst>
                                            <p:cond delay="676"/>
                                          </p:stCondLst>
                                        </p:cTn>
                                        <p:tgtEl>
                                          <p:spTgt spid="70"/>
                                        </p:tgtEl>
                                      </p:cBhvr>
                                      <p:to x="100000" y="100000"/>
                                    </p:animScale>
                                    <p:animScale>
                                      <p:cBhvr>
                                        <p:cTn id="424" dur="26">
                                          <p:stCondLst>
                                            <p:cond delay="1312"/>
                                          </p:stCondLst>
                                        </p:cTn>
                                        <p:tgtEl>
                                          <p:spTgt spid="70"/>
                                        </p:tgtEl>
                                      </p:cBhvr>
                                      <p:to x="100000" y="80000"/>
                                    </p:animScale>
                                    <p:animScale>
                                      <p:cBhvr>
                                        <p:cTn id="425" dur="166" decel="50000">
                                          <p:stCondLst>
                                            <p:cond delay="1338"/>
                                          </p:stCondLst>
                                        </p:cTn>
                                        <p:tgtEl>
                                          <p:spTgt spid="70"/>
                                        </p:tgtEl>
                                      </p:cBhvr>
                                      <p:to x="100000" y="100000"/>
                                    </p:animScale>
                                    <p:animScale>
                                      <p:cBhvr>
                                        <p:cTn id="426" dur="26">
                                          <p:stCondLst>
                                            <p:cond delay="1642"/>
                                          </p:stCondLst>
                                        </p:cTn>
                                        <p:tgtEl>
                                          <p:spTgt spid="70"/>
                                        </p:tgtEl>
                                      </p:cBhvr>
                                      <p:to x="100000" y="90000"/>
                                    </p:animScale>
                                    <p:animScale>
                                      <p:cBhvr>
                                        <p:cTn id="427" dur="166" decel="50000">
                                          <p:stCondLst>
                                            <p:cond delay="1668"/>
                                          </p:stCondLst>
                                        </p:cTn>
                                        <p:tgtEl>
                                          <p:spTgt spid="70"/>
                                        </p:tgtEl>
                                      </p:cBhvr>
                                      <p:to x="100000" y="100000"/>
                                    </p:animScale>
                                    <p:animScale>
                                      <p:cBhvr>
                                        <p:cTn id="428" dur="26">
                                          <p:stCondLst>
                                            <p:cond delay="1808"/>
                                          </p:stCondLst>
                                        </p:cTn>
                                        <p:tgtEl>
                                          <p:spTgt spid="70"/>
                                        </p:tgtEl>
                                      </p:cBhvr>
                                      <p:to x="100000" y="95000"/>
                                    </p:animScale>
                                    <p:animScale>
                                      <p:cBhvr>
                                        <p:cTn id="429" dur="166" decel="50000">
                                          <p:stCondLst>
                                            <p:cond delay="1834"/>
                                          </p:stCondLst>
                                        </p:cTn>
                                        <p:tgtEl>
                                          <p:spTgt spid="70"/>
                                        </p:tgtEl>
                                      </p:cBhvr>
                                      <p:to x="100000" y="100000"/>
                                    </p:animScale>
                                  </p:childTnLst>
                                </p:cTn>
                              </p:par>
                              <p:par>
                                <p:cTn id="430" presetID="26" presetClass="entr" presetSubtype="0" fill="hold" grpId="0" nodeType="withEffect">
                                  <p:stCondLst>
                                    <p:cond delay="1750"/>
                                  </p:stCondLst>
                                  <p:childTnLst>
                                    <p:set>
                                      <p:cBhvr>
                                        <p:cTn id="431" dur="1" fill="hold">
                                          <p:stCondLst>
                                            <p:cond delay="0"/>
                                          </p:stCondLst>
                                        </p:cTn>
                                        <p:tgtEl>
                                          <p:spTgt spid="62"/>
                                        </p:tgtEl>
                                        <p:attrNameLst>
                                          <p:attrName>style.visibility</p:attrName>
                                        </p:attrNameLst>
                                      </p:cBhvr>
                                      <p:to>
                                        <p:strVal val="visible"/>
                                      </p:to>
                                    </p:set>
                                    <p:animEffect transition="in" filter="wipe(down)">
                                      <p:cBhvr>
                                        <p:cTn id="432" dur="580">
                                          <p:stCondLst>
                                            <p:cond delay="0"/>
                                          </p:stCondLst>
                                        </p:cTn>
                                        <p:tgtEl>
                                          <p:spTgt spid="62"/>
                                        </p:tgtEl>
                                      </p:cBhvr>
                                    </p:animEffect>
                                    <p:anim calcmode="lin" valueType="num">
                                      <p:cBhvr>
                                        <p:cTn id="433"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434"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435"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36"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37"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38" dur="26">
                                          <p:stCondLst>
                                            <p:cond delay="650"/>
                                          </p:stCondLst>
                                        </p:cTn>
                                        <p:tgtEl>
                                          <p:spTgt spid="62"/>
                                        </p:tgtEl>
                                      </p:cBhvr>
                                      <p:to x="100000" y="60000"/>
                                    </p:animScale>
                                    <p:animScale>
                                      <p:cBhvr>
                                        <p:cTn id="439" dur="166" decel="50000">
                                          <p:stCondLst>
                                            <p:cond delay="676"/>
                                          </p:stCondLst>
                                        </p:cTn>
                                        <p:tgtEl>
                                          <p:spTgt spid="62"/>
                                        </p:tgtEl>
                                      </p:cBhvr>
                                      <p:to x="100000" y="100000"/>
                                    </p:animScale>
                                    <p:animScale>
                                      <p:cBhvr>
                                        <p:cTn id="440" dur="26">
                                          <p:stCondLst>
                                            <p:cond delay="1312"/>
                                          </p:stCondLst>
                                        </p:cTn>
                                        <p:tgtEl>
                                          <p:spTgt spid="62"/>
                                        </p:tgtEl>
                                      </p:cBhvr>
                                      <p:to x="100000" y="80000"/>
                                    </p:animScale>
                                    <p:animScale>
                                      <p:cBhvr>
                                        <p:cTn id="441" dur="166" decel="50000">
                                          <p:stCondLst>
                                            <p:cond delay="1338"/>
                                          </p:stCondLst>
                                        </p:cTn>
                                        <p:tgtEl>
                                          <p:spTgt spid="62"/>
                                        </p:tgtEl>
                                      </p:cBhvr>
                                      <p:to x="100000" y="100000"/>
                                    </p:animScale>
                                    <p:animScale>
                                      <p:cBhvr>
                                        <p:cTn id="442" dur="26">
                                          <p:stCondLst>
                                            <p:cond delay="1642"/>
                                          </p:stCondLst>
                                        </p:cTn>
                                        <p:tgtEl>
                                          <p:spTgt spid="62"/>
                                        </p:tgtEl>
                                      </p:cBhvr>
                                      <p:to x="100000" y="90000"/>
                                    </p:animScale>
                                    <p:animScale>
                                      <p:cBhvr>
                                        <p:cTn id="443" dur="166" decel="50000">
                                          <p:stCondLst>
                                            <p:cond delay="1668"/>
                                          </p:stCondLst>
                                        </p:cTn>
                                        <p:tgtEl>
                                          <p:spTgt spid="62"/>
                                        </p:tgtEl>
                                      </p:cBhvr>
                                      <p:to x="100000" y="100000"/>
                                    </p:animScale>
                                    <p:animScale>
                                      <p:cBhvr>
                                        <p:cTn id="444" dur="26">
                                          <p:stCondLst>
                                            <p:cond delay="1808"/>
                                          </p:stCondLst>
                                        </p:cTn>
                                        <p:tgtEl>
                                          <p:spTgt spid="62"/>
                                        </p:tgtEl>
                                      </p:cBhvr>
                                      <p:to x="100000" y="95000"/>
                                    </p:animScale>
                                    <p:animScale>
                                      <p:cBhvr>
                                        <p:cTn id="445" dur="166" decel="50000">
                                          <p:stCondLst>
                                            <p:cond delay="1834"/>
                                          </p:stCondLst>
                                        </p:cTn>
                                        <p:tgtEl>
                                          <p:spTgt spid="62"/>
                                        </p:tgtEl>
                                      </p:cBhvr>
                                      <p:to x="100000" y="100000"/>
                                    </p:animScale>
                                  </p:childTnLst>
                                </p:cTn>
                              </p:par>
                              <p:par>
                                <p:cTn id="446" presetID="26" presetClass="entr" presetSubtype="0" fill="hold" grpId="0" nodeType="withEffect">
                                  <p:stCondLst>
                                    <p:cond delay="2000"/>
                                  </p:stCondLst>
                                  <p:childTnLst>
                                    <p:set>
                                      <p:cBhvr>
                                        <p:cTn id="447" dur="1" fill="hold">
                                          <p:stCondLst>
                                            <p:cond delay="0"/>
                                          </p:stCondLst>
                                        </p:cTn>
                                        <p:tgtEl>
                                          <p:spTgt spid="75"/>
                                        </p:tgtEl>
                                        <p:attrNameLst>
                                          <p:attrName>style.visibility</p:attrName>
                                        </p:attrNameLst>
                                      </p:cBhvr>
                                      <p:to>
                                        <p:strVal val="visible"/>
                                      </p:to>
                                    </p:set>
                                    <p:animEffect transition="in" filter="wipe(down)">
                                      <p:cBhvr>
                                        <p:cTn id="448" dur="580">
                                          <p:stCondLst>
                                            <p:cond delay="0"/>
                                          </p:stCondLst>
                                        </p:cTn>
                                        <p:tgtEl>
                                          <p:spTgt spid="75"/>
                                        </p:tgtEl>
                                      </p:cBhvr>
                                    </p:animEffect>
                                    <p:anim calcmode="lin" valueType="num">
                                      <p:cBhvr>
                                        <p:cTn id="449" dur="1822" tmFilter="0,0; 0.14,0.36; 0.43,0.73; 0.71,0.91; 1.0,1.0">
                                          <p:stCondLst>
                                            <p:cond delay="0"/>
                                          </p:stCondLst>
                                        </p:cTn>
                                        <p:tgtEl>
                                          <p:spTgt spid="75"/>
                                        </p:tgtEl>
                                        <p:attrNameLst>
                                          <p:attrName>ppt_x</p:attrName>
                                        </p:attrNameLst>
                                      </p:cBhvr>
                                      <p:tavLst>
                                        <p:tav tm="0">
                                          <p:val>
                                            <p:strVal val="#ppt_x-0.25"/>
                                          </p:val>
                                        </p:tav>
                                        <p:tav tm="100000">
                                          <p:val>
                                            <p:strVal val="#ppt_x"/>
                                          </p:val>
                                        </p:tav>
                                      </p:tavLst>
                                    </p:anim>
                                    <p:anim calcmode="lin" valueType="num">
                                      <p:cBhvr>
                                        <p:cTn id="450" dur="664" tmFilter="0.0,0.0; 0.25,0.07; 0.50,0.2; 0.75,0.467; 1.0,1.0">
                                          <p:stCondLst>
                                            <p:cond delay="0"/>
                                          </p:stCondLst>
                                        </p:cTn>
                                        <p:tgtEl>
                                          <p:spTgt spid="75"/>
                                        </p:tgtEl>
                                        <p:attrNameLst>
                                          <p:attrName>ppt_y</p:attrName>
                                        </p:attrNameLst>
                                      </p:cBhvr>
                                      <p:tavLst>
                                        <p:tav tm="0" fmla="#ppt_y-sin(pi*$)/3">
                                          <p:val>
                                            <p:fltVal val="0.5"/>
                                          </p:val>
                                        </p:tav>
                                        <p:tav tm="100000">
                                          <p:val>
                                            <p:fltVal val="1"/>
                                          </p:val>
                                        </p:tav>
                                      </p:tavLst>
                                    </p:anim>
                                    <p:anim calcmode="lin" valueType="num">
                                      <p:cBhvr>
                                        <p:cTn id="451" dur="664" tmFilter="0, 0; 0.125,0.2665; 0.25,0.4; 0.375,0.465; 0.5,0.5;  0.625,0.535; 0.75,0.6; 0.875,0.7335; 1,1">
                                          <p:stCondLst>
                                            <p:cond delay="664"/>
                                          </p:stCondLst>
                                        </p:cTn>
                                        <p:tgtEl>
                                          <p:spTgt spid="75"/>
                                        </p:tgtEl>
                                        <p:attrNameLst>
                                          <p:attrName>ppt_y</p:attrName>
                                        </p:attrNameLst>
                                      </p:cBhvr>
                                      <p:tavLst>
                                        <p:tav tm="0" fmla="#ppt_y-sin(pi*$)/9">
                                          <p:val>
                                            <p:fltVal val="0"/>
                                          </p:val>
                                        </p:tav>
                                        <p:tav tm="100000">
                                          <p:val>
                                            <p:fltVal val="1"/>
                                          </p:val>
                                        </p:tav>
                                      </p:tavLst>
                                    </p:anim>
                                    <p:anim calcmode="lin" valueType="num">
                                      <p:cBhvr>
                                        <p:cTn id="452" dur="332" tmFilter="0, 0; 0.125,0.2665; 0.25,0.4; 0.375,0.465; 0.5,0.5;  0.625,0.535; 0.75,0.6; 0.875,0.7335; 1,1">
                                          <p:stCondLst>
                                            <p:cond delay="1324"/>
                                          </p:stCondLst>
                                        </p:cTn>
                                        <p:tgtEl>
                                          <p:spTgt spid="75"/>
                                        </p:tgtEl>
                                        <p:attrNameLst>
                                          <p:attrName>ppt_y</p:attrName>
                                        </p:attrNameLst>
                                      </p:cBhvr>
                                      <p:tavLst>
                                        <p:tav tm="0" fmla="#ppt_y-sin(pi*$)/27">
                                          <p:val>
                                            <p:fltVal val="0"/>
                                          </p:val>
                                        </p:tav>
                                        <p:tav tm="100000">
                                          <p:val>
                                            <p:fltVal val="1"/>
                                          </p:val>
                                        </p:tav>
                                      </p:tavLst>
                                    </p:anim>
                                    <p:anim calcmode="lin" valueType="num">
                                      <p:cBhvr>
                                        <p:cTn id="453" dur="164" tmFilter="0, 0; 0.125,0.2665; 0.25,0.4; 0.375,0.465; 0.5,0.5;  0.625,0.535; 0.75,0.6; 0.875,0.7335; 1,1">
                                          <p:stCondLst>
                                            <p:cond delay="1656"/>
                                          </p:stCondLst>
                                        </p:cTn>
                                        <p:tgtEl>
                                          <p:spTgt spid="75"/>
                                        </p:tgtEl>
                                        <p:attrNameLst>
                                          <p:attrName>ppt_y</p:attrName>
                                        </p:attrNameLst>
                                      </p:cBhvr>
                                      <p:tavLst>
                                        <p:tav tm="0" fmla="#ppt_y-sin(pi*$)/81">
                                          <p:val>
                                            <p:fltVal val="0"/>
                                          </p:val>
                                        </p:tav>
                                        <p:tav tm="100000">
                                          <p:val>
                                            <p:fltVal val="1"/>
                                          </p:val>
                                        </p:tav>
                                      </p:tavLst>
                                    </p:anim>
                                    <p:animScale>
                                      <p:cBhvr>
                                        <p:cTn id="454" dur="26">
                                          <p:stCondLst>
                                            <p:cond delay="650"/>
                                          </p:stCondLst>
                                        </p:cTn>
                                        <p:tgtEl>
                                          <p:spTgt spid="75"/>
                                        </p:tgtEl>
                                      </p:cBhvr>
                                      <p:to x="100000" y="60000"/>
                                    </p:animScale>
                                    <p:animScale>
                                      <p:cBhvr>
                                        <p:cTn id="455" dur="166" decel="50000">
                                          <p:stCondLst>
                                            <p:cond delay="676"/>
                                          </p:stCondLst>
                                        </p:cTn>
                                        <p:tgtEl>
                                          <p:spTgt spid="75"/>
                                        </p:tgtEl>
                                      </p:cBhvr>
                                      <p:to x="100000" y="100000"/>
                                    </p:animScale>
                                    <p:animScale>
                                      <p:cBhvr>
                                        <p:cTn id="456" dur="26">
                                          <p:stCondLst>
                                            <p:cond delay="1312"/>
                                          </p:stCondLst>
                                        </p:cTn>
                                        <p:tgtEl>
                                          <p:spTgt spid="75"/>
                                        </p:tgtEl>
                                      </p:cBhvr>
                                      <p:to x="100000" y="80000"/>
                                    </p:animScale>
                                    <p:animScale>
                                      <p:cBhvr>
                                        <p:cTn id="457" dur="166" decel="50000">
                                          <p:stCondLst>
                                            <p:cond delay="1338"/>
                                          </p:stCondLst>
                                        </p:cTn>
                                        <p:tgtEl>
                                          <p:spTgt spid="75"/>
                                        </p:tgtEl>
                                      </p:cBhvr>
                                      <p:to x="100000" y="100000"/>
                                    </p:animScale>
                                    <p:animScale>
                                      <p:cBhvr>
                                        <p:cTn id="458" dur="26">
                                          <p:stCondLst>
                                            <p:cond delay="1642"/>
                                          </p:stCondLst>
                                        </p:cTn>
                                        <p:tgtEl>
                                          <p:spTgt spid="75"/>
                                        </p:tgtEl>
                                      </p:cBhvr>
                                      <p:to x="100000" y="90000"/>
                                    </p:animScale>
                                    <p:animScale>
                                      <p:cBhvr>
                                        <p:cTn id="459" dur="166" decel="50000">
                                          <p:stCondLst>
                                            <p:cond delay="1668"/>
                                          </p:stCondLst>
                                        </p:cTn>
                                        <p:tgtEl>
                                          <p:spTgt spid="75"/>
                                        </p:tgtEl>
                                      </p:cBhvr>
                                      <p:to x="100000" y="100000"/>
                                    </p:animScale>
                                    <p:animScale>
                                      <p:cBhvr>
                                        <p:cTn id="460" dur="26">
                                          <p:stCondLst>
                                            <p:cond delay="1808"/>
                                          </p:stCondLst>
                                        </p:cTn>
                                        <p:tgtEl>
                                          <p:spTgt spid="75"/>
                                        </p:tgtEl>
                                      </p:cBhvr>
                                      <p:to x="100000" y="95000"/>
                                    </p:animScale>
                                    <p:animScale>
                                      <p:cBhvr>
                                        <p:cTn id="461" dur="166" decel="50000">
                                          <p:stCondLst>
                                            <p:cond delay="1834"/>
                                          </p:stCondLst>
                                        </p:cTn>
                                        <p:tgtEl>
                                          <p:spTgt spid="75"/>
                                        </p:tgtEl>
                                      </p:cBhvr>
                                      <p:to x="100000" y="100000"/>
                                    </p:animScale>
                                  </p:childTnLst>
                                </p:cTn>
                              </p:par>
                              <p:par>
                                <p:cTn id="462" presetID="26" presetClass="entr" presetSubtype="0" fill="hold" grpId="0" nodeType="withEffect">
                                  <p:stCondLst>
                                    <p:cond delay="2250"/>
                                  </p:stCondLst>
                                  <p:childTnLst>
                                    <p:set>
                                      <p:cBhvr>
                                        <p:cTn id="463" dur="1" fill="hold">
                                          <p:stCondLst>
                                            <p:cond delay="0"/>
                                          </p:stCondLst>
                                        </p:cTn>
                                        <p:tgtEl>
                                          <p:spTgt spid="67"/>
                                        </p:tgtEl>
                                        <p:attrNameLst>
                                          <p:attrName>style.visibility</p:attrName>
                                        </p:attrNameLst>
                                      </p:cBhvr>
                                      <p:to>
                                        <p:strVal val="visible"/>
                                      </p:to>
                                    </p:set>
                                    <p:animEffect transition="in" filter="wipe(down)">
                                      <p:cBhvr>
                                        <p:cTn id="464" dur="580">
                                          <p:stCondLst>
                                            <p:cond delay="0"/>
                                          </p:stCondLst>
                                        </p:cTn>
                                        <p:tgtEl>
                                          <p:spTgt spid="67"/>
                                        </p:tgtEl>
                                      </p:cBhvr>
                                    </p:animEffect>
                                    <p:anim calcmode="lin" valueType="num">
                                      <p:cBhvr>
                                        <p:cTn id="465" dur="1822" tmFilter="0,0; 0.14,0.36; 0.43,0.73; 0.71,0.91; 1.0,1.0">
                                          <p:stCondLst>
                                            <p:cond delay="0"/>
                                          </p:stCondLst>
                                        </p:cTn>
                                        <p:tgtEl>
                                          <p:spTgt spid="67"/>
                                        </p:tgtEl>
                                        <p:attrNameLst>
                                          <p:attrName>ppt_x</p:attrName>
                                        </p:attrNameLst>
                                      </p:cBhvr>
                                      <p:tavLst>
                                        <p:tav tm="0">
                                          <p:val>
                                            <p:strVal val="#ppt_x-0.25"/>
                                          </p:val>
                                        </p:tav>
                                        <p:tav tm="100000">
                                          <p:val>
                                            <p:strVal val="#ppt_x"/>
                                          </p:val>
                                        </p:tav>
                                      </p:tavLst>
                                    </p:anim>
                                    <p:anim calcmode="lin" valueType="num">
                                      <p:cBhvr>
                                        <p:cTn id="466" dur="664" tmFilter="0.0,0.0; 0.25,0.07; 0.50,0.2; 0.75,0.467; 1.0,1.0">
                                          <p:stCondLst>
                                            <p:cond delay="0"/>
                                          </p:stCondLst>
                                        </p:cTn>
                                        <p:tgtEl>
                                          <p:spTgt spid="67"/>
                                        </p:tgtEl>
                                        <p:attrNameLst>
                                          <p:attrName>ppt_y</p:attrName>
                                        </p:attrNameLst>
                                      </p:cBhvr>
                                      <p:tavLst>
                                        <p:tav tm="0" fmla="#ppt_y-sin(pi*$)/3">
                                          <p:val>
                                            <p:fltVal val="0.5"/>
                                          </p:val>
                                        </p:tav>
                                        <p:tav tm="100000">
                                          <p:val>
                                            <p:fltVal val="1"/>
                                          </p:val>
                                        </p:tav>
                                      </p:tavLst>
                                    </p:anim>
                                    <p:anim calcmode="lin" valueType="num">
                                      <p:cBhvr>
                                        <p:cTn id="467" dur="664" tmFilter="0, 0; 0.125,0.2665; 0.25,0.4; 0.375,0.465; 0.5,0.5;  0.625,0.535; 0.75,0.6; 0.875,0.7335; 1,1">
                                          <p:stCondLst>
                                            <p:cond delay="664"/>
                                          </p:stCondLst>
                                        </p:cTn>
                                        <p:tgtEl>
                                          <p:spTgt spid="67"/>
                                        </p:tgtEl>
                                        <p:attrNameLst>
                                          <p:attrName>ppt_y</p:attrName>
                                        </p:attrNameLst>
                                      </p:cBhvr>
                                      <p:tavLst>
                                        <p:tav tm="0" fmla="#ppt_y-sin(pi*$)/9">
                                          <p:val>
                                            <p:fltVal val="0"/>
                                          </p:val>
                                        </p:tav>
                                        <p:tav tm="100000">
                                          <p:val>
                                            <p:fltVal val="1"/>
                                          </p:val>
                                        </p:tav>
                                      </p:tavLst>
                                    </p:anim>
                                    <p:anim calcmode="lin" valueType="num">
                                      <p:cBhvr>
                                        <p:cTn id="468" dur="332" tmFilter="0, 0; 0.125,0.2665; 0.25,0.4; 0.375,0.465; 0.5,0.5;  0.625,0.535; 0.75,0.6; 0.875,0.7335; 1,1">
                                          <p:stCondLst>
                                            <p:cond delay="1324"/>
                                          </p:stCondLst>
                                        </p:cTn>
                                        <p:tgtEl>
                                          <p:spTgt spid="67"/>
                                        </p:tgtEl>
                                        <p:attrNameLst>
                                          <p:attrName>ppt_y</p:attrName>
                                        </p:attrNameLst>
                                      </p:cBhvr>
                                      <p:tavLst>
                                        <p:tav tm="0" fmla="#ppt_y-sin(pi*$)/27">
                                          <p:val>
                                            <p:fltVal val="0"/>
                                          </p:val>
                                        </p:tav>
                                        <p:tav tm="100000">
                                          <p:val>
                                            <p:fltVal val="1"/>
                                          </p:val>
                                        </p:tav>
                                      </p:tavLst>
                                    </p:anim>
                                    <p:anim calcmode="lin" valueType="num">
                                      <p:cBhvr>
                                        <p:cTn id="469" dur="164" tmFilter="0, 0; 0.125,0.2665; 0.25,0.4; 0.375,0.465; 0.5,0.5;  0.625,0.535; 0.75,0.6; 0.875,0.7335; 1,1">
                                          <p:stCondLst>
                                            <p:cond delay="1656"/>
                                          </p:stCondLst>
                                        </p:cTn>
                                        <p:tgtEl>
                                          <p:spTgt spid="67"/>
                                        </p:tgtEl>
                                        <p:attrNameLst>
                                          <p:attrName>ppt_y</p:attrName>
                                        </p:attrNameLst>
                                      </p:cBhvr>
                                      <p:tavLst>
                                        <p:tav tm="0" fmla="#ppt_y-sin(pi*$)/81">
                                          <p:val>
                                            <p:fltVal val="0"/>
                                          </p:val>
                                        </p:tav>
                                        <p:tav tm="100000">
                                          <p:val>
                                            <p:fltVal val="1"/>
                                          </p:val>
                                        </p:tav>
                                      </p:tavLst>
                                    </p:anim>
                                    <p:animScale>
                                      <p:cBhvr>
                                        <p:cTn id="470" dur="26">
                                          <p:stCondLst>
                                            <p:cond delay="650"/>
                                          </p:stCondLst>
                                        </p:cTn>
                                        <p:tgtEl>
                                          <p:spTgt spid="67"/>
                                        </p:tgtEl>
                                      </p:cBhvr>
                                      <p:to x="100000" y="60000"/>
                                    </p:animScale>
                                    <p:animScale>
                                      <p:cBhvr>
                                        <p:cTn id="471" dur="166" decel="50000">
                                          <p:stCondLst>
                                            <p:cond delay="676"/>
                                          </p:stCondLst>
                                        </p:cTn>
                                        <p:tgtEl>
                                          <p:spTgt spid="67"/>
                                        </p:tgtEl>
                                      </p:cBhvr>
                                      <p:to x="100000" y="100000"/>
                                    </p:animScale>
                                    <p:animScale>
                                      <p:cBhvr>
                                        <p:cTn id="472" dur="26">
                                          <p:stCondLst>
                                            <p:cond delay="1312"/>
                                          </p:stCondLst>
                                        </p:cTn>
                                        <p:tgtEl>
                                          <p:spTgt spid="67"/>
                                        </p:tgtEl>
                                      </p:cBhvr>
                                      <p:to x="100000" y="80000"/>
                                    </p:animScale>
                                    <p:animScale>
                                      <p:cBhvr>
                                        <p:cTn id="473" dur="166" decel="50000">
                                          <p:stCondLst>
                                            <p:cond delay="1338"/>
                                          </p:stCondLst>
                                        </p:cTn>
                                        <p:tgtEl>
                                          <p:spTgt spid="67"/>
                                        </p:tgtEl>
                                      </p:cBhvr>
                                      <p:to x="100000" y="100000"/>
                                    </p:animScale>
                                    <p:animScale>
                                      <p:cBhvr>
                                        <p:cTn id="474" dur="26">
                                          <p:stCondLst>
                                            <p:cond delay="1642"/>
                                          </p:stCondLst>
                                        </p:cTn>
                                        <p:tgtEl>
                                          <p:spTgt spid="67"/>
                                        </p:tgtEl>
                                      </p:cBhvr>
                                      <p:to x="100000" y="90000"/>
                                    </p:animScale>
                                    <p:animScale>
                                      <p:cBhvr>
                                        <p:cTn id="475" dur="166" decel="50000">
                                          <p:stCondLst>
                                            <p:cond delay="1668"/>
                                          </p:stCondLst>
                                        </p:cTn>
                                        <p:tgtEl>
                                          <p:spTgt spid="67"/>
                                        </p:tgtEl>
                                      </p:cBhvr>
                                      <p:to x="100000" y="100000"/>
                                    </p:animScale>
                                    <p:animScale>
                                      <p:cBhvr>
                                        <p:cTn id="476" dur="26">
                                          <p:stCondLst>
                                            <p:cond delay="1808"/>
                                          </p:stCondLst>
                                        </p:cTn>
                                        <p:tgtEl>
                                          <p:spTgt spid="67"/>
                                        </p:tgtEl>
                                      </p:cBhvr>
                                      <p:to x="100000" y="95000"/>
                                    </p:animScale>
                                    <p:animScale>
                                      <p:cBhvr>
                                        <p:cTn id="477" dur="166" decel="50000">
                                          <p:stCondLst>
                                            <p:cond delay="1834"/>
                                          </p:stCondLst>
                                        </p:cTn>
                                        <p:tgtEl>
                                          <p:spTgt spid="67"/>
                                        </p:tgtEl>
                                      </p:cBhvr>
                                      <p:to x="100000" y="100000"/>
                                    </p:animScale>
                                  </p:childTnLst>
                                </p:cTn>
                              </p:par>
                              <p:par>
                                <p:cTn id="478" presetID="26" presetClass="entr" presetSubtype="0" fill="hold" grpId="0" nodeType="withEffect">
                                  <p:stCondLst>
                                    <p:cond delay="2500"/>
                                  </p:stCondLst>
                                  <p:childTnLst>
                                    <p:set>
                                      <p:cBhvr>
                                        <p:cTn id="479" dur="1" fill="hold">
                                          <p:stCondLst>
                                            <p:cond delay="0"/>
                                          </p:stCondLst>
                                        </p:cTn>
                                        <p:tgtEl>
                                          <p:spTgt spid="71"/>
                                        </p:tgtEl>
                                        <p:attrNameLst>
                                          <p:attrName>style.visibility</p:attrName>
                                        </p:attrNameLst>
                                      </p:cBhvr>
                                      <p:to>
                                        <p:strVal val="visible"/>
                                      </p:to>
                                    </p:set>
                                    <p:animEffect transition="in" filter="wipe(down)">
                                      <p:cBhvr>
                                        <p:cTn id="480" dur="580">
                                          <p:stCondLst>
                                            <p:cond delay="0"/>
                                          </p:stCondLst>
                                        </p:cTn>
                                        <p:tgtEl>
                                          <p:spTgt spid="71"/>
                                        </p:tgtEl>
                                      </p:cBhvr>
                                    </p:animEffect>
                                    <p:anim calcmode="lin" valueType="num">
                                      <p:cBhvr>
                                        <p:cTn id="481" dur="1822" tmFilter="0,0; 0.14,0.36; 0.43,0.73; 0.71,0.91; 1.0,1.0">
                                          <p:stCondLst>
                                            <p:cond delay="0"/>
                                          </p:stCondLst>
                                        </p:cTn>
                                        <p:tgtEl>
                                          <p:spTgt spid="71"/>
                                        </p:tgtEl>
                                        <p:attrNameLst>
                                          <p:attrName>ppt_x</p:attrName>
                                        </p:attrNameLst>
                                      </p:cBhvr>
                                      <p:tavLst>
                                        <p:tav tm="0">
                                          <p:val>
                                            <p:strVal val="#ppt_x-0.25"/>
                                          </p:val>
                                        </p:tav>
                                        <p:tav tm="100000">
                                          <p:val>
                                            <p:strVal val="#ppt_x"/>
                                          </p:val>
                                        </p:tav>
                                      </p:tavLst>
                                    </p:anim>
                                    <p:anim calcmode="lin" valueType="num">
                                      <p:cBhvr>
                                        <p:cTn id="482" dur="664" tmFilter="0.0,0.0; 0.25,0.07; 0.50,0.2; 0.75,0.467; 1.0,1.0">
                                          <p:stCondLst>
                                            <p:cond delay="0"/>
                                          </p:stCondLst>
                                        </p:cTn>
                                        <p:tgtEl>
                                          <p:spTgt spid="71"/>
                                        </p:tgtEl>
                                        <p:attrNameLst>
                                          <p:attrName>ppt_y</p:attrName>
                                        </p:attrNameLst>
                                      </p:cBhvr>
                                      <p:tavLst>
                                        <p:tav tm="0" fmla="#ppt_y-sin(pi*$)/3">
                                          <p:val>
                                            <p:fltVal val="0.5"/>
                                          </p:val>
                                        </p:tav>
                                        <p:tav tm="100000">
                                          <p:val>
                                            <p:fltVal val="1"/>
                                          </p:val>
                                        </p:tav>
                                      </p:tavLst>
                                    </p:anim>
                                    <p:anim calcmode="lin" valueType="num">
                                      <p:cBhvr>
                                        <p:cTn id="483" dur="664" tmFilter="0, 0; 0.125,0.2665; 0.25,0.4; 0.375,0.465; 0.5,0.5;  0.625,0.535; 0.75,0.6; 0.875,0.7335; 1,1">
                                          <p:stCondLst>
                                            <p:cond delay="664"/>
                                          </p:stCondLst>
                                        </p:cTn>
                                        <p:tgtEl>
                                          <p:spTgt spid="71"/>
                                        </p:tgtEl>
                                        <p:attrNameLst>
                                          <p:attrName>ppt_y</p:attrName>
                                        </p:attrNameLst>
                                      </p:cBhvr>
                                      <p:tavLst>
                                        <p:tav tm="0" fmla="#ppt_y-sin(pi*$)/9">
                                          <p:val>
                                            <p:fltVal val="0"/>
                                          </p:val>
                                        </p:tav>
                                        <p:tav tm="100000">
                                          <p:val>
                                            <p:fltVal val="1"/>
                                          </p:val>
                                        </p:tav>
                                      </p:tavLst>
                                    </p:anim>
                                    <p:anim calcmode="lin" valueType="num">
                                      <p:cBhvr>
                                        <p:cTn id="484" dur="332" tmFilter="0, 0; 0.125,0.2665; 0.25,0.4; 0.375,0.465; 0.5,0.5;  0.625,0.535; 0.75,0.6; 0.875,0.7335; 1,1">
                                          <p:stCondLst>
                                            <p:cond delay="1324"/>
                                          </p:stCondLst>
                                        </p:cTn>
                                        <p:tgtEl>
                                          <p:spTgt spid="71"/>
                                        </p:tgtEl>
                                        <p:attrNameLst>
                                          <p:attrName>ppt_y</p:attrName>
                                        </p:attrNameLst>
                                      </p:cBhvr>
                                      <p:tavLst>
                                        <p:tav tm="0" fmla="#ppt_y-sin(pi*$)/27">
                                          <p:val>
                                            <p:fltVal val="0"/>
                                          </p:val>
                                        </p:tav>
                                        <p:tav tm="100000">
                                          <p:val>
                                            <p:fltVal val="1"/>
                                          </p:val>
                                        </p:tav>
                                      </p:tavLst>
                                    </p:anim>
                                    <p:anim calcmode="lin" valueType="num">
                                      <p:cBhvr>
                                        <p:cTn id="485" dur="164" tmFilter="0, 0; 0.125,0.2665; 0.25,0.4; 0.375,0.465; 0.5,0.5;  0.625,0.535; 0.75,0.6; 0.875,0.7335; 1,1">
                                          <p:stCondLst>
                                            <p:cond delay="1656"/>
                                          </p:stCondLst>
                                        </p:cTn>
                                        <p:tgtEl>
                                          <p:spTgt spid="71"/>
                                        </p:tgtEl>
                                        <p:attrNameLst>
                                          <p:attrName>ppt_y</p:attrName>
                                        </p:attrNameLst>
                                      </p:cBhvr>
                                      <p:tavLst>
                                        <p:tav tm="0" fmla="#ppt_y-sin(pi*$)/81">
                                          <p:val>
                                            <p:fltVal val="0"/>
                                          </p:val>
                                        </p:tav>
                                        <p:tav tm="100000">
                                          <p:val>
                                            <p:fltVal val="1"/>
                                          </p:val>
                                        </p:tav>
                                      </p:tavLst>
                                    </p:anim>
                                    <p:animScale>
                                      <p:cBhvr>
                                        <p:cTn id="486" dur="26">
                                          <p:stCondLst>
                                            <p:cond delay="650"/>
                                          </p:stCondLst>
                                        </p:cTn>
                                        <p:tgtEl>
                                          <p:spTgt spid="71"/>
                                        </p:tgtEl>
                                      </p:cBhvr>
                                      <p:to x="100000" y="60000"/>
                                    </p:animScale>
                                    <p:animScale>
                                      <p:cBhvr>
                                        <p:cTn id="487" dur="166" decel="50000">
                                          <p:stCondLst>
                                            <p:cond delay="676"/>
                                          </p:stCondLst>
                                        </p:cTn>
                                        <p:tgtEl>
                                          <p:spTgt spid="71"/>
                                        </p:tgtEl>
                                      </p:cBhvr>
                                      <p:to x="100000" y="100000"/>
                                    </p:animScale>
                                    <p:animScale>
                                      <p:cBhvr>
                                        <p:cTn id="488" dur="26">
                                          <p:stCondLst>
                                            <p:cond delay="1312"/>
                                          </p:stCondLst>
                                        </p:cTn>
                                        <p:tgtEl>
                                          <p:spTgt spid="71"/>
                                        </p:tgtEl>
                                      </p:cBhvr>
                                      <p:to x="100000" y="80000"/>
                                    </p:animScale>
                                    <p:animScale>
                                      <p:cBhvr>
                                        <p:cTn id="489" dur="166" decel="50000">
                                          <p:stCondLst>
                                            <p:cond delay="1338"/>
                                          </p:stCondLst>
                                        </p:cTn>
                                        <p:tgtEl>
                                          <p:spTgt spid="71"/>
                                        </p:tgtEl>
                                      </p:cBhvr>
                                      <p:to x="100000" y="100000"/>
                                    </p:animScale>
                                    <p:animScale>
                                      <p:cBhvr>
                                        <p:cTn id="490" dur="26">
                                          <p:stCondLst>
                                            <p:cond delay="1642"/>
                                          </p:stCondLst>
                                        </p:cTn>
                                        <p:tgtEl>
                                          <p:spTgt spid="71"/>
                                        </p:tgtEl>
                                      </p:cBhvr>
                                      <p:to x="100000" y="90000"/>
                                    </p:animScale>
                                    <p:animScale>
                                      <p:cBhvr>
                                        <p:cTn id="491" dur="166" decel="50000">
                                          <p:stCondLst>
                                            <p:cond delay="1668"/>
                                          </p:stCondLst>
                                        </p:cTn>
                                        <p:tgtEl>
                                          <p:spTgt spid="71"/>
                                        </p:tgtEl>
                                      </p:cBhvr>
                                      <p:to x="100000" y="100000"/>
                                    </p:animScale>
                                    <p:animScale>
                                      <p:cBhvr>
                                        <p:cTn id="492" dur="26">
                                          <p:stCondLst>
                                            <p:cond delay="1808"/>
                                          </p:stCondLst>
                                        </p:cTn>
                                        <p:tgtEl>
                                          <p:spTgt spid="71"/>
                                        </p:tgtEl>
                                      </p:cBhvr>
                                      <p:to x="100000" y="95000"/>
                                    </p:animScale>
                                    <p:animScale>
                                      <p:cBhvr>
                                        <p:cTn id="493" dur="166" decel="50000">
                                          <p:stCondLst>
                                            <p:cond delay="1834"/>
                                          </p:stCondLst>
                                        </p:cTn>
                                        <p:tgtEl>
                                          <p:spTgt spid="71"/>
                                        </p:tgtEl>
                                      </p:cBhvr>
                                      <p:to x="100000" y="100000"/>
                                    </p:animScale>
                                  </p:childTnLst>
                                </p:cTn>
                              </p:par>
                              <p:par>
                                <p:cTn id="494" presetID="26" presetClass="entr" presetSubtype="0" fill="hold" grpId="0" nodeType="withEffect">
                                  <p:stCondLst>
                                    <p:cond delay="2500"/>
                                  </p:stCondLst>
                                  <p:childTnLst>
                                    <p:set>
                                      <p:cBhvr>
                                        <p:cTn id="495" dur="1" fill="hold">
                                          <p:stCondLst>
                                            <p:cond delay="0"/>
                                          </p:stCondLst>
                                        </p:cTn>
                                        <p:tgtEl>
                                          <p:spTgt spid="63"/>
                                        </p:tgtEl>
                                        <p:attrNameLst>
                                          <p:attrName>style.visibility</p:attrName>
                                        </p:attrNameLst>
                                      </p:cBhvr>
                                      <p:to>
                                        <p:strVal val="visible"/>
                                      </p:to>
                                    </p:set>
                                    <p:animEffect transition="in" filter="wipe(down)">
                                      <p:cBhvr>
                                        <p:cTn id="496" dur="580">
                                          <p:stCondLst>
                                            <p:cond delay="0"/>
                                          </p:stCondLst>
                                        </p:cTn>
                                        <p:tgtEl>
                                          <p:spTgt spid="63"/>
                                        </p:tgtEl>
                                      </p:cBhvr>
                                    </p:animEffect>
                                    <p:anim calcmode="lin" valueType="num">
                                      <p:cBhvr>
                                        <p:cTn id="497" dur="1822" tmFilter="0,0; 0.14,0.36; 0.43,0.73; 0.71,0.91; 1.0,1.0">
                                          <p:stCondLst>
                                            <p:cond delay="0"/>
                                          </p:stCondLst>
                                        </p:cTn>
                                        <p:tgtEl>
                                          <p:spTgt spid="63"/>
                                        </p:tgtEl>
                                        <p:attrNameLst>
                                          <p:attrName>ppt_x</p:attrName>
                                        </p:attrNameLst>
                                      </p:cBhvr>
                                      <p:tavLst>
                                        <p:tav tm="0">
                                          <p:val>
                                            <p:strVal val="#ppt_x-0.25"/>
                                          </p:val>
                                        </p:tav>
                                        <p:tav tm="100000">
                                          <p:val>
                                            <p:strVal val="#ppt_x"/>
                                          </p:val>
                                        </p:tav>
                                      </p:tavLst>
                                    </p:anim>
                                    <p:anim calcmode="lin" valueType="num">
                                      <p:cBhvr>
                                        <p:cTn id="498" dur="664" tmFilter="0.0,0.0; 0.25,0.07; 0.50,0.2; 0.75,0.467; 1.0,1.0">
                                          <p:stCondLst>
                                            <p:cond delay="0"/>
                                          </p:stCondLst>
                                        </p:cTn>
                                        <p:tgtEl>
                                          <p:spTgt spid="63"/>
                                        </p:tgtEl>
                                        <p:attrNameLst>
                                          <p:attrName>ppt_y</p:attrName>
                                        </p:attrNameLst>
                                      </p:cBhvr>
                                      <p:tavLst>
                                        <p:tav tm="0" fmla="#ppt_y-sin(pi*$)/3">
                                          <p:val>
                                            <p:fltVal val="0.5"/>
                                          </p:val>
                                        </p:tav>
                                        <p:tav tm="100000">
                                          <p:val>
                                            <p:fltVal val="1"/>
                                          </p:val>
                                        </p:tav>
                                      </p:tavLst>
                                    </p:anim>
                                    <p:anim calcmode="lin" valueType="num">
                                      <p:cBhvr>
                                        <p:cTn id="499" dur="664" tmFilter="0, 0; 0.125,0.2665; 0.25,0.4; 0.375,0.465; 0.5,0.5;  0.625,0.535; 0.75,0.6; 0.875,0.7335; 1,1">
                                          <p:stCondLst>
                                            <p:cond delay="664"/>
                                          </p:stCondLst>
                                        </p:cTn>
                                        <p:tgtEl>
                                          <p:spTgt spid="63"/>
                                        </p:tgtEl>
                                        <p:attrNameLst>
                                          <p:attrName>ppt_y</p:attrName>
                                        </p:attrNameLst>
                                      </p:cBhvr>
                                      <p:tavLst>
                                        <p:tav tm="0" fmla="#ppt_y-sin(pi*$)/9">
                                          <p:val>
                                            <p:fltVal val="0"/>
                                          </p:val>
                                        </p:tav>
                                        <p:tav tm="100000">
                                          <p:val>
                                            <p:fltVal val="1"/>
                                          </p:val>
                                        </p:tav>
                                      </p:tavLst>
                                    </p:anim>
                                    <p:anim calcmode="lin" valueType="num">
                                      <p:cBhvr>
                                        <p:cTn id="500" dur="332" tmFilter="0, 0; 0.125,0.2665; 0.25,0.4; 0.375,0.465; 0.5,0.5;  0.625,0.535; 0.75,0.6; 0.875,0.7335; 1,1">
                                          <p:stCondLst>
                                            <p:cond delay="1324"/>
                                          </p:stCondLst>
                                        </p:cTn>
                                        <p:tgtEl>
                                          <p:spTgt spid="63"/>
                                        </p:tgtEl>
                                        <p:attrNameLst>
                                          <p:attrName>ppt_y</p:attrName>
                                        </p:attrNameLst>
                                      </p:cBhvr>
                                      <p:tavLst>
                                        <p:tav tm="0" fmla="#ppt_y-sin(pi*$)/27">
                                          <p:val>
                                            <p:fltVal val="0"/>
                                          </p:val>
                                        </p:tav>
                                        <p:tav tm="100000">
                                          <p:val>
                                            <p:fltVal val="1"/>
                                          </p:val>
                                        </p:tav>
                                      </p:tavLst>
                                    </p:anim>
                                    <p:anim calcmode="lin" valueType="num">
                                      <p:cBhvr>
                                        <p:cTn id="501" dur="164" tmFilter="0, 0; 0.125,0.2665; 0.25,0.4; 0.375,0.465; 0.5,0.5;  0.625,0.535; 0.75,0.6; 0.875,0.7335; 1,1">
                                          <p:stCondLst>
                                            <p:cond delay="1656"/>
                                          </p:stCondLst>
                                        </p:cTn>
                                        <p:tgtEl>
                                          <p:spTgt spid="63"/>
                                        </p:tgtEl>
                                        <p:attrNameLst>
                                          <p:attrName>ppt_y</p:attrName>
                                        </p:attrNameLst>
                                      </p:cBhvr>
                                      <p:tavLst>
                                        <p:tav tm="0" fmla="#ppt_y-sin(pi*$)/81">
                                          <p:val>
                                            <p:fltVal val="0"/>
                                          </p:val>
                                        </p:tav>
                                        <p:tav tm="100000">
                                          <p:val>
                                            <p:fltVal val="1"/>
                                          </p:val>
                                        </p:tav>
                                      </p:tavLst>
                                    </p:anim>
                                    <p:animScale>
                                      <p:cBhvr>
                                        <p:cTn id="502" dur="26">
                                          <p:stCondLst>
                                            <p:cond delay="650"/>
                                          </p:stCondLst>
                                        </p:cTn>
                                        <p:tgtEl>
                                          <p:spTgt spid="63"/>
                                        </p:tgtEl>
                                      </p:cBhvr>
                                      <p:to x="100000" y="60000"/>
                                    </p:animScale>
                                    <p:animScale>
                                      <p:cBhvr>
                                        <p:cTn id="503" dur="166" decel="50000">
                                          <p:stCondLst>
                                            <p:cond delay="676"/>
                                          </p:stCondLst>
                                        </p:cTn>
                                        <p:tgtEl>
                                          <p:spTgt spid="63"/>
                                        </p:tgtEl>
                                      </p:cBhvr>
                                      <p:to x="100000" y="100000"/>
                                    </p:animScale>
                                    <p:animScale>
                                      <p:cBhvr>
                                        <p:cTn id="504" dur="26">
                                          <p:stCondLst>
                                            <p:cond delay="1312"/>
                                          </p:stCondLst>
                                        </p:cTn>
                                        <p:tgtEl>
                                          <p:spTgt spid="63"/>
                                        </p:tgtEl>
                                      </p:cBhvr>
                                      <p:to x="100000" y="80000"/>
                                    </p:animScale>
                                    <p:animScale>
                                      <p:cBhvr>
                                        <p:cTn id="505" dur="166" decel="50000">
                                          <p:stCondLst>
                                            <p:cond delay="1338"/>
                                          </p:stCondLst>
                                        </p:cTn>
                                        <p:tgtEl>
                                          <p:spTgt spid="63"/>
                                        </p:tgtEl>
                                      </p:cBhvr>
                                      <p:to x="100000" y="100000"/>
                                    </p:animScale>
                                    <p:animScale>
                                      <p:cBhvr>
                                        <p:cTn id="506" dur="26">
                                          <p:stCondLst>
                                            <p:cond delay="1642"/>
                                          </p:stCondLst>
                                        </p:cTn>
                                        <p:tgtEl>
                                          <p:spTgt spid="63"/>
                                        </p:tgtEl>
                                      </p:cBhvr>
                                      <p:to x="100000" y="90000"/>
                                    </p:animScale>
                                    <p:animScale>
                                      <p:cBhvr>
                                        <p:cTn id="507" dur="166" decel="50000">
                                          <p:stCondLst>
                                            <p:cond delay="1668"/>
                                          </p:stCondLst>
                                        </p:cTn>
                                        <p:tgtEl>
                                          <p:spTgt spid="63"/>
                                        </p:tgtEl>
                                      </p:cBhvr>
                                      <p:to x="100000" y="100000"/>
                                    </p:animScale>
                                    <p:animScale>
                                      <p:cBhvr>
                                        <p:cTn id="508" dur="26">
                                          <p:stCondLst>
                                            <p:cond delay="1808"/>
                                          </p:stCondLst>
                                        </p:cTn>
                                        <p:tgtEl>
                                          <p:spTgt spid="63"/>
                                        </p:tgtEl>
                                      </p:cBhvr>
                                      <p:to x="100000" y="95000"/>
                                    </p:animScale>
                                    <p:animScale>
                                      <p:cBhvr>
                                        <p:cTn id="509" dur="166" decel="50000">
                                          <p:stCondLst>
                                            <p:cond delay="1834"/>
                                          </p:stCondLst>
                                        </p:cTn>
                                        <p:tgtEl>
                                          <p:spTgt spid="63"/>
                                        </p:tgtEl>
                                      </p:cBhvr>
                                      <p:to x="100000" y="100000"/>
                                    </p:animScale>
                                  </p:childTnLst>
                                </p:cTn>
                              </p:par>
                              <p:par>
                                <p:cTn id="510" presetID="26" presetClass="entr" presetSubtype="0" fill="hold" grpId="0" nodeType="withEffect">
                                  <p:stCondLst>
                                    <p:cond delay="2750"/>
                                  </p:stCondLst>
                                  <p:childTnLst>
                                    <p:set>
                                      <p:cBhvr>
                                        <p:cTn id="511" dur="1" fill="hold">
                                          <p:stCondLst>
                                            <p:cond delay="0"/>
                                          </p:stCondLst>
                                        </p:cTn>
                                        <p:tgtEl>
                                          <p:spTgt spid="72"/>
                                        </p:tgtEl>
                                        <p:attrNameLst>
                                          <p:attrName>style.visibility</p:attrName>
                                        </p:attrNameLst>
                                      </p:cBhvr>
                                      <p:to>
                                        <p:strVal val="visible"/>
                                      </p:to>
                                    </p:set>
                                    <p:animEffect transition="in" filter="wipe(down)">
                                      <p:cBhvr>
                                        <p:cTn id="512" dur="580">
                                          <p:stCondLst>
                                            <p:cond delay="0"/>
                                          </p:stCondLst>
                                        </p:cTn>
                                        <p:tgtEl>
                                          <p:spTgt spid="72"/>
                                        </p:tgtEl>
                                      </p:cBhvr>
                                    </p:animEffect>
                                    <p:anim calcmode="lin" valueType="num">
                                      <p:cBhvr>
                                        <p:cTn id="513" dur="1822" tmFilter="0,0; 0.14,0.36; 0.43,0.73; 0.71,0.91; 1.0,1.0">
                                          <p:stCondLst>
                                            <p:cond delay="0"/>
                                          </p:stCondLst>
                                        </p:cTn>
                                        <p:tgtEl>
                                          <p:spTgt spid="72"/>
                                        </p:tgtEl>
                                        <p:attrNameLst>
                                          <p:attrName>ppt_x</p:attrName>
                                        </p:attrNameLst>
                                      </p:cBhvr>
                                      <p:tavLst>
                                        <p:tav tm="0">
                                          <p:val>
                                            <p:strVal val="#ppt_x-0.25"/>
                                          </p:val>
                                        </p:tav>
                                        <p:tav tm="100000">
                                          <p:val>
                                            <p:strVal val="#ppt_x"/>
                                          </p:val>
                                        </p:tav>
                                      </p:tavLst>
                                    </p:anim>
                                    <p:anim calcmode="lin" valueType="num">
                                      <p:cBhvr>
                                        <p:cTn id="514" dur="664" tmFilter="0.0,0.0; 0.25,0.07; 0.50,0.2; 0.75,0.467; 1.0,1.0">
                                          <p:stCondLst>
                                            <p:cond delay="0"/>
                                          </p:stCondLst>
                                        </p:cTn>
                                        <p:tgtEl>
                                          <p:spTgt spid="72"/>
                                        </p:tgtEl>
                                        <p:attrNameLst>
                                          <p:attrName>ppt_y</p:attrName>
                                        </p:attrNameLst>
                                      </p:cBhvr>
                                      <p:tavLst>
                                        <p:tav tm="0" fmla="#ppt_y-sin(pi*$)/3">
                                          <p:val>
                                            <p:fltVal val="0.5"/>
                                          </p:val>
                                        </p:tav>
                                        <p:tav tm="100000">
                                          <p:val>
                                            <p:fltVal val="1"/>
                                          </p:val>
                                        </p:tav>
                                      </p:tavLst>
                                    </p:anim>
                                    <p:anim calcmode="lin" valueType="num">
                                      <p:cBhvr>
                                        <p:cTn id="515" dur="664" tmFilter="0, 0; 0.125,0.2665; 0.25,0.4; 0.375,0.465; 0.5,0.5;  0.625,0.535; 0.75,0.6; 0.875,0.7335; 1,1">
                                          <p:stCondLst>
                                            <p:cond delay="664"/>
                                          </p:stCondLst>
                                        </p:cTn>
                                        <p:tgtEl>
                                          <p:spTgt spid="72"/>
                                        </p:tgtEl>
                                        <p:attrNameLst>
                                          <p:attrName>ppt_y</p:attrName>
                                        </p:attrNameLst>
                                      </p:cBhvr>
                                      <p:tavLst>
                                        <p:tav tm="0" fmla="#ppt_y-sin(pi*$)/9">
                                          <p:val>
                                            <p:fltVal val="0"/>
                                          </p:val>
                                        </p:tav>
                                        <p:tav tm="100000">
                                          <p:val>
                                            <p:fltVal val="1"/>
                                          </p:val>
                                        </p:tav>
                                      </p:tavLst>
                                    </p:anim>
                                    <p:anim calcmode="lin" valueType="num">
                                      <p:cBhvr>
                                        <p:cTn id="516" dur="332" tmFilter="0, 0; 0.125,0.2665; 0.25,0.4; 0.375,0.465; 0.5,0.5;  0.625,0.535; 0.75,0.6; 0.875,0.7335; 1,1">
                                          <p:stCondLst>
                                            <p:cond delay="1324"/>
                                          </p:stCondLst>
                                        </p:cTn>
                                        <p:tgtEl>
                                          <p:spTgt spid="72"/>
                                        </p:tgtEl>
                                        <p:attrNameLst>
                                          <p:attrName>ppt_y</p:attrName>
                                        </p:attrNameLst>
                                      </p:cBhvr>
                                      <p:tavLst>
                                        <p:tav tm="0" fmla="#ppt_y-sin(pi*$)/27">
                                          <p:val>
                                            <p:fltVal val="0"/>
                                          </p:val>
                                        </p:tav>
                                        <p:tav tm="100000">
                                          <p:val>
                                            <p:fltVal val="1"/>
                                          </p:val>
                                        </p:tav>
                                      </p:tavLst>
                                    </p:anim>
                                    <p:anim calcmode="lin" valueType="num">
                                      <p:cBhvr>
                                        <p:cTn id="517" dur="164" tmFilter="0, 0; 0.125,0.2665; 0.25,0.4; 0.375,0.465; 0.5,0.5;  0.625,0.535; 0.75,0.6; 0.875,0.7335; 1,1">
                                          <p:stCondLst>
                                            <p:cond delay="1656"/>
                                          </p:stCondLst>
                                        </p:cTn>
                                        <p:tgtEl>
                                          <p:spTgt spid="72"/>
                                        </p:tgtEl>
                                        <p:attrNameLst>
                                          <p:attrName>ppt_y</p:attrName>
                                        </p:attrNameLst>
                                      </p:cBhvr>
                                      <p:tavLst>
                                        <p:tav tm="0" fmla="#ppt_y-sin(pi*$)/81">
                                          <p:val>
                                            <p:fltVal val="0"/>
                                          </p:val>
                                        </p:tav>
                                        <p:tav tm="100000">
                                          <p:val>
                                            <p:fltVal val="1"/>
                                          </p:val>
                                        </p:tav>
                                      </p:tavLst>
                                    </p:anim>
                                    <p:animScale>
                                      <p:cBhvr>
                                        <p:cTn id="518" dur="26">
                                          <p:stCondLst>
                                            <p:cond delay="650"/>
                                          </p:stCondLst>
                                        </p:cTn>
                                        <p:tgtEl>
                                          <p:spTgt spid="72"/>
                                        </p:tgtEl>
                                      </p:cBhvr>
                                      <p:to x="100000" y="60000"/>
                                    </p:animScale>
                                    <p:animScale>
                                      <p:cBhvr>
                                        <p:cTn id="519" dur="166" decel="50000">
                                          <p:stCondLst>
                                            <p:cond delay="676"/>
                                          </p:stCondLst>
                                        </p:cTn>
                                        <p:tgtEl>
                                          <p:spTgt spid="72"/>
                                        </p:tgtEl>
                                      </p:cBhvr>
                                      <p:to x="100000" y="100000"/>
                                    </p:animScale>
                                    <p:animScale>
                                      <p:cBhvr>
                                        <p:cTn id="520" dur="26">
                                          <p:stCondLst>
                                            <p:cond delay="1312"/>
                                          </p:stCondLst>
                                        </p:cTn>
                                        <p:tgtEl>
                                          <p:spTgt spid="72"/>
                                        </p:tgtEl>
                                      </p:cBhvr>
                                      <p:to x="100000" y="80000"/>
                                    </p:animScale>
                                    <p:animScale>
                                      <p:cBhvr>
                                        <p:cTn id="521" dur="166" decel="50000">
                                          <p:stCondLst>
                                            <p:cond delay="1338"/>
                                          </p:stCondLst>
                                        </p:cTn>
                                        <p:tgtEl>
                                          <p:spTgt spid="72"/>
                                        </p:tgtEl>
                                      </p:cBhvr>
                                      <p:to x="100000" y="100000"/>
                                    </p:animScale>
                                    <p:animScale>
                                      <p:cBhvr>
                                        <p:cTn id="522" dur="26">
                                          <p:stCondLst>
                                            <p:cond delay="1642"/>
                                          </p:stCondLst>
                                        </p:cTn>
                                        <p:tgtEl>
                                          <p:spTgt spid="72"/>
                                        </p:tgtEl>
                                      </p:cBhvr>
                                      <p:to x="100000" y="90000"/>
                                    </p:animScale>
                                    <p:animScale>
                                      <p:cBhvr>
                                        <p:cTn id="523" dur="166" decel="50000">
                                          <p:stCondLst>
                                            <p:cond delay="1668"/>
                                          </p:stCondLst>
                                        </p:cTn>
                                        <p:tgtEl>
                                          <p:spTgt spid="72"/>
                                        </p:tgtEl>
                                      </p:cBhvr>
                                      <p:to x="100000" y="100000"/>
                                    </p:animScale>
                                    <p:animScale>
                                      <p:cBhvr>
                                        <p:cTn id="524" dur="26">
                                          <p:stCondLst>
                                            <p:cond delay="1808"/>
                                          </p:stCondLst>
                                        </p:cTn>
                                        <p:tgtEl>
                                          <p:spTgt spid="72"/>
                                        </p:tgtEl>
                                      </p:cBhvr>
                                      <p:to x="100000" y="95000"/>
                                    </p:animScale>
                                    <p:animScale>
                                      <p:cBhvr>
                                        <p:cTn id="525" dur="166" decel="50000">
                                          <p:stCondLst>
                                            <p:cond delay="1834"/>
                                          </p:stCondLst>
                                        </p:cTn>
                                        <p:tgtEl>
                                          <p:spTgt spid="72"/>
                                        </p:tgtEl>
                                      </p:cBhvr>
                                      <p:to x="100000" y="100000"/>
                                    </p:animScale>
                                  </p:childTnLst>
                                </p:cTn>
                              </p:par>
                              <p:par>
                                <p:cTn id="526" presetID="26" presetClass="entr" presetSubtype="0" fill="hold" grpId="0" nodeType="withEffect">
                                  <p:stCondLst>
                                    <p:cond delay="3000"/>
                                  </p:stCondLst>
                                  <p:childTnLst>
                                    <p:set>
                                      <p:cBhvr>
                                        <p:cTn id="527" dur="1" fill="hold">
                                          <p:stCondLst>
                                            <p:cond delay="0"/>
                                          </p:stCondLst>
                                        </p:cTn>
                                        <p:tgtEl>
                                          <p:spTgt spid="64"/>
                                        </p:tgtEl>
                                        <p:attrNameLst>
                                          <p:attrName>style.visibility</p:attrName>
                                        </p:attrNameLst>
                                      </p:cBhvr>
                                      <p:to>
                                        <p:strVal val="visible"/>
                                      </p:to>
                                    </p:set>
                                    <p:animEffect transition="in" filter="wipe(down)">
                                      <p:cBhvr>
                                        <p:cTn id="528" dur="580">
                                          <p:stCondLst>
                                            <p:cond delay="0"/>
                                          </p:stCondLst>
                                        </p:cTn>
                                        <p:tgtEl>
                                          <p:spTgt spid="64"/>
                                        </p:tgtEl>
                                      </p:cBhvr>
                                    </p:animEffect>
                                    <p:anim calcmode="lin" valueType="num">
                                      <p:cBhvr>
                                        <p:cTn id="529" dur="1822" tmFilter="0,0; 0.14,0.36; 0.43,0.73; 0.71,0.91; 1.0,1.0">
                                          <p:stCondLst>
                                            <p:cond delay="0"/>
                                          </p:stCondLst>
                                        </p:cTn>
                                        <p:tgtEl>
                                          <p:spTgt spid="64"/>
                                        </p:tgtEl>
                                        <p:attrNameLst>
                                          <p:attrName>ppt_x</p:attrName>
                                        </p:attrNameLst>
                                      </p:cBhvr>
                                      <p:tavLst>
                                        <p:tav tm="0">
                                          <p:val>
                                            <p:strVal val="#ppt_x-0.25"/>
                                          </p:val>
                                        </p:tav>
                                        <p:tav tm="100000">
                                          <p:val>
                                            <p:strVal val="#ppt_x"/>
                                          </p:val>
                                        </p:tav>
                                      </p:tavLst>
                                    </p:anim>
                                    <p:anim calcmode="lin" valueType="num">
                                      <p:cBhvr>
                                        <p:cTn id="530" dur="664" tmFilter="0.0,0.0; 0.25,0.07; 0.50,0.2; 0.75,0.467; 1.0,1.0">
                                          <p:stCondLst>
                                            <p:cond delay="0"/>
                                          </p:stCondLst>
                                        </p:cTn>
                                        <p:tgtEl>
                                          <p:spTgt spid="64"/>
                                        </p:tgtEl>
                                        <p:attrNameLst>
                                          <p:attrName>ppt_y</p:attrName>
                                        </p:attrNameLst>
                                      </p:cBhvr>
                                      <p:tavLst>
                                        <p:tav tm="0" fmla="#ppt_y-sin(pi*$)/3">
                                          <p:val>
                                            <p:fltVal val="0.5"/>
                                          </p:val>
                                        </p:tav>
                                        <p:tav tm="100000">
                                          <p:val>
                                            <p:fltVal val="1"/>
                                          </p:val>
                                        </p:tav>
                                      </p:tavLst>
                                    </p:anim>
                                    <p:anim calcmode="lin" valueType="num">
                                      <p:cBhvr>
                                        <p:cTn id="531" dur="664" tmFilter="0, 0; 0.125,0.2665; 0.25,0.4; 0.375,0.465; 0.5,0.5;  0.625,0.535; 0.75,0.6; 0.875,0.7335; 1,1">
                                          <p:stCondLst>
                                            <p:cond delay="664"/>
                                          </p:stCondLst>
                                        </p:cTn>
                                        <p:tgtEl>
                                          <p:spTgt spid="64"/>
                                        </p:tgtEl>
                                        <p:attrNameLst>
                                          <p:attrName>ppt_y</p:attrName>
                                        </p:attrNameLst>
                                      </p:cBhvr>
                                      <p:tavLst>
                                        <p:tav tm="0" fmla="#ppt_y-sin(pi*$)/9">
                                          <p:val>
                                            <p:fltVal val="0"/>
                                          </p:val>
                                        </p:tav>
                                        <p:tav tm="100000">
                                          <p:val>
                                            <p:fltVal val="1"/>
                                          </p:val>
                                        </p:tav>
                                      </p:tavLst>
                                    </p:anim>
                                    <p:anim calcmode="lin" valueType="num">
                                      <p:cBhvr>
                                        <p:cTn id="532" dur="332" tmFilter="0, 0; 0.125,0.2665; 0.25,0.4; 0.375,0.465; 0.5,0.5;  0.625,0.535; 0.75,0.6; 0.875,0.7335; 1,1">
                                          <p:stCondLst>
                                            <p:cond delay="1324"/>
                                          </p:stCondLst>
                                        </p:cTn>
                                        <p:tgtEl>
                                          <p:spTgt spid="64"/>
                                        </p:tgtEl>
                                        <p:attrNameLst>
                                          <p:attrName>ppt_y</p:attrName>
                                        </p:attrNameLst>
                                      </p:cBhvr>
                                      <p:tavLst>
                                        <p:tav tm="0" fmla="#ppt_y-sin(pi*$)/27">
                                          <p:val>
                                            <p:fltVal val="0"/>
                                          </p:val>
                                        </p:tav>
                                        <p:tav tm="100000">
                                          <p:val>
                                            <p:fltVal val="1"/>
                                          </p:val>
                                        </p:tav>
                                      </p:tavLst>
                                    </p:anim>
                                    <p:anim calcmode="lin" valueType="num">
                                      <p:cBhvr>
                                        <p:cTn id="533" dur="164" tmFilter="0, 0; 0.125,0.2665; 0.25,0.4; 0.375,0.465; 0.5,0.5;  0.625,0.535; 0.75,0.6; 0.875,0.7335; 1,1">
                                          <p:stCondLst>
                                            <p:cond delay="1656"/>
                                          </p:stCondLst>
                                        </p:cTn>
                                        <p:tgtEl>
                                          <p:spTgt spid="64"/>
                                        </p:tgtEl>
                                        <p:attrNameLst>
                                          <p:attrName>ppt_y</p:attrName>
                                        </p:attrNameLst>
                                      </p:cBhvr>
                                      <p:tavLst>
                                        <p:tav tm="0" fmla="#ppt_y-sin(pi*$)/81">
                                          <p:val>
                                            <p:fltVal val="0"/>
                                          </p:val>
                                        </p:tav>
                                        <p:tav tm="100000">
                                          <p:val>
                                            <p:fltVal val="1"/>
                                          </p:val>
                                        </p:tav>
                                      </p:tavLst>
                                    </p:anim>
                                    <p:animScale>
                                      <p:cBhvr>
                                        <p:cTn id="534" dur="26">
                                          <p:stCondLst>
                                            <p:cond delay="650"/>
                                          </p:stCondLst>
                                        </p:cTn>
                                        <p:tgtEl>
                                          <p:spTgt spid="64"/>
                                        </p:tgtEl>
                                      </p:cBhvr>
                                      <p:to x="100000" y="60000"/>
                                    </p:animScale>
                                    <p:animScale>
                                      <p:cBhvr>
                                        <p:cTn id="535" dur="166" decel="50000">
                                          <p:stCondLst>
                                            <p:cond delay="676"/>
                                          </p:stCondLst>
                                        </p:cTn>
                                        <p:tgtEl>
                                          <p:spTgt spid="64"/>
                                        </p:tgtEl>
                                      </p:cBhvr>
                                      <p:to x="100000" y="100000"/>
                                    </p:animScale>
                                    <p:animScale>
                                      <p:cBhvr>
                                        <p:cTn id="536" dur="26">
                                          <p:stCondLst>
                                            <p:cond delay="1312"/>
                                          </p:stCondLst>
                                        </p:cTn>
                                        <p:tgtEl>
                                          <p:spTgt spid="64"/>
                                        </p:tgtEl>
                                      </p:cBhvr>
                                      <p:to x="100000" y="80000"/>
                                    </p:animScale>
                                    <p:animScale>
                                      <p:cBhvr>
                                        <p:cTn id="537" dur="166" decel="50000">
                                          <p:stCondLst>
                                            <p:cond delay="1338"/>
                                          </p:stCondLst>
                                        </p:cTn>
                                        <p:tgtEl>
                                          <p:spTgt spid="64"/>
                                        </p:tgtEl>
                                      </p:cBhvr>
                                      <p:to x="100000" y="100000"/>
                                    </p:animScale>
                                    <p:animScale>
                                      <p:cBhvr>
                                        <p:cTn id="538" dur="26">
                                          <p:stCondLst>
                                            <p:cond delay="1642"/>
                                          </p:stCondLst>
                                        </p:cTn>
                                        <p:tgtEl>
                                          <p:spTgt spid="64"/>
                                        </p:tgtEl>
                                      </p:cBhvr>
                                      <p:to x="100000" y="90000"/>
                                    </p:animScale>
                                    <p:animScale>
                                      <p:cBhvr>
                                        <p:cTn id="539" dur="166" decel="50000">
                                          <p:stCondLst>
                                            <p:cond delay="1668"/>
                                          </p:stCondLst>
                                        </p:cTn>
                                        <p:tgtEl>
                                          <p:spTgt spid="64"/>
                                        </p:tgtEl>
                                      </p:cBhvr>
                                      <p:to x="100000" y="100000"/>
                                    </p:animScale>
                                    <p:animScale>
                                      <p:cBhvr>
                                        <p:cTn id="540" dur="26">
                                          <p:stCondLst>
                                            <p:cond delay="1808"/>
                                          </p:stCondLst>
                                        </p:cTn>
                                        <p:tgtEl>
                                          <p:spTgt spid="64"/>
                                        </p:tgtEl>
                                      </p:cBhvr>
                                      <p:to x="100000" y="95000"/>
                                    </p:animScale>
                                    <p:animScale>
                                      <p:cBhvr>
                                        <p:cTn id="541" dur="166" decel="50000">
                                          <p:stCondLst>
                                            <p:cond delay="1834"/>
                                          </p:stCondLst>
                                        </p:cTn>
                                        <p:tgtEl>
                                          <p:spTgt spid="64"/>
                                        </p:tgtEl>
                                      </p:cBhvr>
                                      <p:to x="100000" y="100000"/>
                                    </p:animScale>
                                  </p:childTnLst>
                                </p:cTn>
                              </p:par>
                              <p:par>
                                <p:cTn id="542" presetID="26" presetClass="entr" presetSubtype="0" fill="hold" grpId="0" nodeType="withEffect">
                                  <p:stCondLst>
                                    <p:cond delay="3250"/>
                                  </p:stCondLst>
                                  <p:childTnLst>
                                    <p:set>
                                      <p:cBhvr>
                                        <p:cTn id="543" dur="1" fill="hold">
                                          <p:stCondLst>
                                            <p:cond delay="0"/>
                                          </p:stCondLst>
                                        </p:cTn>
                                        <p:tgtEl>
                                          <p:spTgt spid="68"/>
                                        </p:tgtEl>
                                        <p:attrNameLst>
                                          <p:attrName>style.visibility</p:attrName>
                                        </p:attrNameLst>
                                      </p:cBhvr>
                                      <p:to>
                                        <p:strVal val="visible"/>
                                      </p:to>
                                    </p:set>
                                    <p:animEffect transition="in" filter="wipe(down)">
                                      <p:cBhvr>
                                        <p:cTn id="544" dur="580">
                                          <p:stCondLst>
                                            <p:cond delay="0"/>
                                          </p:stCondLst>
                                        </p:cTn>
                                        <p:tgtEl>
                                          <p:spTgt spid="68"/>
                                        </p:tgtEl>
                                      </p:cBhvr>
                                    </p:animEffect>
                                    <p:anim calcmode="lin" valueType="num">
                                      <p:cBhvr>
                                        <p:cTn id="545" dur="1822" tmFilter="0,0; 0.14,0.36; 0.43,0.73; 0.71,0.91; 1.0,1.0">
                                          <p:stCondLst>
                                            <p:cond delay="0"/>
                                          </p:stCondLst>
                                        </p:cTn>
                                        <p:tgtEl>
                                          <p:spTgt spid="68"/>
                                        </p:tgtEl>
                                        <p:attrNameLst>
                                          <p:attrName>ppt_x</p:attrName>
                                        </p:attrNameLst>
                                      </p:cBhvr>
                                      <p:tavLst>
                                        <p:tav tm="0">
                                          <p:val>
                                            <p:strVal val="#ppt_x-0.25"/>
                                          </p:val>
                                        </p:tav>
                                        <p:tav tm="100000">
                                          <p:val>
                                            <p:strVal val="#ppt_x"/>
                                          </p:val>
                                        </p:tav>
                                      </p:tavLst>
                                    </p:anim>
                                    <p:anim calcmode="lin" valueType="num">
                                      <p:cBhvr>
                                        <p:cTn id="546" dur="664" tmFilter="0.0,0.0; 0.25,0.07; 0.50,0.2; 0.75,0.467; 1.0,1.0">
                                          <p:stCondLst>
                                            <p:cond delay="0"/>
                                          </p:stCondLst>
                                        </p:cTn>
                                        <p:tgtEl>
                                          <p:spTgt spid="68"/>
                                        </p:tgtEl>
                                        <p:attrNameLst>
                                          <p:attrName>ppt_y</p:attrName>
                                        </p:attrNameLst>
                                      </p:cBhvr>
                                      <p:tavLst>
                                        <p:tav tm="0" fmla="#ppt_y-sin(pi*$)/3">
                                          <p:val>
                                            <p:fltVal val="0.5"/>
                                          </p:val>
                                        </p:tav>
                                        <p:tav tm="100000">
                                          <p:val>
                                            <p:fltVal val="1"/>
                                          </p:val>
                                        </p:tav>
                                      </p:tavLst>
                                    </p:anim>
                                    <p:anim calcmode="lin" valueType="num">
                                      <p:cBhvr>
                                        <p:cTn id="547" dur="664" tmFilter="0, 0; 0.125,0.2665; 0.25,0.4; 0.375,0.465; 0.5,0.5;  0.625,0.535; 0.75,0.6; 0.875,0.7335; 1,1">
                                          <p:stCondLst>
                                            <p:cond delay="664"/>
                                          </p:stCondLst>
                                        </p:cTn>
                                        <p:tgtEl>
                                          <p:spTgt spid="68"/>
                                        </p:tgtEl>
                                        <p:attrNameLst>
                                          <p:attrName>ppt_y</p:attrName>
                                        </p:attrNameLst>
                                      </p:cBhvr>
                                      <p:tavLst>
                                        <p:tav tm="0" fmla="#ppt_y-sin(pi*$)/9">
                                          <p:val>
                                            <p:fltVal val="0"/>
                                          </p:val>
                                        </p:tav>
                                        <p:tav tm="100000">
                                          <p:val>
                                            <p:fltVal val="1"/>
                                          </p:val>
                                        </p:tav>
                                      </p:tavLst>
                                    </p:anim>
                                    <p:anim calcmode="lin" valueType="num">
                                      <p:cBhvr>
                                        <p:cTn id="548" dur="332" tmFilter="0, 0; 0.125,0.2665; 0.25,0.4; 0.375,0.465; 0.5,0.5;  0.625,0.535; 0.75,0.6; 0.875,0.7335; 1,1">
                                          <p:stCondLst>
                                            <p:cond delay="1324"/>
                                          </p:stCondLst>
                                        </p:cTn>
                                        <p:tgtEl>
                                          <p:spTgt spid="68"/>
                                        </p:tgtEl>
                                        <p:attrNameLst>
                                          <p:attrName>ppt_y</p:attrName>
                                        </p:attrNameLst>
                                      </p:cBhvr>
                                      <p:tavLst>
                                        <p:tav tm="0" fmla="#ppt_y-sin(pi*$)/27">
                                          <p:val>
                                            <p:fltVal val="0"/>
                                          </p:val>
                                        </p:tav>
                                        <p:tav tm="100000">
                                          <p:val>
                                            <p:fltVal val="1"/>
                                          </p:val>
                                        </p:tav>
                                      </p:tavLst>
                                    </p:anim>
                                    <p:anim calcmode="lin" valueType="num">
                                      <p:cBhvr>
                                        <p:cTn id="549" dur="164" tmFilter="0, 0; 0.125,0.2665; 0.25,0.4; 0.375,0.465; 0.5,0.5;  0.625,0.535; 0.75,0.6; 0.875,0.7335; 1,1">
                                          <p:stCondLst>
                                            <p:cond delay="1656"/>
                                          </p:stCondLst>
                                        </p:cTn>
                                        <p:tgtEl>
                                          <p:spTgt spid="68"/>
                                        </p:tgtEl>
                                        <p:attrNameLst>
                                          <p:attrName>ppt_y</p:attrName>
                                        </p:attrNameLst>
                                      </p:cBhvr>
                                      <p:tavLst>
                                        <p:tav tm="0" fmla="#ppt_y-sin(pi*$)/81">
                                          <p:val>
                                            <p:fltVal val="0"/>
                                          </p:val>
                                        </p:tav>
                                        <p:tav tm="100000">
                                          <p:val>
                                            <p:fltVal val="1"/>
                                          </p:val>
                                        </p:tav>
                                      </p:tavLst>
                                    </p:anim>
                                    <p:animScale>
                                      <p:cBhvr>
                                        <p:cTn id="550" dur="26">
                                          <p:stCondLst>
                                            <p:cond delay="650"/>
                                          </p:stCondLst>
                                        </p:cTn>
                                        <p:tgtEl>
                                          <p:spTgt spid="68"/>
                                        </p:tgtEl>
                                      </p:cBhvr>
                                      <p:to x="100000" y="60000"/>
                                    </p:animScale>
                                    <p:animScale>
                                      <p:cBhvr>
                                        <p:cTn id="551" dur="166" decel="50000">
                                          <p:stCondLst>
                                            <p:cond delay="676"/>
                                          </p:stCondLst>
                                        </p:cTn>
                                        <p:tgtEl>
                                          <p:spTgt spid="68"/>
                                        </p:tgtEl>
                                      </p:cBhvr>
                                      <p:to x="100000" y="100000"/>
                                    </p:animScale>
                                    <p:animScale>
                                      <p:cBhvr>
                                        <p:cTn id="552" dur="26">
                                          <p:stCondLst>
                                            <p:cond delay="1312"/>
                                          </p:stCondLst>
                                        </p:cTn>
                                        <p:tgtEl>
                                          <p:spTgt spid="68"/>
                                        </p:tgtEl>
                                      </p:cBhvr>
                                      <p:to x="100000" y="80000"/>
                                    </p:animScale>
                                    <p:animScale>
                                      <p:cBhvr>
                                        <p:cTn id="553" dur="166" decel="50000">
                                          <p:stCondLst>
                                            <p:cond delay="1338"/>
                                          </p:stCondLst>
                                        </p:cTn>
                                        <p:tgtEl>
                                          <p:spTgt spid="68"/>
                                        </p:tgtEl>
                                      </p:cBhvr>
                                      <p:to x="100000" y="100000"/>
                                    </p:animScale>
                                    <p:animScale>
                                      <p:cBhvr>
                                        <p:cTn id="554" dur="26">
                                          <p:stCondLst>
                                            <p:cond delay="1642"/>
                                          </p:stCondLst>
                                        </p:cTn>
                                        <p:tgtEl>
                                          <p:spTgt spid="68"/>
                                        </p:tgtEl>
                                      </p:cBhvr>
                                      <p:to x="100000" y="90000"/>
                                    </p:animScale>
                                    <p:animScale>
                                      <p:cBhvr>
                                        <p:cTn id="555" dur="166" decel="50000">
                                          <p:stCondLst>
                                            <p:cond delay="1668"/>
                                          </p:stCondLst>
                                        </p:cTn>
                                        <p:tgtEl>
                                          <p:spTgt spid="68"/>
                                        </p:tgtEl>
                                      </p:cBhvr>
                                      <p:to x="100000" y="100000"/>
                                    </p:animScale>
                                    <p:animScale>
                                      <p:cBhvr>
                                        <p:cTn id="556" dur="26">
                                          <p:stCondLst>
                                            <p:cond delay="1808"/>
                                          </p:stCondLst>
                                        </p:cTn>
                                        <p:tgtEl>
                                          <p:spTgt spid="68"/>
                                        </p:tgtEl>
                                      </p:cBhvr>
                                      <p:to x="100000" y="95000"/>
                                    </p:animScale>
                                    <p:animScale>
                                      <p:cBhvr>
                                        <p:cTn id="557" dur="166" decel="50000">
                                          <p:stCondLst>
                                            <p:cond delay="1834"/>
                                          </p:stCondLst>
                                        </p:cTn>
                                        <p:tgtEl>
                                          <p:spTgt spid="68"/>
                                        </p:tgtEl>
                                      </p:cBhvr>
                                      <p:to x="100000" y="100000"/>
                                    </p:animScale>
                                  </p:childTnLst>
                                </p:cTn>
                              </p:par>
                            </p:childTnLst>
                          </p:cTn>
                        </p:par>
                        <p:par>
                          <p:cTn id="558" fill="hold">
                            <p:stCondLst>
                              <p:cond delay="16000"/>
                            </p:stCondLst>
                            <p:childTnLst>
                              <p:par>
                                <p:cTn id="559" presetID="42" presetClass="entr" presetSubtype="0" fill="hold" grpId="0" nodeType="afterEffect">
                                  <p:stCondLst>
                                    <p:cond delay="0"/>
                                  </p:stCondLst>
                                  <p:childTnLst>
                                    <p:set>
                                      <p:cBhvr>
                                        <p:cTn id="560" dur="1" fill="hold">
                                          <p:stCondLst>
                                            <p:cond delay="0"/>
                                          </p:stCondLst>
                                        </p:cTn>
                                        <p:tgtEl>
                                          <p:spTgt spid="78"/>
                                        </p:tgtEl>
                                        <p:attrNameLst>
                                          <p:attrName>style.visibility</p:attrName>
                                        </p:attrNameLst>
                                      </p:cBhvr>
                                      <p:to>
                                        <p:strVal val="visible"/>
                                      </p:to>
                                    </p:set>
                                    <p:animEffect transition="in" filter="fade">
                                      <p:cBhvr>
                                        <p:cTn id="561" dur="1000"/>
                                        <p:tgtEl>
                                          <p:spTgt spid="78"/>
                                        </p:tgtEl>
                                      </p:cBhvr>
                                    </p:animEffect>
                                    <p:anim calcmode="lin" valueType="num">
                                      <p:cBhvr>
                                        <p:cTn id="562" dur="1000" fill="hold"/>
                                        <p:tgtEl>
                                          <p:spTgt spid="78"/>
                                        </p:tgtEl>
                                        <p:attrNameLst>
                                          <p:attrName>ppt_x</p:attrName>
                                        </p:attrNameLst>
                                      </p:cBhvr>
                                      <p:tavLst>
                                        <p:tav tm="0">
                                          <p:val>
                                            <p:strVal val="#ppt_x"/>
                                          </p:val>
                                        </p:tav>
                                        <p:tav tm="100000">
                                          <p:val>
                                            <p:strVal val="#ppt_x"/>
                                          </p:val>
                                        </p:tav>
                                      </p:tavLst>
                                    </p:anim>
                                    <p:anim calcmode="lin" valueType="num">
                                      <p:cBhvr>
                                        <p:cTn id="563" dur="1000" fill="hold"/>
                                        <p:tgtEl>
                                          <p:spTgt spid="78"/>
                                        </p:tgtEl>
                                        <p:attrNameLst>
                                          <p:attrName>ppt_y</p:attrName>
                                        </p:attrNameLst>
                                      </p:cBhvr>
                                      <p:tavLst>
                                        <p:tav tm="0">
                                          <p:val>
                                            <p:strVal val="#ppt_y+.1"/>
                                          </p:val>
                                        </p:tav>
                                        <p:tav tm="100000">
                                          <p:val>
                                            <p:strVal val="#ppt_y"/>
                                          </p:val>
                                        </p:tav>
                                      </p:tavLst>
                                    </p:anim>
                                  </p:childTnLst>
                                </p:cTn>
                              </p:par>
                            </p:childTnLst>
                          </p:cTn>
                        </p:par>
                        <p:par>
                          <p:cTn id="564" fill="hold">
                            <p:stCondLst>
                              <p:cond delay="17000"/>
                            </p:stCondLst>
                            <p:childTnLst>
                              <p:par>
                                <p:cTn id="565" presetID="42" presetClass="entr" presetSubtype="0" fill="hold" grpId="0" nodeType="afterEffect">
                                  <p:stCondLst>
                                    <p:cond delay="0"/>
                                  </p:stCondLst>
                                  <p:childTnLst>
                                    <p:set>
                                      <p:cBhvr>
                                        <p:cTn id="566" dur="1" fill="hold">
                                          <p:stCondLst>
                                            <p:cond delay="0"/>
                                          </p:stCondLst>
                                        </p:cTn>
                                        <p:tgtEl>
                                          <p:spTgt spid="76"/>
                                        </p:tgtEl>
                                        <p:attrNameLst>
                                          <p:attrName>style.visibility</p:attrName>
                                        </p:attrNameLst>
                                      </p:cBhvr>
                                      <p:to>
                                        <p:strVal val="visible"/>
                                      </p:to>
                                    </p:set>
                                    <p:animEffect transition="in" filter="fade">
                                      <p:cBhvr>
                                        <p:cTn id="567" dur="1000"/>
                                        <p:tgtEl>
                                          <p:spTgt spid="76"/>
                                        </p:tgtEl>
                                      </p:cBhvr>
                                    </p:animEffect>
                                    <p:anim calcmode="lin" valueType="num">
                                      <p:cBhvr>
                                        <p:cTn id="568" dur="1000" fill="hold"/>
                                        <p:tgtEl>
                                          <p:spTgt spid="76"/>
                                        </p:tgtEl>
                                        <p:attrNameLst>
                                          <p:attrName>ppt_x</p:attrName>
                                        </p:attrNameLst>
                                      </p:cBhvr>
                                      <p:tavLst>
                                        <p:tav tm="0">
                                          <p:val>
                                            <p:strVal val="#ppt_x"/>
                                          </p:val>
                                        </p:tav>
                                        <p:tav tm="100000">
                                          <p:val>
                                            <p:strVal val="#ppt_x"/>
                                          </p:val>
                                        </p:tav>
                                      </p:tavLst>
                                    </p:anim>
                                    <p:anim calcmode="lin" valueType="num">
                                      <p:cBhvr>
                                        <p:cTn id="569" dur="1000" fill="hold"/>
                                        <p:tgtEl>
                                          <p:spTgt spid="76"/>
                                        </p:tgtEl>
                                        <p:attrNameLst>
                                          <p:attrName>ppt_y</p:attrName>
                                        </p:attrNameLst>
                                      </p:cBhvr>
                                      <p:tavLst>
                                        <p:tav tm="0">
                                          <p:val>
                                            <p:strVal val="#ppt_y+.1"/>
                                          </p:val>
                                        </p:tav>
                                        <p:tav tm="100000">
                                          <p:val>
                                            <p:strVal val="#ppt_y"/>
                                          </p:val>
                                        </p:tav>
                                      </p:tavLst>
                                    </p:anim>
                                  </p:childTnLst>
                                </p:cTn>
                              </p:par>
                            </p:childTnLst>
                          </p:cTn>
                        </p:par>
                        <p:par>
                          <p:cTn id="570" fill="hold">
                            <p:stCondLst>
                              <p:cond delay="18000"/>
                            </p:stCondLst>
                            <p:childTnLst>
                              <p:par>
                                <p:cTn id="571" presetID="53" presetClass="entr" presetSubtype="16" fill="hold" nodeType="afterEffect">
                                  <p:stCondLst>
                                    <p:cond delay="0"/>
                                  </p:stCondLst>
                                  <p:childTnLst>
                                    <p:set>
                                      <p:cBhvr>
                                        <p:cTn id="572" dur="1" fill="hold">
                                          <p:stCondLst>
                                            <p:cond delay="0"/>
                                          </p:stCondLst>
                                        </p:cTn>
                                        <p:tgtEl>
                                          <p:spTgt spid="79"/>
                                        </p:tgtEl>
                                        <p:attrNameLst>
                                          <p:attrName>style.visibility</p:attrName>
                                        </p:attrNameLst>
                                      </p:cBhvr>
                                      <p:to>
                                        <p:strVal val="visible"/>
                                      </p:to>
                                    </p:set>
                                    <p:anim calcmode="lin" valueType="num">
                                      <p:cBhvr>
                                        <p:cTn id="573" dur="500" fill="hold"/>
                                        <p:tgtEl>
                                          <p:spTgt spid="79"/>
                                        </p:tgtEl>
                                        <p:attrNameLst>
                                          <p:attrName>ppt_w</p:attrName>
                                        </p:attrNameLst>
                                      </p:cBhvr>
                                      <p:tavLst>
                                        <p:tav tm="0">
                                          <p:val>
                                            <p:fltVal val="0"/>
                                          </p:val>
                                        </p:tav>
                                        <p:tav tm="100000">
                                          <p:val>
                                            <p:strVal val="#ppt_w"/>
                                          </p:val>
                                        </p:tav>
                                      </p:tavLst>
                                    </p:anim>
                                    <p:anim calcmode="lin" valueType="num">
                                      <p:cBhvr>
                                        <p:cTn id="574" dur="500" fill="hold"/>
                                        <p:tgtEl>
                                          <p:spTgt spid="79"/>
                                        </p:tgtEl>
                                        <p:attrNameLst>
                                          <p:attrName>ppt_h</p:attrName>
                                        </p:attrNameLst>
                                      </p:cBhvr>
                                      <p:tavLst>
                                        <p:tav tm="0">
                                          <p:val>
                                            <p:fltVal val="0"/>
                                          </p:val>
                                        </p:tav>
                                        <p:tav tm="100000">
                                          <p:val>
                                            <p:strVal val="#ppt_h"/>
                                          </p:val>
                                        </p:tav>
                                      </p:tavLst>
                                    </p:anim>
                                    <p:animEffect transition="in" filter="fade">
                                      <p:cBhvr>
                                        <p:cTn id="575" dur="500"/>
                                        <p:tgtEl>
                                          <p:spTgt spid="79"/>
                                        </p:tgtEl>
                                      </p:cBhvr>
                                    </p:animEffect>
                                  </p:childTnLst>
                                </p:cTn>
                              </p:par>
                            </p:childTnLst>
                          </p:cTn>
                        </p:par>
                        <p:par>
                          <p:cTn id="576" fill="hold">
                            <p:stCondLst>
                              <p:cond delay="18500"/>
                            </p:stCondLst>
                            <p:childTnLst>
                              <p:par>
                                <p:cTn id="577" presetID="42" presetClass="entr" presetSubtype="0" fill="hold" grpId="0" nodeType="afterEffect">
                                  <p:stCondLst>
                                    <p:cond delay="0"/>
                                  </p:stCondLst>
                                  <p:childTnLst>
                                    <p:set>
                                      <p:cBhvr>
                                        <p:cTn id="578" dur="1" fill="hold">
                                          <p:stCondLst>
                                            <p:cond delay="0"/>
                                          </p:stCondLst>
                                        </p:cTn>
                                        <p:tgtEl>
                                          <p:spTgt spid="102"/>
                                        </p:tgtEl>
                                        <p:attrNameLst>
                                          <p:attrName>style.visibility</p:attrName>
                                        </p:attrNameLst>
                                      </p:cBhvr>
                                      <p:to>
                                        <p:strVal val="visible"/>
                                      </p:to>
                                    </p:set>
                                    <p:animEffect transition="in" filter="fade">
                                      <p:cBhvr>
                                        <p:cTn id="579" dur="1000"/>
                                        <p:tgtEl>
                                          <p:spTgt spid="102"/>
                                        </p:tgtEl>
                                      </p:cBhvr>
                                    </p:animEffect>
                                    <p:anim calcmode="lin" valueType="num">
                                      <p:cBhvr>
                                        <p:cTn id="580" dur="1000" fill="hold"/>
                                        <p:tgtEl>
                                          <p:spTgt spid="102"/>
                                        </p:tgtEl>
                                        <p:attrNameLst>
                                          <p:attrName>ppt_x</p:attrName>
                                        </p:attrNameLst>
                                      </p:cBhvr>
                                      <p:tavLst>
                                        <p:tav tm="0">
                                          <p:val>
                                            <p:strVal val="#ppt_x"/>
                                          </p:val>
                                        </p:tav>
                                        <p:tav tm="100000">
                                          <p:val>
                                            <p:strVal val="#ppt_x"/>
                                          </p:val>
                                        </p:tav>
                                      </p:tavLst>
                                    </p:anim>
                                    <p:anim calcmode="lin" valueType="num">
                                      <p:cBhvr>
                                        <p:cTn id="581" dur="1000" fill="hold"/>
                                        <p:tgtEl>
                                          <p:spTgt spid="102"/>
                                        </p:tgtEl>
                                        <p:attrNameLst>
                                          <p:attrName>ppt_y</p:attrName>
                                        </p:attrNameLst>
                                      </p:cBhvr>
                                      <p:tavLst>
                                        <p:tav tm="0">
                                          <p:val>
                                            <p:strVal val="#ppt_y+.1"/>
                                          </p:val>
                                        </p:tav>
                                        <p:tav tm="100000">
                                          <p:val>
                                            <p:strVal val="#ppt_y"/>
                                          </p:val>
                                        </p:tav>
                                      </p:tavLst>
                                    </p:anim>
                                  </p:childTnLst>
                                </p:cTn>
                              </p:par>
                            </p:childTnLst>
                          </p:cTn>
                        </p:par>
                        <p:par>
                          <p:cTn id="582" fill="hold">
                            <p:stCondLst>
                              <p:cond delay="19500"/>
                            </p:stCondLst>
                            <p:childTnLst>
                              <p:par>
                                <p:cTn id="583" presetID="26" presetClass="entr" presetSubtype="0" fill="hold" grpId="0" nodeType="afterEffect">
                                  <p:stCondLst>
                                    <p:cond delay="0"/>
                                  </p:stCondLst>
                                  <p:childTnLst>
                                    <p:set>
                                      <p:cBhvr>
                                        <p:cTn id="584" dur="1" fill="hold">
                                          <p:stCondLst>
                                            <p:cond delay="0"/>
                                          </p:stCondLst>
                                        </p:cTn>
                                        <p:tgtEl>
                                          <p:spTgt spid="82"/>
                                        </p:tgtEl>
                                        <p:attrNameLst>
                                          <p:attrName>style.visibility</p:attrName>
                                        </p:attrNameLst>
                                      </p:cBhvr>
                                      <p:to>
                                        <p:strVal val="visible"/>
                                      </p:to>
                                    </p:set>
                                    <p:animEffect transition="in" filter="wipe(down)">
                                      <p:cBhvr>
                                        <p:cTn id="585" dur="580">
                                          <p:stCondLst>
                                            <p:cond delay="0"/>
                                          </p:stCondLst>
                                        </p:cTn>
                                        <p:tgtEl>
                                          <p:spTgt spid="82"/>
                                        </p:tgtEl>
                                      </p:cBhvr>
                                    </p:animEffect>
                                    <p:anim calcmode="lin" valueType="num">
                                      <p:cBhvr>
                                        <p:cTn id="586" dur="1822" tmFilter="0,0; 0.14,0.36; 0.43,0.73; 0.71,0.91; 1.0,1.0">
                                          <p:stCondLst>
                                            <p:cond delay="0"/>
                                          </p:stCondLst>
                                        </p:cTn>
                                        <p:tgtEl>
                                          <p:spTgt spid="82"/>
                                        </p:tgtEl>
                                        <p:attrNameLst>
                                          <p:attrName>ppt_x</p:attrName>
                                        </p:attrNameLst>
                                      </p:cBhvr>
                                      <p:tavLst>
                                        <p:tav tm="0">
                                          <p:val>
                                            <p:strVal val="#ppt_x-0.25"/>
                                          </p:val>
                                        </p:tav>
                                        <p:tav tm="100000">
                                          <p:val>
                                            <p:strVal val="#ppt_x"/>
                                          </p:val>
                                        </p:tav>
                                      </p:tavLst>
                                    </p:anim>
                                    <p:anim calcmode="lin" valueType="num">
                                      <p:cBhvr>
                                        <p:cTn id="587" dur="664" tmFilter="0.0,0.0; 0.25,0.07; 0.50,0.2; 0.75,0.467; 1.0,1.0">
                                          <p:stCondLst>
                                            <p:cond delay="0"/>
                                          </p:stCondLst>
                                        </p:cTn>
                                        <p:tgtEl>
                                          <p:spTgt spid="82"/>
                                        </p:tgtEl>
                                        <p:attrNameLst>
                                          <p:attrName>ppt_y</p:attrName>
                                        </p:attrNameLst>
                                      </p:cBhvr>
                                      <p:tavLst>
                                        <p:tav tm="0" fmla="#ppt_y-sin(pi*$)/3">
                                          <p:val>
                                            <p:fltVal val="0.5"/>
                                          </p:val>
                                        </p:tav>
                                        <p:tav tm="100000">
                                          <p:val>
                                            <p:fltVal val="1"/>
                                          </p:val>
                                        </p:tav>
                                      </p:tavLst>
                                    </p:anim>
                                    <p:anim calcmode="lin" valueType="num">
                                      <p:cBhvr>
                                        <p:cTn id="588" dur="664" tmFilter="0, 0; 0.125,0.2665; 0.25,0.4; 0.375,0.465; 0.5,0.5;  0.625,0.535; 0.75,0.6; 0.875,0.7335; 1,1">
                                          <p:stCondLst>
                                            <p:cond delay="664"/>
                                          </p:stCondLst>
                                        </p:cTn>
                                        <p:tgtEl>
                                          <p:spTgt spid="82"/>
                                        </p:tgtEl>
                                        <p:attrNameLst>
                                          <p:attrName>ppt_y</p:attrName>
                                        </p:attrNameLst>
                                      </p:cBhvr>
                                      <p:tavLst>
                                        <p:tav tm="0" fmla="#ppt_y-sin(pi*$)/9">
                                          <p:val>
                                            <p:fltVal val="0"/>
                                          </p:val>
                                        </p:tav>
                                        <p:tav tm="100000">
                                          <p:val>
                                            <p:fltVal val="1"/>
                                          </p:val>
                                        </p:tav>
                                      </p:tavLst>
                                    </p:anim>
                                    <p:anim calcmode="lin" valueType="num">
                                      <p:cBhvr>
                                        <p:cTn id="589" dur="332" tmFilter="0, 0; 0.125,0.2665; 0.25,0.4; 0.375,0.465; 0.5,0.5;  0.625,0.535; 0.75,0.6; 0.875,0.7335; 1,1">
                                          <p:stCondLst>
                                            <p:cond delay="1324"/>
                                          </p:stCondLst>
                                        </p:cTn>
                                        <p:tgtEl>
                                          <p:spTgt spid="82"/>
                                        </p:tgtEl>
                                        <p:attrNameLst>
                                          <p:attrName>ppt_y</p:attrName>
                                        </p:attrNameLst>
                                      </p:cBhvr>
                                      <p:tavLst>
                                        <p:tav tm="0" fmla="#ppt_y-sin(pi*$)/27">
                                          <p:val>
                                            <p:fltVal val="0"/>
                                          </p:val>
                                        </p:tav>
                                        <p:tav tm="100000">
                                          <p:val>
                                            <p:fltVal val="1"/>
                                          </p:val>
                                        </p:tav>
                                      </p:tavLst>
                                    </p:anim>
                                    <p:anim calcmode="lin" valueType="num">
                                      <p:cBhvr>
                                        <p:cTn id="590" dur="164" tmFilter="0, 0; 0.125,0.2665; 0.25,0.4; 0.375,0.465; 0.5,0.5;  0.625,0.535; 0.75,0.6; 0.875,0.7335; 1,1">
                                          <p:stCondLst>
                                            <p:cond delay="1656"/>
                                          </p:stCondLst>
                                        </p:cTn>
                                        <p:tgtEl>
                                          <p:spTgt spid="82"/>
                                        </p:tgtEl>
                                        <p:attrNameLst>
                                          <p:attrName>ppt_y</p:attrName>
                                        </p:attrNameLst>
                                      </p:cBhvr>
                                      <p:tavLst>
                                        <p:tav tm="0" fmla="#ppt_y-sin(pi*$)/81">
                                          <p:val>
                                            <p:fltVal val="0"/>
                                          </p:val>
                                        </p:tav>
                                        <p:tav tm="100000">
                                          <p:val>
                                            <p:fltVal val="1"/>
                                          </p:val>
                                        </p:tav>
                                      </p:tavLst>
                                    </p:anim>
                                    <p:animScale>
                                      <p:cBhvr>
                                        <p:cTn id="591" dur="26">
                                          <p:stCondLst>
                                            <p:cond delay="650"/>
                                          </p:stCondLst>
                                        </p:cTn>
                                        <p:tgtEl>
                                          <p:spTgt spid="82"/>
                                        </p:tgtEl>
                                      </p:cBhvr>
                                      <p:to x="100000" y="60000"/>
                                    </p:animScale>
                                    <p:animScale>
                                      <p:cBhvr>
                                        <p:cTn id="592" dur="166" decel="50000">
                                          <p:stCondLst>
                                            <p:cond delay="676"/>
                                          </p:stCondLst>
                                        </p:cTn>
                                        <p:tgtEl>
                                          <p:spTgt spid="82"/>
                                        </p:tgtEl>
                                      </p:cBhvr>
                                      <p:to x="100000" y="100000"/>
                                    </p:animScale>
                                    <p:animScale>
                                      <p:cBhvr>
                                        <p:cTn id="593" dur="26">
                                          <p:stCondLst>
                                            <p:cond delay="1312"/>
                                          </p:stCondLst>
                                        </p:cTn>
                                        <p:tgtEl>
                                          <p:spTgt spid="82"/>
                                        </p:tgtEl>
                                      </p:cBhvr>
                                      <p:to x="100000" y="80000"/>
                                    </p:animScale>
                                    <p:animScale>
                                      <p:cBhvr>
                                        <p:cTn id="594" dur="166" decel="50000">
                                          <p:stCondLst>
                                            <p:cond delay="1338"/>
                                          </p:stCondLst>
                                        </p:cTn>
                                        <p:tgtEl>
                                          <p:spTgt spid="82"/>
                                        </p:tgtEl>
                                      </p:cBhvr>
                                      <p:to x="100000" y="100000"/>
                                    </p:animScale>
                                    <p:animScale>
                                      <p:cBhvr>
                                        <p:cTn id="595" dur="26">
                                          <p:stCondLst>
                                            <p:cond delay="1642"/>
                                          </p:stCondLst>
                                        </p:cTn>
                                        <p:tgtEl>
                                          <p:spTgt spid="82"/>
                                        </p:tgtEl>
                                      </p:cBhvr>
                                      <p:to x="100000" y="90000"/>
                                    </p:animScale>
                                    <p:animScale>
                                      <p:cBhvr>
                                        <p:cTn id="596" dur="166" decel="50000">
                                          <p:stCondLst>
                                            <p:cond delay="1668"/>
                                          </p:stCondLst>
                                        </p:cTn>
                                        <p:tgtEl>
                                          <p:spTgt spid="82"/>
                                        </p:tgtEl>
                                      </p:cBhvr>
                                      <p:to x="100000" y="100000"/>
                                    </p:animScale>
                                    <p:animScale>
                                      <p:cBhvr>
                                        <p:cTn id="597" dur="26">
                                          <p:stCondLst>
                                            <p:cond delay="1808"/>
                                          </p:stCondLst>
                                        </p:cTn>
                                        <p:tgtEl>
                                          <p:spTgt spid="82"/>
                                        </p:tgtEl>
                                      </p:cBhvr>
                                      <p:to x="100000" y="95000"/>
                                    </p:animScale>
                                    <p:animScale>
                                      <p:cBhvr>
                                        <p:cTn id="598" dur="166" decel="50000">
                                          <p:stCondLst>
                                            <p:cond delay="1834"/>
                                          </p:stCondLst>
                                        </p:cTn>
                                        <p:tgtEl>
                                          <p:spTgt spid="82"/>
                                        </p:tgtEl>
                                      </p:cBhvr>
                                      <p:to x="100000" y="100000"/>
                                    </p:animScale>
                                  </p:childTnLst>
                                </p:cTn>
                              </p:par>
                              <p:par>
                                <p:cTn id="599" presetID="26" presetClass="entr" presetSubtype="0" fill="hold" grpId="0" nodeType="withEffect">
                                  <p:stCondLst>
                                    <p:cond delay="250"/>
                                  </p:stCondLst>
                                  <p:childTnLst>
                                    <p:set>
                                      <p:cBhvr>
                                        <p:cTn id="600" dur="1" fill="hold">
                                          <p:stCondLst>
                                            <p:cond delay="0"/>
                                          </p:stCondLst>
                                        </p:cTn>
                                        <p:tgtEl>
                                          <p:spTgt spid="95"/>
                                        </p:tgtEl>
                                        <p:attrNameLst>
                                          <p:attrName>style.visibility</p:attrName>
                                        </p:attrNameLst>
                                      </p:cBhvr>
                                      <p:to>
                                        <p:strVal val="visible"/>
                                      </p:to>
                                    </p:set>
                                    <p:animEffect transition="in" filter="wipe(down)">
                                      <p:cBhvr>
                                        <p:cTn id="601" dur="580">
                                          <p:stCondLst>
                                            <p:cond delay="0"/>
                                          </p:stCondLst>
                                        </p:cTn>
                                        <p:tgtEl>
                                          <p:spTgt spid="95"/>
                                        </p:tgtEl>
                                      </p:cBhvr>
                                    </p:animEffect>
                                    <p:anim calcmode="lin" valueType="num">
                                      <p:cBhvr>
                                        <p:cTn id="602" dur="1822" tmFilter="0,0; 0.14,0.36; 0.43,0.73; 0.71,0.91; 1.0,1.0">
                                          <p:stCondLst>
                                            <p:cond delay="0"/>
                                          </p:stCondLst>
                                        </p:cTn>
                                        <p:tgtEl>
                                          <p:spTgt spid="95"/>
                                        </p:tgtEl>
                                        <p:attrNameLst>
                                          <p:attrName>ppt_x</p:attrName>
                                        </p:attrNameLst>
                                      </p:cBhvr>
                                      <p:tavLst>
                                        <p:tav tm="0">
                                          <p:val>
                                            <p:strVal val="#ppt_x-0.25"/>
                                          </p:val>
                                        </p:tav>
                                        <p:tav tm="100000">
                                          <p:val>
                                            <p:strVal val="#ppt_x"/>
                                          </p:val>
                                        </p:tav>
                                      </p:tavLst>
                                    </p:anim>
                                    <p:anim calcmode="lin" valueType="num">
                                      <p:cBhvr>
                                        <p:cTn id="603" dur="664" tmFilter="0.0,0.0; 0.25,0.07; 0.50,0.2; 0.75,0.467; 1.0,1.0">
                                          <p:stCondLst>
                                            <p:cond delay="0"/>
                                          </p:stCondLst>
                                        </p:cTn>
                                        <p:tgtEl>
                                          <p:spTgt spid="95"/>
                                        </p:tgtEl>
                                        <p:attrNameLst>
                                          <p:attrName>ppt_y</p:attrName>
                                        </p:attrNameLst>
                                      </p:cBhvr>
                                      <p:tavLst>
                                        <p:tav tm="0" fmla="#ppt_y-sin(pi*$)/3">
                                          <p:val>
                                            <p:fltVal val="0.5"/>
                                          </p:val>
                                        </p:tav>
                                        <p:tav tm="100000">
                                          <p:val>
                                            <p:fltVal val="1"/>
                                          </p:val>
                                        </p:tav>
                                      </p:tavLst>
                                    </p:anim>
                                    <p:anim calcmode="lin" valueType="num">
                                      <p:cBhvr>
                                        <p:cTn id="604" dur="664" tmFilter="0, 0; 0.125,0.2665; 0.25,0.4; 0.375,0.465; 0.5,0.5;  0.625,0.535; 0.75,0.6; 0.875,0.7335; 1,1">
                                          <p:stCondLst>
                                            <p:cond delay="664"/>
                                          </p:stCondLst>
                                        </p:cTn>
                                        <p:tgtEl>
                                          <p:spTgt spid="95"/>
                                        </p:tgtEl>
                                        <p:attrNameLst>
                                          <p:attrName>ppt_y</p:attrName>
                                        </p:attrNameLst>
                                      </p:cBhvr>
                                      <p:tavLst>
                                        <p:tav tm="0" fmla="#ppt_y-sin(pi*$)/9">
                                          <p:val>
                                            <p:fltVal val="0"/>
                                          </p:val>
                                        </p:tav>
                                        <p:tav tm="100000">
                                          <p:val>
                                            <p:fltVal val="1"/>
                                          </p:val>
                                        </p:tav>
                                      </p:tavLst>
                                    </p:anim>
                                    <p:anim calcmode="lin" valueType="num">
                                      <p:cBhvr>
                                        <p:cTn id="605" dur="332" tmFilter="0, 0; 0.125,0.2665; 0.25,0.4; 0.375,0.465; 0.5,0.5;  0.625,0.535; 0.75,0.6; 0.875,0.7335; 1,1">
                                          <p:stCondLst>
                                            <p:cond delay="1324"/>
                                          </p:stCondLst>
                                        </p:cTn>
                                        <p:tgtEl>
                                          <p:spTgt spid="95"/>
                                        </p:tgtEl>
                                        <p:attrNameLst>
                                          <p:attrName>ppt_y</p:attrName>
                                        </p:attrNameLst>
                                      </p:cBhvr>
                                      <p:tavLst>
                                        <p:tav tm="0" fmla="#ppt_y-sin(pi*$)/27">
                                          <p:val>
                                            <p:fltVal val="0"/>
                                          </p:val>
                                        </p:tav>
                                        <p:tav tm="100000">
                                          <p:val>
                                            <p:fltVal val="1"/>
                                          </p:val>
                                        </p:tav>
                                      </p:tavLst>
                                    </p:anim>
                                    <p:anim calcmode="lin" valueType="num">
                                      <p:cBhvr>
                                        <p:cTn id="606" dur="164" tmFilter="0, 0; 0.125,0.2665; 0.25,0.4; 0.375,0.465; 0.5,0.5;  0.625,0.535; 0.75,0.6; 0.875,0.7335; 1,1">
                                          <p:stCondLst>
                                            <p:cond delay="1656"/>
                                          </p:stCondLst>
                                        </p:cTn>
                                        <p:tgtEl>
                                          <p:spTgt spid="95"/>
                                        </p:tgtEl>
                                        <p:attrNameLst>
                                          <p:attrName>ppt_y</p:attrName>
                                        </p:attrNameLst>
                                      </p:cBhvr>
                                      <p:tavLst>
                                        <p:tav tm="0" fmla="#ppt_y-sin(pi*$)/81">
                                          <p:val>
                                            <p:fltVal val="0"/>
                                          </p:val>
                                        </p:tav>
                                        <p:tav tm="100000">
                                          <p:val>
                                            <p:fltVal val="1"/>
                                          </p:val>
                                        </p:tav>
                                      </p:tavLst>
                                    </p:anim>
                                    <p:animScale>
                                      <p:cBhvr>
                                        <p:cTn id="607" dur="26">
                                          <p:stCondLst>
                                            <p:cond delay="650"/>
                                          </p:stCondLst>
                                        </p:cTn>
                                        <p:tgtEl>
                                          <p:spTgt spid="95"/>
                                        </p:tgtEl>
                                      </p:cBhvr>
                                      <p:to x="100000" y="60000"/>
                                    </p:animScale>
                                    <p:animScale>
                                      <p:cBhvr>
                                        <p:cTn id="608" dur="166" decel="50000">
                                          <p:stCondLst>
                                            <p:cond delay="676"/>
                                          </p:stCondLst>
                                        </p:cTn>
                                        <p:tgtEl>
                                          <p:spTgt spid="95"/>
                                        </p:tgtEl>
                                      </p:cBhvr>
                                      <p:to x="100000" y="100000"/>
                                    </p:animScale>
                                    <p:animScale>
                                      <p:cBhvr>
                                        <p:cTn id="609" dur="26">
                                          <p:stCondLst>
                                            <p:cond delay="1312"/>
                                          </p:stCondLst>
                                        </p:cTn>
                                        <p:tgtEl>
                                          <p:spTgt spid="95"/>
                                        </p:tgtEl>
                                      </p:cBhvr>
                                      <p:to x="100000" y="80000"/>
                                    </p:animScale>
                                    <p:animScale>
                                      <p:cBhvr>
                                        <p:cTn id="610" dur="166" decel="50000">
                                          <p:stCondLst>
                                            <p:cond delay="1338"/>
                                          </p:stCondLst>
                                        </p:cTn>
                                        <p:tgtEl>
                                          <p:spTgt spid="95"/>
                                        </p:tgtEl>
                                      </p:cBhvr>
                                      <p:to x="100000" y="100000"/>
                                    </p:animScale>
                                    <p:animScale>
                                      <p:cBhvr>
                                        <p:cTn id="611" dur="26">
                                          <p:stCondLst>
                                            <p:cond delay="1642"/>
                                          </p:stCondLst>
                                        </p:cTn>
                                        <p:tgtEl>
                                          <p:spTgt spid="95"/>
                                        </p:tgtEl>
                                      </p:cBhvr>
                                      <p:to x="100000" y="90000"/>
                                    </p:animScale>
                                    <p:animScale>
                                      <p:cBhvr>
                                        <p:cTn id="612" dur="166" decel="50000">
                                          <p:stCondLst>
                                            <p:cond delay="1668"/>
                                          </p:stCondLst>
                                        </p:cTn>
                                        <p:tgtEl>
                                          <p:spTgt spid="95"/>
                                        </p:tgtEl>
                                      </p:cBhvr>
                                      <p:to x="100000" y="100000"/>
                                    </p:animScale>
                                    <p:animScale>
                                      <p:cBhvr>
                                        <p:cTn id="613" dur="26">
                                          <p:stCondLst>
                                            <p:cond delay="1808"/>
                                          </p:stCondLst>
                                        </p:cTn>
                                        <p:tgtEl>
                                          <p:spTgt spid="95"/>
                                        </p:tgtEl>
                                      </p:cBhvr>
                                      <p:to x="100000" y="95000"/>
                                    </p:animScale>
                                    <p:animScale>
                                      <p:cBhvr>
                                        <p:cTn id="614" dur="166" decel="50000">
                                          <p:stCondLst>
                                            <p:cond delay="1834"/>
                                          </p:stCondLst>
                                        </p:cTn>
                                        <p:tgtEl>
                                          <p:spTgt spid="95"/>
                                        </p:tgtEl>
                                      </p:cBhvr>
                                      <p:to x="100000" y="100000"/>
                                    </p:animScale>
                                  </p:childTnLst>
                                </p:cTn>
                              </p:par>
                              <p:par>
                                <p:cTn id="615" presetID="26" presetClass="entr" presetSubtype="0" fill="hold" grpId="0" nodeType="withEffect">
                                  <p:stCondLst>
                                    <p:cond delay="500"/>
                                  </p:stCondLst>
                                  <p:childTnLst>
                                    <p:set>
                                      <p:cBhvr>
                                        <p:cTn id="616" dur="1" fill="hold">
                                          <p:stCondLst>
                                            <p:cond delay="0"/>
                                          </p:stCondLst>
                                        </p:cTn>
                                        <p:tgtEl>
                                          <p:spTgt spid="87"/>
                                        </p:tgtEl>
                                        <p:attrNameLst>
                                          <p:attrName>style.visibility</p:attrName>
                                        </p:attrNameLst>
                                      </p:cBhvr>
                                      <p:to>
                                        <p:strVal val="visible"/>
                                      </p:to>
                                    </p:set>
                                    <p:animEffect transition="in" filter="wipe(down)">
                                      <p:cBhvr>
                                        <p:cTn id="617" dur="580">
                                          <p:stCondLst>
                                            <p:cond delay="0"/>
                                          </p:stCondLst>
                                        </p:cTn>
                                        <p:tgtEl>
                                          <p:spTgt spid="87"/>
                                        </p:tgtEl>
                                      </p:cBhvr>
                                    </p:animEffect>
                                    <p:anim calcmode="lin" valueType="num">
                                      <p:cBhvr>
                                        <p:cTn id="618" dur="1822" tmFilter="0,0; 0.14,0.36; 0.43,0.73; 0.71,0.91; 1.0,1.0">
                                          <p:stCondLst>
                                            <p:cond delay="0"/>
                                          </p:stCondLst>
                                        </p:cTn>
                                        <p:tgtEl>
                                          <p:spTgt spid="87"/>
                                        </p:tgtEl>
                                        <p:attrNameLst>
                                          <p:attrName>ppt_x</p:attrName>
                                        </p:attrNameLst>
                                      </p:cBhvr>
                                      <p:tavLst>
                                        <p:tav tm="0">
                                          <p:val>
                                            <p:strVal val="#ppt_x-0.25"/>
                                          </p:val>
                                        </p:tav>
                                        <p:tav tm="100000">
                                          <p:val>
                                            <p:strVal val="#ppt_x"/>
                                          </p:val>
                                        </p:tav>
                                      </p:tavLst>
                                    </p:anim>
                                    <p:anim calcmode="lin" valueType="num">
                                      <p:cBhvr>
                                        <p:cTn id="619" dur="664" tmFilter="0.0,0.0; 0.25,0.07; 0.50,0.2; 0.75,0.467; 1.0,1.0">
                                          <p:stCondLst>
                                            <p:cond delay="0"/>
                                          </p:stCondLst>
                                        </p:cTn>
                                        <p:tgtEl>
                                          <p:spTgt spid="87"/>
                                        </p:tgtEl>
                                        <p:attrNameLst>
                                          <p:attrName>ppt_y</p:attrName>
                                        </p:attrNameLst>
                                      </p:cBhvr>
                                      <p:tavLst>
                                        <p:tav tm="0" fmla="#ppt_y-sin(pi*$)/3">
                                          <p:val>
                                            <p:fltVal val="0.5"/>
                                          </p:val>
                                        </p:tav>
                                        <p:tav tm="100000">
                                          <p:val>
                                            <p:fltVal val="1"/>
                                          </p:val>
                                        </p:tav>
                                      </p:tavLst>
                                    </p:anim>
                                    <p:anim calcmode="lin" valueType="num">
                                      <p:cBhvr>
                                        <p:cTn id="620" dur="664" tmFilter="0, 0; 0.125,0.2665; 0.25,0.4; 0.375,0.465; 0.5,0.5;  0.625,0.535; 0.75,0.6; 0.875,0.7335; 1,1">
                                          <p:stCondLst>
                                            <p:cond delay="664"/>
                                          </p:stCondLst>
                                        </p:cTn>
                                        <p:tgtEl>
                                          <p:spTgt spid="87"/>
                                        </p:tgtEl>
                                        <p:attrNameLst>
                                          <p:attrName>ppt_y</p:attrName>
                                        </p:attrNameLst>
                                      </p:cBhvr>
                                      <p:tavLst>
                                        <p:tav tm="0" fmla="#ppt_y-sin(pi*$)/9">
                                          <p:val>
                                            <p:fltVal val="0"/>
                                          </p:val>
                                        </p:tav>
                                        <p:tav tm="100000">
                                          <p:val>
                                            <p:fltVal val="1"/>
                                          </p:val>
                                        </p:tav>
                                      </p:tavLst>
                                    </p:anim>
                                    <p:anim calcmode="lin" valueType="num">
                                      <p:cBhvr>
                                        <p:cTn id="621" dur="332" tmFilter="0, 0; 0.125,0.2665; 0.25,0.4; 0.375,0.465; 0.5,0.5;  0.625,0.535; 0.75,0.6; 0.875,0.7335; 1,1">
                                          <p:stCondLst>
                                            <p:cond delay="1324"/>
                                          </p:stCondLst>
                                        </p:cTn>
                                        <p:tgtEl>
                                          <p:spTgt spid="87"/>
                                        </p:tgtEl>
                                        <p:attrNameLst>
                                          <p:attrName>ppt_y</p:attrName>
                                        </p:attrNameLst>
                                      </p:cBhvr>
                                      <p:tavLst>
                                        <p:tav tm="0" fmla="#ppt_y-sin(pi*$)/27">
                                          <p:val>
                                            <p:fltVal val="0"/>
                                          </p:val>
                                        </p:tav>
                                        <p:tav tm="100000">
                                          <p:val>
                                            <p:fltVal val="1"/>
                                          </p:val>
                                        </p:tav>
                                      </p:tavLst>
                                    </p:anim>
                                    <p:anim calcmode="lin" valueType="num">
                                      <p:cBhvr>
                                        <p:cTn id="622" dur="164" tmFilter="0, 0; 0.125,0.2665; 0.25,0.4; 0.375,0.465; 0.5,0.5;  0.625,0.535; 0.75,0.6; 0.875,0.7335; 1,1">
                                          <p:stCondLst>
                                            <p:cond delay="1656"/>
                                          </p:stCondLst>
                                        </p:cTn>
                                        <p:tgtEl>
                                          <p:spTgt spid="87"/>
                                        </p:tgtEl>
                                        <p:attrNameLst>
                                          <p:attrName>ppt_y</p:attrName>
                                        </p:attrNameLst>
                                      </p:cBhvr>
                                      <p:tavLst>
                                        <p:tav tm="0" fmla="#ppt_y-sin(pi*$)/81">
                                          <p:val>
                                            <p:fltVal val="0"/>
                                          </p:val>
                                        </p:tav>
                                        <p:tav tm="100000">
                                          <p:val>
                                            <p:fltVal val="1"/>
                                          </p:val>
                                        </p:tav>
                                      </p:tavLst>
                                    </p:anim>
                                    <p:animScale>
                                      <p:cBhvr>
                                        <p:cTn id="623" dur="26">
                                          <p:stCondLst>
                                            <p:cond delay="650"/>
                                          </p:stCondLst>
                                        </p:cTn>
                                        <p:tgtEl>
                                          <p:spTgt spid="87"/>
                                        </p:tgtEl>
                                      </p:cBhvr>
                                      <p:to x="100000" y="60000"/>
                                    </p:animScale>
                                    <p:animScale>
                                      <p:cBhvr>
                                        <p:cTn id="624" dur="166" decel="50000">
                                          <p:stCondLst>
                                            <p:cond delay="676"/>
                                          </p:stCondLst>
                                        </p:cTn>
                                        <p:tgtEl>
                                          <p:spTgt spid="87"/>
                                        </p:tgtEl>
                                      </p:cBhvr>
                                      <p:to x="100000" y="100000"/>
                                    </p:animScale>
                                    <p:animScale>
                                      <p:cBhvr>
                                        <p:cTn id="625" dur="26">
                                          <p:stCondLst>
                                            <p:cond delay="1312"/>
                                          </p:stCondLst>
                                        </p:cTn>
                                        <p:tgtEl>
                                          <p:spTgt spid="87"/>
                                        </p:tgtEl>
                                      </p:cBhvr>
                                      <p:to x="100000" y="80000"/>
                                    </p:animScale>
                                    <p:animScale>
                                      <p:cBhvr>
                                        <p:cTn id="626" dur="166" decel="50000">
                                          <p:stCondLst>
                                            <p:cond delay="1338"/>
                                          </p:stCondLst>
                                        </p:cTn>
                                        <p:tgtEl>
                                          <p:spTgt spid="87"/>
                                        </p:tgtEl>
                                      </p:cBhvr>
                                      <p:to x="100000" y="100000"/>
                                    </p:animScale>
                                    <p:animScale>
                                      <p:cBhvr>
                                        <p:cTn id="627" dur="26">
                                          <p:stCondLst>
                                            <p:cond delay="1642"/>
                                          </p:stCondLst>
                                        </p:cTn>
                                        <p:tgtEl>
                                          <p:spTgt spid="87"/>
                                        </p:tgtEl>
                                      </p:cBhvr>
                                      <p:to x="100000" y="90000"/>
                                    </p:animScale>
                                    <p:animScale>
                                      <p:cBhvr>
                                        <p:cTn id="628" dur="166" decel="50000">
                                          <p:stCondLst>
                                            <p:cond delay="1668"/>
                                          </p:stCondLst>
                                        </p:cTn>
                                        <p:tgtEl>
                                          <p:spTgt spid="87"/>
                                        </p:tgtEl>
                                      </p:cBhvr>
                                      <p:to x="100000" y="100000"/>
                                    </p:animScale>
                                    <p:animScale>
                                      <p:cBhvr>
                                        <p:cTn id="629" dur="26">
                                          <p:stCondLst>
                                            <p:cond delay="1808"/>
                                          </p:stCondLst>
                                        </p:cTn>
                                        <p:tgtEl>
                                          <p:spTgt spid="87"/>
                                        </p:tgtEl>
                                      </p:cBhvr>
                                      <p:to x="100000" y="95000"/>
                                    </p:animScale>
                                    <p:animScale>
                                      <p:cBhvr>
                                        <p:cTn id="630" dur="166" decel="50000">
                                          <p:stCondLst>
                                            <p:cond delay="1834"/>
                                          </p:stCondLst>
                                        </p:cTn>
                                        <p:tgtEl>
                                          <p:spTgt spid="87"/>
                                        </p:tgtEl>
                                      </p:cBhvr>
                                      <p:to x="100000" y="100000"/>
                                    </p:animScale>
                                  </p:childTnLst>
                                </p:cTn>
                              </p:par>
                              <p:par>
                                <p:cTn id="631" presetID="26" presetClass="entr" presetSubtype="0" fill="hold" grpId="0" nodeType="withEffect">
                                  <p:stCondLst>
                                    <p:cond delay="750"/>
                                  </p:stCondLst>
                                  <p:childTnLst>
                                    <p:set>
                                      <p:cBhvr>
                                        <p:cTn id="632" dur="1" fill="hold">
                                          <p:stCondLst>
                                            <p:cond delay="0"/>
                                          </p:stCondLst>
                                        </p:cTn>
                                        <p:tgtEl>
                                          <p:spTgt spid="91"/>
                                        </p:tgtEl>
                                        <p:attrNameLst>
                                          <p:attrName>style.visibility</p:attrName>
                                        </p:attrNameLst>
                                      </p:cBhvr>
                                      <p:to>
                                        <p:strVal val="visible"/>
                                      </p:to>
                                    </p:set>
                                    <p:animEffect transition="in" filter="wipe(down)">
                                      <p:cBhvr>
                                        <p:cTn id="633" dur="580">
                                          <p:stCondLst>
                                            <p:cond delay="0"/>
                                          </p:stCondLst>
                                        </p:cTn>
                                        <p:tgtEl>
                                          <p:spTgt spid="91"/>
                                        </p:tgtEl>
                                      </p:cBhvr>
                                    </p:animEffect>
                                    <p:anim calcmode="lin" valueType="num">
                                      <p:cBhvr>
                                        <p:cTn id="634" dur="1822" tmFilter="0,0; 0.14,0.36; 0.43,0.73; 0.71,0.91; 1.0,1.0">
                                          <p:stCondLst>
                                            <p:cond delay="0"/>
                                          </p:stCondLst>
                                        </p:cTn>
                                        <p:tgtEl>
                                          <p:spTgt spid="91"/>
                                        </p:tgtEl>
                                        <p:attrNameLst>
                                          <p:attrName>ppt_x</p:attrName>
                                        </p:attrNameLst>
                                      </p:cBhvr>
                                      <p:tavLst>
                                        <p:tav tm="0">
                                          <p:val>
                                            <p:strVal val="#ppt_x-0.25"/>
                                          </p:val>
                                        </p:tav>
                                        <p:tav tm="100000">
                                          <p:val>
                                            <p:strVal val="#ppt_x"/>
                                          </p:val>
                                        </p:tav>
                                      </p:tavLst>
                                    </p:anim>
                                    <p:anim calcmode="lin" valueType="num">
                                      <p:cBhvr>
                                        <p:cTn id="635" dur="664" tmFilter="0.0,0.0; 0.25,0.07; 0.50,0.2; 0.75,0.467; 1.0,1.0">
                                          <p:stCondLst>
                                            <p:cond delay="0"/>
                                          </p:stCondLst>
                                        </p:cTn>
                                        <p:tgtEl>
                                          <p:spTgt spid="91"/>
                                        </p:tgtEl>
                                        <p:attrNameLst>
                                          <p:attrName>ppt_y</p:attrName>
                                        </p:attrNameLst>
                                      </p:cBhvr>
                                      <p:tavLst>
                                        <p:tav tm="0" fmla="#ppt_y-sin(pi*$)/3">
                                          <p:val>
                                            <p:fltVal val="0.5"/>
                                          </p:val>
                                        </p:tav>
                                        <p:tav tm="100000">
                                          <p:val>
                                            <p:fltVal val="1"/>
                                          </p:val>
                                        </p:tav>
                                      </p:tavLst>
                                    </p:anim>
                                    <p:anim calcmode="lin" valueType="num">
                                      <p:cBhvr>
                                        <p:cTn id="636" dur="664" tmFilter="0, 0; 0.125,0.2665; 0.25,0.4; 0.375,0.465; 0.5,0.5;  0.625,0.535; 0.75,0.6; 0.875,0.7335; 1,1">
                                          <p:stCondLst>
                                            <p:cond delay="664"/>
                                          </p:stCondLst>
                                        </p:cTn>
                                        <p:tgtEl>
                                          <p:spTgt spid="91"/>
                                        </p:tgtEl>
                                        <p:attrNameLst>
                                          <p:attrName>ppt_y</p:attrName>
                                        </p:attrNameLst>
                                      </p:cBhvr>
                                      <p:tavLst>
                                        <p:tav tm="0" fmla="#ppt_y-sin(pi*$)/9">
                                          <p:val>
                                            <p:fltVal val="0"/>
                                          </p:val>
                                        </p:tav>
                                        <p:tav tm="100000">
                                          <p:val>
                                            <p:fltVal val="1"/>
                                          </p:val>
                                        </p:tav>
                                      </p:tavLst>
                                    </p:anim>
                                    <p:anim calcmode="lin" valueType="num">
                                      <p:cBhvr>
                                        <p:cTn id="637" dur="332" tmFilter="0, 0; 0.125,0.2665; 0.25,0.4; 0.375,0.465; 0.5,0.5;  0.625,0.535; 0.75,0.6; 0.875,0.7335; 1,1">
                                          <p:stCondLst>
                                            <p:cond delay="1324"/>
                                          </p:stCondLst>
                                        </p:cTn>
                                        <p:tgtEl>
                                          <p:spTgt spid="91"/>
                                        </p:tgtEl>
                                        <p:attrNameLst>
                                          <p:attrName>ppt_y</p:attrName>
                                        </p:attrNameLst>
                                      </p:cBhvr>
                                      <p:tavLst>
                                        <p:tav tm="0" fmla="#ppt_y-sin(pi*$)/27">
                                          <p:val>
                                            <p:fltVal val="0"/>
                                          </p:val>
                                        </p:tav>
                                        <p:tav tm="100000">
                                          <p:val>
                                            <p:fltVal val="1"/>
                                          </p:val>
                                        </p:tav>
                                      </p:tavLst>
                                    </p:anim>
                                    <p:anim calcmode="lin" valueType="num">
                                      <p:cBhvr>
                                        <p:cTn id="638" dur="164" tmFilter="0, 0; 0.125,0.2665; 0.25,0.4; 0.375,0.465; 0.5,0.5;  0.625,0.535; 0.75,0.6; 0.875,0.7335; 1,1">
                                          <p:stCondLst>
                                            <p:cond delay="1656"/>
                                          </p:stCondLst>
                                        </p:cTn>
                                        <p:tgtEl>
                                          <p:spTgt spid="91"/>
                                        </p:tgtEl>
                                        <p:attrNameLst>
                                          <p:attrName>ppt_y</p:attrName>
                                        </p:attrNameLst>
                                      </p:cBhvr>
                                      <p:tavLst>
                                        <p:tav tm="0" fmla="#ppt_y-sin(pi*$)/81">
                                          <p:val>
                                            <p:fltVal val="0"/>
                                          </p:val>
                                        </p:tav>
                                        <p:tav tm="100000">
                                          <p:val>
                                            <p:fltVal val="1"/>
                                          </p:val>
                                        </p:tav>
                                      </p:tavLst>
                                    </p:anim>
                                    <p:animScale>
                                      <p:cBhvr>
                                        <p:cTn id="639" dur="26">
                                          <p:stCondLst>
                                            <p:cond delay="650"/>
                                          </p:stCondLst>
                                        </p:cTn>
                                        <p:tgtEl>
                                          <p:spTgt spid="91"/>
                                        </p:tgtEl>
                                      </p:cBhvr>
                                      <p:to x="100000" y="60000"/>
                                    </p:animScale>
                                    <p:animScale>
                                      <p:cBhvr>
                                        <p:cTn id="640" dur="166" decel="50000">
                                          <p:stCondLst>
                                            <p:cond delay="676"/>
                                          </p:stCondLst>
                                        </p:cTn>
                                        <p:tgtEl>
                                          <p:spTgt spid="91"/>
                                        </p:tgtEl>
                                      </p:cBhvr>
                                      <p:to x="100000" y="100000"/>
                                    </p:animScale>
                                    <p:animScale>
                                      <p:cBhvr>
                                        <p:cTn id="641" dur="26">
                                          <p:stCondLst>
                                            <p:cond delay="1312"/>
                                          </p:stCondLst>
                                        </p:cTn>
                                        <p:tgtEl>
                                          <p:spTgt spid="91"/>
                                        </p:tgtEl>
                                      </p:cBhvr>
                                      <p:to x="100000" y="80000"/>
                                    </p:animScale>
                                    <p:animScale>
                                      <p:cBhvr>
                                        <p:cTn id="642" dur="166" decel="50000">
                                          <p:stCondLst>
                                            <p:cond delay="1338"/>
                                          </p:stCondLst>
                                        </p:cTn>
                                        <p:tgtEl>
                                          <p:spTgt spid="91"/>
                                        </p:tgtEl>
                                      </p:cBhvr>
                                      <p:to x="100000" y="100000"/>
                                    </p:animScale>
                                    <p:animScale>
                                      <p:cBhvr>
                                        <p:cTn id="643" dur="26">
                                          <p:stCondLst>
                                            <p:cond delay="1642"/>
                                          </p:stCondLst>
                                        </p:cTn>
                                        <p:tgtEl>
                                          <p:spTgt spid="91"/>
                                        </p:tgtEl>
                                      </p:cBhvr>
                                      <p:to x="100000" y="90000"/>
                                    </p:animScale>
                                    <p:animScale>
                                      <p:cBhvr>
                                        <p:cTn id="644" dur="166" decel="50000">
                                          <p:stCondLst>
                                            <p:cond delay="1668"/>
                                          </p:stCondLst>
                                        </p:cTn>
                                        <p:tgtEl>
                                          <p:spTgt spid="91"/>
                                        </p:tgtEl>
                                      </p:cBhvr>
                                      <p:to x="100000" y="100000"/>
                                    </p:animScale>
                                    <p:animScale>
                                      <p:cBhvr>
                                        <p:cTn id="645" dur="26">
                                          <p:stCondLst>
                                            <p:cond delay="1808"/>
                                          </p:stCondLst>
                                        </p:cTn>
                                        <p:tgtEl>
                                          <p:spTgt spid="91"/>
                                        </p:tgtEl>
                                      </p:cBhvr>
                                      <p:to x="100000" y="95000"/>
                                    </p:animScale>
                                    <p:animScale>
                                      <p:cBhvr>
                                        <p:cTn id="646" dur="166" decel="50000">
                                          <p:stCondLst>
                                            <p:cond delay="1834"/>
                                          </p:stCondLst>
                                        </p:cTn>
                                        <p:tgtEl>
                                          <p:spTgt spid="91"/>
                                        </p:tgtEl>
                                      </p:cBhvr>
                                      <p:to x="100000" y="100000"/>
                                    </p:animScale>
                                  </p:childTnLst>
                                </p:cTn>
                              </p:par>
                              <p:par>
                                <p:cTn id="647" presetID="26" presetClass="entr" presetSubtype="0" fill="hold" grpId="0" nodeType="withEffect">
                                  <p:stCondLst>
                                    <p:cond delay="1000"/>
                                  </p:stCondLst>
                                  <p:childTnLst>
                                    <p:set>
                                      <p:cBhvr>
                                        <p:cTn id="648" dur="1" fill="hold">
                                          <p:stCondLst>
                                            <p:cond delay="0"/>
                                          </p:stCondLst>
                                        </p:cTn>
                                        <p:tgtEl>
                                          <p:spTgt spid="83"/>
                                        </p:tgtEl>
                                        <p:attrNameLst>
                                          <p:attrName>style.visibility</p:attrName>
                                        </p:attrNameLst>
                                      </p:cBhvr>
                                      <p:to>
                                        <p:strVal val="visible"/>
                                      </p:to>
                                    </p:set>
                                    <p:animEffect transition="in" filter="wipe(down)">
                                      <p:cBhvr>
                                        <p:cTn id="649" dur="580">
                                          <p:stCondLst>
                                            <p:cond delay="0"/>
                                          </p:stCondLst>
                                        </p:cTn>
                                        <p:tgtEl>
                                          <p:spTgt spid="83"/>
                                        </p:tgtEl>
                                      </p:cBhvr>
                                    </p:animEffect>
                                    <p:anim calcmode="lin" valueType="num">
                                      <p:cBhvr>
                                        <p:cTn id="650" dur="1822" tmFilter="0,0; 0.14,0.36; 0.43,0.73; 0.71,0.91; 1.0,1.0">
                                          <p:stCondLst>
                                            <p:cond delay="0"/>
                                          </p:stCondLst>
                                        </p:cTn>
                                        <p:tgtEl>
                                          <p:spTgt spid="83"/>
                                        </p:tgtEl>
                                        <p:attrNameLst>
                                          <p:attrName>ppt_x</p:attrName>
                                        </p:attrNameLst>
                                      </p:cBhvr>
                                      <p:tavLst>
                                        <p:tav tm="0">
                                          <p:val>
                                            <p:strVal val="#ppt_x-0.25"/>
                                          </p:val>
                                        </p:tav>
                                        <p:tav tm="100000">
                                          <p:val>
                                            <p:strVal val="#ppt_x"/>
                                          </p:val>
                                        </p:tav>
                                      </p:tavLst>
                                    </p:anim>
                                    <p:anim calcmode="lin" valueType="num">
                                      <p:cBhvr>
                                        <p:cTn id="651" dur="664" tmFilter="0.0,0.0; 0.25,0.07; 0.50,0.2; 0.75,0.467; 1.0,1.0">
                                          <p:stCondLst>
                                            <p:cond delay="0"/>
                                          </p:stCondLst>
                                        </p:cTn>
                                        <p:tgtEl>
                                          <p:spTgt spid="83"/>
                                        </p:tgtEl>
                                        <p:attrNameLst>
                                          <p:attrName>ppt_y</p:attrName>
                                        </p:attrNameLst>
                                      </p:cBhvr>
                                      <p:tavLst>
                                        <p:tav tm="0" fmla="#ppt_y-sin(pi*$)/3">
                                          <p:val>
                                            <p:fltVal val="0.5"/>
                                          </p:val>
                                        </p:tav>
                                        <p:tav tm="100000">
                                          <p:val>
                                            <p:fltVal val="1"/>
                                          </p:val>
                                        </p:tav>
                                      </p:tavLst>
                                    </p:anim>
                                    <p:anim calcmode="lin" valueType="num">
                                      <p:cBhvr>
                                        <p:cTn id="652" dur="664" tmFilter="0, 0; 0.125,0.2665; 0.25,0.4; 0.375,0.465; 0.5,0.5;  0.625,0.535; 0.75,0.6; 0.875,0.7335; 1,1">
                                          <p:stCondLst>
                                            <p:cond delay="664"/>
                                          </p:stCondLst>
                                        </p:cTn>
                                        <p:tgtEl>
                                          <p:spTgt spid="83"/>
                                        </p:tgtEl>
                                        <p:attrNameLst>
                                          <p:attrName>ppt_y</p:attrName>
                                        </p:attrNameLst>
                                      </p:cBhvr>
                                      <p:tavLst>
                                        <p:tav tm="0" fmla="#ppt_y-sin(pi*$)/9">
                                          <p:val>
                                            <p:fltVal val="0"/>
                                          </p:val>
                                        </p:tav>
                                        <p:tav tm="100000">
                                          <p:val>
                                            <p:fltVal val="1"/>
                                          </p:val>
                                        </p:tav>
                                      </p:tavLst>
                                    </p:anim>
                                    <p:anim calcmode="lin" valueType="num">
                                      <p:cBhvr>
                                        <p:cTn id="653" dur="332" tmFilter="0, 0; 0.125,0.2665; 0.25,0.4; 0.375,0.465; 0.5,0.5;  0.625,0.535; 0.75,0.6; 0.875,0.7335; 1,1">
                                          <p:stCondLst>
                                            <p:cond delay="1324"/>
                                          </p:stCondLst>
                                        </p:cTn>
                                        <p:tgtEl>
                                          <p:spTgt spid="83"/>
                                        </p:tgtEl>
                                        <p:attrNameLst>
                                          <p:attrName>ppt_y</p:attrName>
                                        </p:attrNameLst>
                                      </p:cBhvr>
                                      <p:tavLst>
                                        <p:tav tm="0" fmla="#ppt_y-sin(pi*$)/27">
                                          <p:val>
                                            <p:fltVal val="0"/>
                                          </p:val>
                                        </p:tav>
                                        <p:tav tm="100000">
                                          <p:val>
                                            <p:fltVal val="1"/>
                                          </p:val>
                                        </p:tav>
                                      </p:tavLst>
                                    </p:anim>
                                    <p:anim calcmode="lin" valueType="num">
                                      <p:cBhvr>
                                        <p:cTn id="654" dur="164" tmFilter="0, 0; 0.125,0.2665; 0.25,0.4; 0.375,0.465; 0.5,0.5;  0.625,0.535; 0.75,0.6; 0.875,0.7335; 1,1">
                                          <p:stCondLst>
                                            <p:cond delay="1656"/>
                                          </p:stCondLst>
                                        </p:cTn>
                                        <p:tgtEl>
                                          <p:spTgt spid="83"/>
                                        </p:tgtEl>
                                        <p:attrNameLst>
                                          <p:attrName>ppt_y</p:attrName>
                                        </p:attrNameLst>
                                      </p:cBhvr>
                                      <p:tavLst>
                                        <p:tav tm="0" fmla="#ppt_y-sin(pi*$)/81">
                                          <p:val>
                                            <p:fltVal val="0"/>
                                          </p:val>
                                        </p:tav>
                                        <p:tav tm="100000">
                                          <p:val>
                                            <p:fltVal val="1"/>
                                          </p:val>
                                        </p:tav>
                                      </p:tavLst>
                                    </p:anim>
                                    <p:animScale>
                                      <p:cBhvr>
                                        <p:cTn id="655" dur="26">
                                          <p:stCondLst>
                                            <p:cond delay="650"/>
                                          </p:stCondLst>
                                        </p:cTn>
                                        <p:tgtEl>
                                          <p:spTgt spid="83"/>
                                        </p:tgtEl>
                                      </p:cBhvr>
                                      <p:to x="100000" y="60000"/>
                                    </p:animScale>
                                    <p:animScale>
                                      <p:cBhvr>
                                        <p:cTn id="656" dur="166" decel="50000">
                                          <p:stCondLst>
                                            <p:cond delay="676"/>
                                          </p:stCondLst>
                                        </p:cTn>
                                        <p:tgtEl>
                                          <p:spTgt spid="83"/>
                                        </p:tgtEl>
                                      </p:cBhvr>
                                      <p:to x="100000" y="100000"/>
                                    </p:animScale>
                                    <p:animScale>
                                      <p:cBhvr>
                                        <p:cTn id="657" dur="26">
                                          <p:stCondLst>
                                            <p:cond delay="1312"/>
                                          </p:stCondLst>
                                        </p:cTn>
                                        <p:tgtEl>
                                          <p:spTgt spid="83"/>
                                        </p:tgtEl>
                                      </p:cBhvr>
                                      <p:to x="100000" y="80000"/>
                                    </p:animScale>
                                    <p:animScale>
                                      <p:cBhvr>
                                        <p:cTn id="658" dur="166" decel="50000">
                                          <p:stCondLst>
                                            <p:cond delay="1338"/>
                                          </p:stCondLst>
                                        </p:cTn>
                                        <p:tgtEl>
                                          <p:spTgt spid="83"/>
                                        </p:tgtEl>
                                      </p:cBhvr>
                                      <p:to x="100000" y="100000"/>
                                    </p:animScale>
                                    <p:animScale>
                                      <p:cBhvr>
                                        <p:cTn id="659" dur="26">
                                          <p:stCondLst>
                                            <p:cond delay="1642"/>
                                          </p:stCondLst>
                                        </p:cTn>
                                        <p:tgtEl>
                                          <p:spTgt spid="83"/>
                                        </p:tgtEl>
                                      </p:cBhvr>
                                      <p:to x="100000" y="90000"/>
                                    </p:animScale>
                                    <p:animScale>
                                      <p:cBhvr>
                                        <p:cTn id="660" dur="166" decel="50000">
                                          <p:stCondLst>
                                            <p:cond delay="1668"/>
                                          </p:stCondLst>
                                        </p:cTn>
                                        <p:tgtEl>
                                          <p:spTgt spid="83"/>
                                        </p:tgtEl>
                                      </p:cBhvr>
                                      <p:to x="100000" y="100000"/>
                                    </p:animScale>
                                    <p:animScale>
                                      <p:cBhvr>
                                        <p:cTn id="661" dur="26">
                                          <p:stCondLst>
                                            <p:cond delay="1808"/>
                                          </p:stCondLst>
                                        </p:cTn>
                                        <p:tgtEl>
                                          <p:spTgt spid="83"/>
                                        </p:tgtEl>
                                      </p:cBhvr>
                                      <p:to x="100000" y="95000"/>
                                    </p:animScale>
                                    <p:animScale>
                                      <p:cBhvr>
                                        <p:cTn id="662" dur="166" decel="50000">
                                          <p:stCondLst>
                                            <p:cond delay="1834"/>
                                          </p:stCondLst>
                                        </p:cTn>
                                        <p:tgtEl>
                                          <p:spTgt spid="83"/>
                                        </p:tgtEl>
                                      </p:cBhvr>
                                      <p:to x="100000" y="100000"/>
                                    </p:animScale>
                                  </p:childTnLst>
                                </p:cTn>
                              </p:par>
                              <p:par>
                                <p:cTn id="663" presetID="26" presetClass="entr" presetSubtype="0" fill="hold" grpId="0" nodeType="withEffect">
                                  <p:stCondLst>
                                    <p:cond delay="1250"/>
                                  </p:stCondLst>
                                  <p:childTnLst>
                                    <p:set>
                                      <p:cBhvr>
                                        <p:cTn id="664" dur="1" fill="hold">
                                          <p:stCondLst>
                                            <p:cond delay="0"/>
                                          </p:stCondLst>
                                        </p:cTn>
                                        <p:tgtEl>
                                          <p:spTgt spid="96"/>
                                        </p:tgtEl>
                                        <p:attrNameLst>
                                          <p:attrName>style.visibility</p:attrName>
                                        </p:attrNameLst>
                                      </p:cBhvr>
                                      <p:to>
                                        <p:strVal val="visible"/>
                                      </p:to>
                                    </p:set>
                                    <p:animEffect transition="in" filter="wipe(down)">
                                      <p:cBhvr>
                                        <p:cTn id="665" dur="580">
                                          <p:stCondLst>
                                            <p:cond delay="0"/>
                                          </p:stCondLst>
                                        </p:cTn>
                                        <p:tgtEl>
                                          <p:spTgt spid="96"/>
                                        </p:tgtEl>
                                      </p:cBhvr>
                                    </p:animEffect>
                                    <p:anim calcmode="lin" valueType="num">
                                      <p:cBhvr>
                                        <p:cTn id="666" dur="1822" tmFilter="0,0; 0.14,0.36; 0.43,0.73; 0.71,0.91; 1.0,1.0">
                                          <p:stCondLst>
                                            <p:cond delay="0"/>
                                          </p:stCondLst>
                                        </p:cTn>
                                        <p:tgtEl>
                                          <p:spTgt spid="96"/>
                                        </p:tgtEl>
                                        <p:attrNameLst>
                                          <p:attrName>ppt_x</p:attrName>
                                        </p:attrNameLst>
                                      </p:cBhvr>
                                      <p:tavLst>
                                        <p:tav tm="0">
                                          <p:val>
                                            <p:strVal val="#ppt_x-0.25"/>
                                          </p:val>
                                        </p:tav>
                                        <p:tav tm="100000">
                                          <p:val>
                                            <p:strVal val="#ppt_x"/>
                                          </p:val>
                                        </p:tav>
                                      </p:tavLst>
                                    </p:anim>
                                    <p:anim calcmode="lin" valueType="num">
                                      <p:cBhvr>
                                        <p:cTn id="667" dur="664" tmFilter="0.0,0.0; 0.25,0.07; 0.50,0.2; 0.75,0.467; 1.0,1.0">
                                          <p:stCondLst>
                                            <p:cond delay="0"/>
                                          </p:stCondLst>
                                        </p:cTn>
                                        <p:tgtEl>
                                          <p:spTgt spid="96"/>
                                        </p:tgtEl>
                                        <p:attrNameLst>
                                          <p:attrName>ppt_y</p:attrName>
                                        </p:attrNameLst>
                                      </p:cBhvr>
                                      <p:tavLst>
                                        <p:tav tm="0" fmla="#ppt_y-sin(pi*$)/3">
                                          <p:val>
                                            <p:fltVal val="0.5"/>
                                          </p:val>
                                        </p:tav>
                                        <p:tav tm="100000">
                                          <p:val>
                                            <p:fltVal val="1"/>
                                          </p:val>
                                        </p:tav>
                                      </p:tavLst>
                                    </p:anim>
                                    <p:anim calcmode="lin" valueType="num">
                                      <p:cBhvr>
                                        <p:cTn id="668" dur="664" tmFilter="0, 0; 0.125,0.2665; 0.25,0.4; 0.375,0.465; 0.5,0.5;  0.625,0.535; 0.75,0.6; 0.875,0.7335; 1,1">
                                          <p:stCondLst>
                                            <p:cond delay="664"/>
                                          </p:stCondLst>
                                        </p:cTn>
                                        <p:tgtEl>
                                          <p:spTgt spid="96"/>
                                        </p:tgtEl>
                                        <p:attrNameLst>
                                          <p:attrName>ppt_y</p:attrName>
                                        </p:attrNameLst>
                                      </p:cBhvr>
                                      <p:tavLst>
                                        <p:tav tm="0" fmla="#ppt_y-sin(pi*$)/9">
                                          <p:val>
                                            <p:fltVal val="0"/>
                                          </p:val>
                                        </p:tav>
                                        <p:tav tm="100000">
                                          <p:val>
                                            <p:fltVal val="1"/>
                                          </p:val>
                                        </p:tav>
                                      </p:tavLst>
                                    </p:anim>
                                    <p:anim calcmode="lin" valueType="num">
                                      <p:cBhvr>
                                        <p:cTn id="669" dur="332" tmFilter="0, 0; 0.125,0.2665; 0.25,0.4; 0.375,0.465; 0.5,0.5;  0.625,0.535; 0.75,0.6; 0.875,0.7335; 1,1">
                                          <p:stCondLst>
                                            <p:cond delay="1324"/>
                                          </p:stCondLst>
                                        </p:cTn>
                                        <p:tgtEl>
                                          <p:spTgt spid="96"/>
                                        </p:tgtEl>
                                        <p:attrNameLst>
                                          <p:attrName>ppt_y</p:attrName>
                                        </p:attrNameLst>
                                      </p:cBhvr>
                                      <p:tavLst>
                                        <p:tav tm="0" fmla="#ppt_y-sin(pi*$)/27">
                                          <p:val>
                                            <p:fltVal val="0"/>
                                          </p:val>
                                        </p:tav>
                                        <p:tav tm="100000">
                                          <p:val>
                                            <p:fltVal val="1"/>
                                          </p:val>
                                        </p:tav>
                                      </p:tavLst>
                                    </p:anim>
                                    <p:anim calcmode="lin" valueType="num">
                                      <p:cBhvr>
                                        <p:cTn id="670" dur="164" tmFilter="0, 0; 0.125,0.2665; 0.25,0.4; 0.375,0.465; 0.5,0.5;  0.625,0.535; 0.75,0.6; 0.875,0.7335; 1,1">
                                          <p:stCondLst>
                                            <p:cond delay="1656"/>
                                          </p:stCondLst>
                                        </p:cTn>
                                        <p:tgtEl>
                                          <p:spTgt spid="96"/>
                                        </p:tgtEl>
                                        <p:attrNameLst>
                                          <p:attrName>ppt_y</p:attrName>
                                        </p:attrNameLst>
                                      </p:cBhvr>
                                      <p:tavLst>
                                        <p:tav tm="0" fmla="#ppt_y-sin(pi*$)/81">
                                          <p:val>
                                            <p:fltVal val="0"/>
                                          </p:val>
                                        </p:tav>
                                        <p:tav tm="100000">
                                          <p:val>
                                            <p:fltVal val="1"/>
                                          </p:val>
                                        </p:tav>
                                      </p:tavLst>
                                    </p:anim>
                                    <p:animScale>
                                      <p:cBhvr>
                                        <p:cTn id="671" dur="26">
                                          <p:stCondLst>
                                            <p:cond delay="650"/>
                                          </p:stCondLst>
                                        </p:cTn>
                                        <p:tgtEl>
                                          <p:spTgt spid="96"/>
                                        </p:tgtEl>
                                      </p:cBhvr>
                                      <p:to x="100000" y="60000"/>
                                    </p:animScale>
                                    <p:animScale>
                                      <p:cBhvr>
                                        <p:cTn id="672" dur="166" decel="50000">
                                          <p:stCondLst>
                                            <p:cond delay="676"/>
                                          </p:stCondLst>
                                        </p:cTn>
                                        <p:tgtEl>
                                          <p:spTgt spid="96"/>
                                        </p:tgtEl>
                                      </p:cBhvr>
                                      <p:to x="100000" y="100000"/>
                                    </p:animScale>
                                    <p:animScale>
                                      <p:cBhvr>
                                        <p:cTn id="673" dur="26">
                                          <p:stCondLst>
                                            <p:cond delay="1312"/>
                                          </p:stCondLst>
                                        </p:cTn>
                                        <p:tgtEl>
                                          <p:spTgt spid="96"/>
                                        </p:tgtEl>
                                      </p:cBhvr>
                                      <p:to x="100000" y="80000"/>
                                    </p:animScale>
                                    <p:animScale>
                                      <p:cBhvr>
                                        <p:cTn id="674" dur="166" decel="50000">
                                          <p:stCondLst>
                                            <p:cond delay="1338"/>
                                          </p:stCondLst>
                                        </p:cTn>
                                        <p:tgtEl>
                                          <p:spTgt spid="96"/>
                                        </p:tgtEl>
                                      </p:cBhvr>
                                      <p:to x="100000" y="100000"/>
                                    </p:animScale>
                                    <p:animScale>
                                      <p:cBhvr>
                                        <p:cTn id="675" dur="26">
                                          <p:stCondLst>
                                            <p:cond delay="1642"/>
                                          </p:stCondLst>
                                        </p:cTn>
                                        <p:tgtEl>
                                          <p:spTgt spid="96"/>
                                        </p:tgtEl>
                                      </p:cBhvr>
                                      <p:to x="100000" y="90000"/>
                                    </p:animScale>
                                    <p:animScale>
                                      <p:cBhvr>
                                        <p:cTn id="676" dur="166" decel="50000">
                                          <p:stCondLst>
                                            <p:cond delay="1668"/>
                                          </p:stCondLst>
                                        </p:cTn>
                                        <p:tgtEl>
                                          <p:spTgt spid="96"/>
                                        </p:tgtEl>
                                      </p:cBhvr>
                                      <p:to x="100000" y="100000"/>
                                    </p:animScale>
                                    <p:animScale>
                                      <p:cBhvr>
                                        <p:cTn id="677" dur="26">
                                          <p:stCondLst>
                                            <p:cond delay="1808"/>
                                          </p:stCondLst>
                                        </p:cTn>
                                        <p:tgtEl>
                                          <p:spTgt spid="96"/>
                                        </p:tgtEl>
                                      </p:cBhvr>
                                      <p:to x="100000" y="95000"/>
                                    </p:animScale>
                                    <p:animScale>
                                      <p:cBhvr>
                                        <p:cTn id="678" dur="166" decel="50000">
                                          <p:stCondLst>
                                            <p:cond delay="1834"/>
                                          </p:stCondLst>
                                        </p:cTn>
                                        <p:tgtEl>
                                          <p:spTgt spid="96"/>
                                        </p:tgtEl>
                                      </p:cBhvr>
                                      <p:to x="100000" y="100000"/>
                                    </p:animScale>
                                  </p:childTnLst>
                                </p:cTn>
                              </p:par>
                              <p:par>
                                <p:cTn id="679" presetID="26" presetClass="entr" presetSubtype="0" fill="hold" grpId="0" nodeType="withEffect">
                                  <p:stCondLst>
                                    <p:cond delay="1500"/>
                                  </p:stCondLst>
                                  <p:childTnLst>
                                    <p:set>
                                      <p:cBhvr>
                                        <p:cTn id="680" dur="1" fill="hold">
                                          <p:stCondLst>
                                            <p:cond delay="0"/>
                                          </p:stCondLst>
                                        </p:cTn>
                                        <p:tgtEl>
                                          <p:spTgt spid="88"/>
                                        </p:tgtEl>
                                        <p:attrNameLst>
                                          <p:attrName>style.visibility</p:attrName>
                                        </p:attrNameLst>
                                      </p:cBhvr>
                                      <p:to>
                                        <p:strVal val="visible"/>
                                      </p:to>
                                    </p:set>
                                    <p:animEffect transition="in" filter="wipe(down)">
                                      <p:cBhvr>
                                        <p:cTn id="681" dur="580">
                                          <p:stCondLst>
                                            <p:cond delay="0"/>
                                          </p:stCondLst>
                                        </p:cTn>
                                        <p:tgtEl>
                                          <p:spTgt spid="88"/>
                                        </p:tgtEl>
                                      </p:cBhvr>
                                    </p:animEffect>
                                    <p:anim calcmode="lin" valueType="num">
                                      <p:cBhvr>
                                        <p:cTn id="682" dur="1822" tmFilter="0,0; 0.14,0.36; 0.43,0.73; 0.71,0.91; 1.0,1.0">
                                          <p:stCondLst>
                                            <p:cond delay="0"/>
                                          </p:stCondLst>
                                        </p:cTn>
                                        <p:tgtEl>
                                          <p:spTgt spid="88"/>
                                        </p:tgtEl>
                                        <p:attrNameLst>
                                          <p:attrName>ppt_x</p:attrName>
                                        </p:attrNameLst>
                                      </p:cBhvr>
                                      <p:tavLst>
                                        <p:tav tm="0">
                                          <p:val>
                                            <p:strVal val="#ppt_x-0.25"/>
                                          </p:val>
                                        </p:tav>
                                        <p:tav tm="100000">
                                          <p:val>
                                            <p:strVal val="#ppt_x"/>
                                          </p:val>
                                        </p:tav>
                                      </p:tavLst>
                                    </p:anim>
                                    <p:anim calcmode="lin" valueType="num">
                                      <p:cBhvr>
                                        <p:cTn id="683" dur="664" tmFilter="0.0,0.0; 0.25,0.07; 0.50,0.2; 0.75,0.467; 1.0,1.0">
                                          <p:stCondLst>
                                            <p:cond delay="0"/>
                                          </p:stCondLst>
                                        </p:cTn>
                                        <p:tgtEl>
                                          <p:spTgt spid="88"/>
                                        </p:tgtEl>
                                        <p:attrNameLst>
                                          <p:attrName>ppt_y</p:attrName>
                                        </p:attrNameLst>
                                      </p:cBhvr>
                                      <p:tavLst>
                                        <p:tav tm="0" fmla="#ppt_y-sin(pi*$)/3">
                                          <p:val>
                                            <p:fltVal val="0.5"/>
                                          </p:val>
                                        </p:tav>
                                        <p:tav tm="100000">
                                          <p:val>
                                            <p:fltVal val="1"/>
                                          </p:val>
                                        </p:tav>
                                      </p:tavLst>
                                    </p:anim>
                                    <p:anim calcmode="lin" valueType="num">
                                      <p:cBhvr>
                                        <p:cTn id="684" dur="664" tmFilter="0, 0; 0.125,0.2665; 0.25,0.4; 0.375,0.465; 0.5,0.5;  0.625,0.535; 0.75,0.6; 0.875,0.7335; 1,1">
                                          <p:stCondLst>
                                            <p:cond delay="664"/>
                                          </p:stCondLst>
                                        </p:cTn>
                                        <p:tgtEl>
                                          <p:spTgt spid="88"/>
                                        </p:tgtEl>
                                        <p:attrNameLst>
                                          <p:attrName>ppt_y</p:attrName>
                                        </p:attrNameLst>
                                      </p:cBhvr>
                                      <p:tavLst>
                                        <p:tav tm="0" fmla="#ppt_y-sin(pi*$)/9">
                                          <p:val>
                                            <p:fltVal val="0"/>
                                          </p:val>
                                        </p:tav>
                                        <p:tav tm="100000">
                                          <p:val>
                                            <p:fltVal val="1"/>
                                          </p:val>
                                        </p:tav>
                                      </p:tavLst>
                                    </p:anim>
                                    <p:anim calcmode="lin" valueType="num">
                                      <p:cBhvr>
                                        <p:cTn id="685" dur="332" tmFilter="0, 0; 0.125,0.2665; 0.25,0.4; 0.375,0.465; 0.5,0.5;  0.625,0.535; 0.75,0.6; 0.875,0.7335; 1,1">
                                          <p:stCondLst>
                                            <p:cond delay="1324"/>
                                          </p:stCondLst>
                                        </p:cTn>
                                        <p:tgtEl>
                                          <p:spTgt spid="88"/>
                                        </p:tgtEl>
                                        <p:attrNameLst>
                                          <p:attrName>ppt_y</p:attrName>
                                        </p:attrNameLst>
                                      </p:cBhvr>
                                      <p:tavLst>
                                        <p:tav tm="0" fmla="#ppt_y-sin(pi*$)/27">
                                          <p:val>
                                            <p:fltVal val="0"/>
                                          </p:val>
                                        </p:tav>
                                        <p:tav tm="100000">
                                          <p:val>
                                            <p:fltVal val="1"/>
                                          </p:val>
                                        </p:tav>
                                      </p:tavLst>
                                    </p:anim>
                                    <p:anim calcmode="lin" valueType="num">
                                      <p:cBhvr>
                                        <p:cTn id="686" dur="164" tmFilter="0, 0; 0.125,0.2665; 0.25,0.4; 0.375,0.465; 0.5,0.5;  0.625,0.535; 0.75,0.6; 0.875,0.7335; 1,1">
                                          <p:stCondLst>
                                            <p:cond delay="1656"/>
                                          </p:stCondLst>
                                        </p:cTn>
                                        <p:tgtEl>
                                          <p:spTgt spid="88"/>
                                        </p:tgtEl>
                                        <p:attrNameLst>
                                          <p:attrName>ppt_y</p:attrName>
                                        </p:attrNameLst>
                                      </p:cBhvr>
                                      <p:tavLst>
                                        <p:tav tm="0" fmla="#ppt_y-sin(pi*$)/81">
                                          <p:val>
                                            <p:fltVal val="0"/>
                                          </p:val>
                                        </p:tav>
                                        <p:tav tm="100000">
                                          <p:val>
                                            <p:fltVal val="1"/>
                                          </p:val>
                                        </p:tav>
                                      </p:tavLst>
                                    </p:anim>
                                    <p:animScale>
                                      <p:cBhvr>
                                        <p:cTn id="687" dur="26">
                                          <p:stCondLst>
                                            <p:cond delay="650"/>
                                          </p:stCondLst>
                                        </p:cTn>
                                        <p:tgtEl>
                                          <p:spTgt spid="88"/>
                                        </p:tgtEl>
                                      </p:cBhvr>
                                      <p:to x="100000" y="60000"/>
                                    </p:animScale>
                                    <p:animScale>
                                      <p:cBhvr>
                                        <p:cTn id="688" dur="166" decel="50000">
                                          <p:stCondLst>
                                            <p:cond delay="676"/>
                                          </p:stCondLst>
                                        </p:cTn>
                                        <p:tgtEl>
                                          <p:spTgt spid="88"/>
                                        </p:tgtEl>
                                      </p:cBhvr>
                                      <p:to x="100000" y="100000"/>
                                    </p:animScale>
                                    <p:animScale>
                                      <p:cBhvr>
                                        <p:cTn id="689" dur="26">
                                          <p:stCondLst>
                                            <p:cond delay="1312"/>
                                          </p:stCondLst>
                                        </p:cTn>
                                        <p:tgtEl>
                                          <p:spTgt spid="88"/>
                                        </p:tgtEl>
                                      </p:cBhvr>
                                      <p:to x="100000" y="80000"/>
                                    </p:animScale>
                                    <p:animScale>
                                      <p:cBhvr>
                                        <p:cTn id="690" dur="166" decel="50000">
                                          <p:stCondLst>
                                            <p:cond delay="1338"/>
                                          </p:stCondLst>
                                        </p:cTn>
                                        <p:tgtEl>
                                          <p:spTgt spid="88"/>
                                        </p:tgtEl>
                                      </p:cBhvr>
                                      <p:to x="100000" y="100000"/>
                                    </p:animScale>
                                    <p:animScale>
                                      <p:cBhvr>
                                        <p:cTn id="691" dur="26">
                                          <p:stCondLst>
                                            <p:cond delay="1642"/>
                                          </p:stCondLst>
                                        </p:cTn>
                                        <p:tgtEl>
                                          <p:spTgt spid="88"/>
                                        </p:tgtEl>
                                      </p:cBhvr>
                                      <p:to x="100000" y="90000"/>
                                    </p:animScale>
                                    <p:animScale>
                                      <p:cBhvr>
                                        <p:cTn id="692" dur="166" decel="50000">
                                          <p:stCondLst>
                                            <p:cond delay="1668"/>
                                          </p:stCondLst>
                                        </p:cTn>
                                        <p:tgtEl>
                                          <p:spTgt spid="88"/>
                                        </p:tgtEl>
                                      </p:cBhvr>
                                      <p:to x="100000" y="100000"/>
                                    </p:animScale>
                                    <p:animScale>
                                      <p:cBhvr>
                                        <p:cTn id="693" dur="26">
                                          <p:stCondLst>
                                            <p:cond delay="1808"/>
                                          </p:stCondLst>
                                        </p:cTn>
                                        <p:tgtEl>
                                          <p:spTgt spid="88"/>
                                        </p:tgtEl>
                                      </p:cBhvr>
                                      <p:to x="100000" y="95000"/>
                                    </p:animScale>
                                    <p:animScale>
                                      <p:cBhvr>
                                        <p:cTn id="694" dur="166" decel="50000">
                                          <p:stCondLst>
                                            <p:cond delay="1834"/>
                                          </p:stCondLst>
                                        </p:cTn>
                                        <p:tgtEl>
                                          <p:spTgt spid="88"/>
                                        </p:tgtEl>
                                      </p:cBhvr>
                                      <p:to x="100000" y="100000"/>
                                    </p:animScale>
                                  </p:childTnLst>
                                </p:cTn>
                              </p:par>
                              <p:par>
                                <p:cTn id="695" presetID="26" presetClass="entr" presetSubtype="0" fill="hold" grpId="0" nodeType="withEffect">
                                  <p:stCondLst>
                                    <p:cond delay="1500"/>
                                  </p:stCondLst>
                                  <p:childTnLst>
                                    <p:set>
                                      <p:cBhvr>
                                        <p:cTn id="696" dur="1" fill="hold">
                                          <p:stCondLst>
                                            <p:cond delay="0"/>
                                          </p:stCondLst>
                                        </p:cTn>
                                        <p:tgtEl>
                                          <p:spTgt spid="92"/>
                                        </p:tgtEl>
                                        <p:attrNameLst>
                                          <p:attrName>style.visibility</p:attrName>
                                        </p:attrNameLst>
                                      </p:cBhvr>
                                      <p:to>
                                        <p:strVal val="visible"/>
                                      </p:to>
                                    </p:set>
                                    <p:animEffect transition="in" filter="wipe(down)">
                                      <p:cBhvr>
                                        <p:cTn id="697" dur="580">
                                          <p:stCondLst>
                                            <p:cond delay="0"/>
                                          </p:stCondLst>
                                        </p:cTn>
                                        <p:tgtEl>
                                          <p:spTgt spid="92"/>
                                        </p:tgtEl>
                                      </p:cBhvr>
                                    </p:animEffect>
                                    <p:anim calcmode="lin" valueType="num">
                                      <p:cBhvr>
                                        <p:cTn id="698" dur="1822" tmFilter="0,0; 0.14,0.36; 0.43,0.73; 0.71,0.91; 1.0,1.0">
                                          <p:stCondLst>
                                            <p:cond delay="0"/>
                                          </p:stCondLst>
                                        </p:cTn>
                                        <p:tgtEl>
                                          <p:spTgt spid="92"/>
                                        </p:tgtEl>
                                        <p:attrNameLst>
                                          <p:attrName>ppt_x</p:attrName>
                                        </p:attrNameLst>
                                      </p:cBhvr>
                                      <p:tavLst>
                                        <p:tav tm="0">
                                          <p:val>
                                            <p:strVal val="#ppt_x-0.25"/>
                                          </p:val>
                                        </p:tav>
                                        <p:tav tm="100000">
                                          <p:val>
                                            <p:strVal val="#ppt_x"/>
                                          </p:val>
                                        </p:tav>
                                      </p:tavLst>
                                    </p:anim>
                                    <p:anim calcmode="lin" valueType="num">
                                      <p:cBhvr>
                                        <p:cTn id="699" dur="664" tmFilter="0.0,0.0; 0.25,0.07; 0.50,0.2; 0.75,0.467; 1.0,1.0">
                                          <p:stCondLst>
                                            <p:cond delay="0"/>
                                          </p:stCondLst>
                                        </p:cTn>
                                        <p:tgtEl>
                                          <p:spTgt spid="92"/>
                                        </p:tgtEl>
                                        <p:attrNameLst>
                                          <p:attrName>ppt_y</p:attrName>
                                        </p:attrNameLst>
                                      </p:cBhvr>
                                      <p:tavLst>
                                        <p:tav tm="0" fmla="#ppt_y-sin(pi*$)/3">
                                          <p:val>
                                            <p:fltVal val="0.5"/>
                                          </p:val>
                                        </p:tav>
                                        <p:tav tm="100000">
                                          <p:val>
                                            <p:fltVal val="1"/>
                                          </p:val>
                                        </p:tav>
                                      </p:tavLst>
                                    </p:anim>
                                    <p:anim calcmode="lin" valueType="num">
                                      <p:cBhvr>
                                        <p:cTn id="700" dur="664" tmFilter="0, 0; 0.125,0.2665; 0.25,0.4; 0.375,0.465; 0.5,0.5;  0.625,0.535; 0.75,0.6; 0.875,0.7335; 1,1">
                                          <p:stCondLst>
                                            <p:cond delay="664"/>
                                          </p:stCondLst>
                                        </p:cTn>
                                        <p:tgtEl>
                                          <p:spTgt spid="92"/>
                                        </p:tgtEl>
                                        <p:attrNameLst>
                                          <p:attrName>ppt_y</p:attrName>
                                        </p:attrNameLst>
                                      </p:cBhvr>
                                      <p:tavLst>
                                        <p:tav tm="0" fmla="#ppt_y-sin(pi*$)/9">
                                          <p:val>
                                            <p:fltVal val="0"/>
                                          </p:val>
                                        </p:tav>
                                        <p:tav tm="100000">
                                          <p:val>
                                            <p:fltVal val="1"/>
                                          </p:val>
                                        </p:tav>
                                      </p:tavLst>
                                    </p:anim>
                                    <p:anim calcmode="lin" valueType="num">
                                      <p:cBhvr>
                                        <p:cTn id="701" dur="332" tmFilter="0, 0; 0.125,0.2665; 0.25,0.4; 0.375,0.465; 0.5,0.5;  0.625,0.535; 0.75,0.6; 0.875,0.7335; 1,1">
                                          <p:stCondLst>
                                            <p:cond delay="1324"/>
                                          </p:stCondLst>
                                        </p:cTn>
                                        <p:tgtEl>
                                          <p:spTgt spid="92"/>
                                        </p:tgtEl>
                                        <p:attrNameLst>
                                          <p:attrName>ppt_y</p:attrName>
                                        </p:attrNameLst>
                                      </p:cBhvr>
                                      <p:tavLst>
                                        <p:tav tm="0" fmla="#ppt_y-sin(pi*$)/27">
                                          <p:val>
                                            <p:fltVal val="0"/>
                                          </p:val>
                                        </p:tav>
                                        <p:tav tm="100000">
                                          <p:val>
                                            <p:fltVal val="1"/>
                                          </p:val>
                                        </p:tav>
                                      </p:tavLst>
                                    </p:anim>
                                    <p:anim calcmode="lin" valueType="num">
                                      <p:cBhvr>
                                        <p:cTn id="702" dur="164" tmFilter="0, 0; 0.125,0.2665; 0.25,0.4; 0.375,0.465; 0.5,0.5;  0.625,0.535; 0.75,0.6; 0.875,0.7335; 1,1">
                                          <p:stCondLst>
                                            <p:cond delay="1656"/>
                                          </p:stCondLst>
                                        </p:cTn>
                                        <p:tgtEl>
                                          <p:spTgt spid="92"/>
                                        </p:tgtEl>
                                        <p:attrNameLst>
                                          <p:attrName>ppt_y</p:attrName>
                                        </p:attrNameLst>
                                      </p:cBhvr>
                                      <p:tavLst>
                                        <p:tav tm="0" fmla="#ppt_y-sin(pi*$)/81">
                                          <p:val>
                                            <p:fltVal val="0"/>
                                          </p:val>
                                        </p:tav>
                                        <p:tav tm="100000">
                                          <p:val>
                                            <p:fltVal val="1"/>
                                          </p:val>
                                        </p:tav>
                                      </p:tavLst>
                                    </p:anim>
                                    <p:animScale>
                                      <p:cBhvr>
                                        <p:cTn id="703" dur="26">
                                          <p:stCondLst>
                                            <p:cond delay="650"/>
                                          </p:stCondLst>
                                        </p:cTn>
                                        <p:tgtEl>
                                          <p:spTgt spid="92"/>
                                        </p:tgtEl>
                                      </p:cBhvr>
                                      <p:to x="100000" y="60000"/>
                                    </p:animScale>
                                    <p:animScale>
                                      <p:cBhvr>
                                        <p:cTn id="704" dur="166" decel="50000">
                                          <p:stCondLst>
                                            <p:cond delay="676"/>
                                          </p:stCondLst>
                                        </p:cTn>
                                        <p:tgtEl>
                                          <p:spTgt spid="92"/>
                                        </p:tgtEl>
                                      </p:cBhvr>
                                      <p:to x="100000" y="100000"/>
                                    </p:animScale>
                                    <p:animScale>
                                      <p:cBhvr>
                                        <p:cTn id="705" dur="26">
                                          <p:stCondLst>
                                            <p:cond delay="1312"/>
                                          </p:stCondLst>
                                        </p:cTn>
                                        <p:tgtEl>
                                          <p:spTgt spid="92"/>
                                        </p:tgtEl>
                                      </p:cBhvr>
                                      <p:to x="100000" y="80000"/>
                                    </p:animScale>
                                    <p:animScale>
                                      <p:cBhvr>
                                        <p:cTn id="706" dur="166" decel="50000">
                                          <p:stCondLst>
                                            <p:cond delay="1338"/>
                                          </p:stCondLst>
                                        </p:cTn>
                                        <p:tgtEl>
                                          <p:spTgt spid="92"/>
                                        </p:tgtEl>
                                      </p:cBhvr>
                                      <p:to x="100000" y="100000"/>
                                    </p:animScale>
                                    <p:animScale>
                                      <p:cBhvr>
                                        <p:cTn id="707" dur="26">
                                          <p:stCondLst>
                                            <p:cond delay="1642"/>
                                          </p:stCondLst>
                                        </p:cTn>
                                        <p:tgtEl>
                                          <p:spTgt spid="92"/>
                                        </p:tgtEl>
                                      </p:cBhvr>
                                      <p:to x="100000" y="90000"/>
                                    </p:animScale>
                                    <p:animScale>
                                      <p:cBhvr>
                                        <p:cTn id="708" dur="166" decel="50000">
                                          <p:stCondLst>
                                            <p:cond delay="1668"/>
                                          </p:stCondLst>
                                        </p:cTn>
                                        <p:tgtEl>
                                          <p:spTgt spid="92"/>
                                        </p:tgtEl>
                                      </p:cBhvr>
                                      <p:to x="100000" y="100000"/>
                                    </p:animScale>
                                    <p:animScale>
                                      <p:cBhvr>
                                        <p:cTn id="709" dur="26">
                                          <p:stCondLst>
                                            <p:cond delay="1808"/>
                                          </p:stCondLst>
                                        </p:cTn>
                                        <p:tgtEl>
                                          <p:spTgt spid="92"/>
                                        </p:tgtEl>
                                      </p:cBhvr>
                                      <p:to x="100000" y="95000"/>
                                    </p:animScale>
                                    <p:animScale>
                                      <p:cBhvr>
                                        <p:cTn id="710" dur="166" decel="50000">
                                          <p:stCondLst>
                                            <p:cond delay="1834"/>
                                          </p:stCondLst>
                                        </p:cTn>
                                        <p:tgtEl>
                                          <p:spTgt spid="92"/>
                                        </p:tgtEl>
                                      </p:cBhvr>
                                      <p:to x="100000" y="100000"/>
                                    </p:animScale>
                                  </p:childTnLst>
                                </p:cTn>
                              </p:par>
                              <p:par>
                                <p:cTn id="711" presetID="26" presetClass="entr" presetSubtype="0" fill="hold" grpId="0" nodeType="withEffect">
                                  <p:stCondLst>
                                    <p:cond delay="1750"/>
                                  </p:stCondLst>
                                  <p:childTnLst>
                                    <p:set>
                                      <p:cBhvr>
                                        <p:cTn id="712" dur="1" fill="hold">
                                          <p:stCondLst>
                                            <p:cond delay="0"/>
                                          </p:stCondLst>
                                        </p:cTn>
                                        <p:tgtEl>
                                          <p:spTgt spid="84"/>
                                        </p:tgtEl>
                                        <p:attrNameLst>
                                          <p:attrName>style.visibility</p:attrName>
                                        </p:attrNameLst>
                                      </p:cBhvr>
                                      <p:to>
                                        <p:strVal val="visible"/>
                                      </p:to>
                                    </p:set>
                                    <p:animEffect transition="in" filter="wipe(down)">
                                      <p:cBhvr>
                                        <p:cTn id="713" dur="580">
                                          <p:stCondLst>
                                            <p:cond delay="0"/>
                                          </p:stCondLst>
                                        </p:cTn>
                                        <p:tgtEl>
                                          <p:spTgt spid="84"/>
                                        </p:tgtEl>
                                      </p:cBhvr>
                                    </p:animEffect>
                                    <p:anim calcmode="lin" valueType="num">
                                      <p:cBhvr>
                                        <p:cTn id="714" dur="1822" tmFilter="0,0; 0.14,0.36; 0.43,0.73; 0.71,0.91; 1.0,1.0">
                                          <p:stCondLst>
                                            <p:cond delay="0"/>
                                          </p:stCondLst>
                                        </p:cTn>
                                        <p:tgtEl>
                                          <p:spTgt spid="84"/>
                                        </p:tgtEl>
                                        <p:attrNameLst>
                                          <p:attrName>ppt_x</p:attrName>
                                        </p:attrNameLst>
                                      </p:cBhvr>
                                      <p:tavLst>
                                        <p:tav tm="0">
                                          <p:val>
                                            <p:strVal val="#ppt_x-0.25"/>
                                          </p:val>
                                        </p:tav>
                                        <p:tav tm="100000">
                                          <p:val>
                                            <p:strVal val="#ppt_x"/>
                                          </p:val>
                                        </p:tav>
                                      </p:tavLst>
                                    </p:anim>
                                    <p:anim calcmode="lin" valueType="num">
                                      <p:cBhvr>
                                        <p:cTn id="715" dur="664" tmFilter="0.0,0.0; 0.25,0.07; 0.50,0.2; 0.75,0.467; 1.0,1.0">
                                          <p:stCondLst>
                                            <p:cond delay="0"/>
                                          </p:stCondLst>
                                        </p:cTn>
                                        <p:tgtEl>
                                          <p:spTgt spid="84"/>
                                        </p:tgtEl>
                                        <p:attrNameLst>
                                          <p:attrName>ppt_y</p:attrName>
                                        </p:attrNameLst>
                                      </p:cBhvr>
                                      <p:tavLst>
                                        <p:tav tm="0" fmla="#ppt_y-sin(pi*$)/3">
                                          <p:val>
                                            <p:fltVal val="0.5"/>
                                          </p:val>
                                        </p:tav>
                                        <p:tav tm="100000">
                                          <p:val>
                                            <p:fltVal val="1"/>
                                          </p:val>
                                        </p:tav>
                                      </p:tavLst>
                                    </p:anim>
                                    <p:anim calcmode="lin" valueType="num">
                                      <p:cBhvr>
                                        <p:cTn id="716" dur="664" tmFilter="0, 0; 0.125,0.2665; 0.25,0.4; 0.375,0.465; 0.5,0.5;  0.625,0.535; 0.75,0.6; 0.875,0.7335; 1,1">
                                          <p:stCondLst>
                                            <p:cond delay="664"/>
                                          </p:stCondLst>
                                        </p:cTn>
                                        <p:tgtEl>
                                          <p:spTgt spid="84"/>
                                        </p:tgtEl>
                                        <p:attrNameLst>
                                          <p:attrName>ppt_y</p:attrName>
                                        </p:attrNameLst>
                                      </p:cBhvr>
                                      <p:tavLst>
                                        <p:tav tm="0" fmla="#ppt_y-sin(pi*$)/9">
                                          <p:val>
                                            <p:fltVal val="0"/>
                                          </p:val>
                                        </p:tav>
                                        <p:tav tm="100000">
                                          <p:val>
                                            <p:fltVal val="1"/>
                                          </p:val>
                                        </p:tav>
                                      </p:tavLst>
                                    </p:anim>
                                    <p:anim calcmode="lin" valueType="num">
                                      <p:cBhvr>
                                        <p:cTn id="717" dur="332" tmFilter="0, 0; 0.125,0.2665; 0.25,0.4; 0.375,0.465; 0.5,0.5;  0.625,0.535; 0.75,0.6; 0.875,0.7335; 1,1">
                                          <p:stCondLst>
                                            <p:cond delay="1324"/>
                                          </p:stCondLst>
                                        </p:cTn>
                                        <p:tgtEl>
                                          <p:spTgt spid="84"/>
                                        </p:tgtEl>
                                        <p:attrNameLst>
                                          <p:attrName>ppt_y</p:attrName>
                                        </p:attrNameLst>
                                      </p:cBhvr>
                                      <p:tavLst>
                                        <p:tav tm="0" fmla="#ppt_y-sin(pi*$)/27">
                                          <p:val>
                                            <p:fltVal val="0"/>
                                          </p:val>
                                        </p:tav>
                                        <p:tav tm="100000">
                                          <p:val>
                                            <p:fltVal val="1"/>
                                          </p:val>
                                        </p:tav>
                                      </p:tavLst>
                                    </p:anim>
                                    <p:anim calcmode="lin" valueType="num">
                                      <p:cBhvr>
                                        <p:cTn id="718" dur="164" tmFilter="0, 0; 0.125,0.2665; 0.25,0.4; 0.375,0.465; 0.5,0.5;  0.625,0.535; 0.75,0.6; 0.875,0.7335; 1,1">
                                          <p:stCondLst>
                                            <p:cond delay="1656"/>
                                          </p:stCondLst>
                                        </p:cTn>
                                        <p:tgtEl>
                                          <p:spTgt spid="84"/>
                                        </p:tgtEl>
                                        <p:attrNameLst>
                                          <p:attrName>ppt_y</p:attrName>
                                        </p:attrNameLst>
                                      </p:cBhvr>
                                      <p:tavLst>
                                        <p:tav tm="0" fmla="#ppt_y-sin(pi*$)/81">
                                          <p:val>
                                            <p:fltVal val="0"/>
                                          </p:val>
                                        </p:tav>
                                        <p:tav tm="100000">
                                          <p:val>
                                            <p:fltVal val="1"/>
                                          </p:val>
                                        </p:tav>
                                      </p:tavLst>
                                    </p:anim>
                                    <p:animScale>
                                      <p:cBhvr>
                                        <p:cTn id="719" dur="26">
                                          <p:stCondLst>
                                            <p:cond delay="650"/>
                                          </p:stCondLst>
                                        </p:cTn>
                                        <p:tgtEl>
                                          <p:spTgt spid="84"/>
                                        </p:tgtEl>
                                      </p:cBhvr>
                                      <p:to x="100000" y="60000"/>
                                    </p:animScale>
                                    <p:animScale>
                                      <p:cBhvr>
                                        <p:cTn id="720" dur="166" decel="50000">
                                          <p:stCondLst>
                                            <p:cond delay="676"/>
                                          </p:stCondLst>
                                        </p:cTn>
                                        <p:tgtEl>
                                          <p:spTgt spid="84"/>
                                        </p:tgtEl>
                                      </p:cBhvr>
                                      <p:to x="100000" y="100000"/>
                                    </p:animScale>
                                    <p:animScale>
                                      <p:cBhvr>
                                        <p:cTn id="721" dur="26">
                                          <p:stCondLst>
                                            <p:cond delay="1312"/>
                                          </p:stCondLst>
                                        </p:cTn>
                                        <p:tgtEl>
                                          <p:spTgt spid="84"/>
                                        </p:tgtEl>
                                      </p:cBhvr>
                                      <p:to x="100000" y="80000"/>
                                    </p:animScale>
                                    <p:animScale>
                                      <p:cBhvr>
                                        <p:cTn id="722" dur="166" decel="50000">
                                          <p:stCondLst>
                                            <p:cond delay="1338"/>
                                          </p:stCondLst>
                                        </p:cTn>
                                        <p:tgtEl>
                                          <p:spTgt spid="84"/>
                                        </p:tgtEl>
                                      </p:cBhvr>
                                      <p:to x="100000" y="100000"/>
                                    </p:animScale>
                                    <p:animScale>
                                      <p:cBhvr>
                                        <p:cTn id="723" dur="26">
                                          <p:stCondLst>
                                            <p:cond delay="1642"/>
                                          </p:stCondLst>
                                        </p:cTn>
                                        <p:tgtEl>
                                          <p:spTgt spid="84"/>
                                        </p:tgtEl>
                                      </p:cBhvr>
                                      <p:to x="100000" y="90000"/>
                                    </p:animScale>
                                    <p:animScale>
                                      <p:cBhvr>
                                        <p:cTn id="724" dur="166" decel="50000">
                                          <p:stCondLst>
                                            <p:cond delay="1668"/>
                                          </p:stCondLst>
                                        </p:cTn>
                                        <p:tgtEl>
                                          <p:spTgt spid="84"/>
                                        </p:tgtEl>
                                      </p:cBhvr>
                                      <p:to x="100000" y="100000"/>
                                    </p:animScale>
                                    <p:animScale>
                                      <p:cBhvr>
                                        <p:cTn id="725" dur="26">
                                          <p:stCondLst>
                                            <p:cond delay="1808"/>
                                          </p:stCondLst>
                                        </p:cTn>
                                        <p:tgtEl>
                                          <p:spTgt spid="84"/>
                                        </p:tgtEl>
                                      </p:cBhvr>
                                      <p:to x="100000" y="95000"/>
                                    </p:animScale>
                                    <p:animScale>
                                      <p:cBhvr>
                                        <p:cTn id="726" dur="166" decel="50000">
                                          <p:stCondLst>
                                            <p:cond delay="1834"/>
                                          </p:stCondLst>
                                        </p:cTn>
                                        <p:tgtEl>
                                          <p:spTgt spid="84"/>
                                        </p:tgtEl>
                                      </p:cBhvr>
                                      <p:to x="100000" y="100000"/>
                                    </p:animScale>
                                  </p:childTnLst>
                                </p:cTn>
                              </p:par>
                              <p:par>
                                <p:cTn id="727" presetID="26" presetClass="entr" presetSubtype="0" fill="hold" grpId="0" nodeType="withEffect">
                                  <p:stCondLst>
                                    <p:cond delay="2000"/>
                                  </p:stCondLst>
                                  <p:childTnLst>
                                    <p:set>
                                      <p:cBhvr>
                                        <p:cTn id="728" dur="1" fill="hold">
                                          <p:stCondLst>
                                            <p:cond delay="0"/>
                                          </p:stCondLst>
                                        </p:cTn>
                                        <p:tgtEl>
                                          <p:spTgt spid="97"/>
                                        </p:tgtEl>
                                        <p:attrNameLst>
                                          <p:attrName>style.visibility</p:attrName>
                                        </p:attrNameLst>
                                      </p:cBhvr>
                                      <p:to>
                                        <p:strVal val="visible"/>
                                      </p:to>
                                    </p:set>
                                    <p:animEffect transition="in" filter="wipe(down)">
                                      <p:cBhvr>
                                        <p:cTn id="729" dur="580">
                                          <p:stCondLst>
                                            <p:cond delay="0"/>
                                          </p:stCondLst>
                                        </p:cTn>
                                        <p:tgtEl>
                                          <p:spTgt spid="97"/>
                                        </p:tgtEl>
                                      </p:cBhvr>
                                    </p:animEffect>
                                    <p:anim calcmode="lin" valueType="num">
                                      <p:cBhvr>
                                        <p:cTn id="730" dur="1822" tmFilter="0,0; 0.14,0.36; 0.43,0.73; 0.71,0.91; 1.0,1.0">
                                          <p:stCondLst>
                                            <p:cond delay="0"/>
                                          </p:stCondLst>
                                        </p:cTn>
                                        <p:tgtEl>
                                          <p:spTgt spid="97"/>
                                        </p:tgtEl>
                                        <p:attrNameLst>
                                          <p:attrName>ppt_x</p:attrName>
                                        </p:attrNameLst>
                                      </p:cBhvr>
                                      <p:tavLst>
                                        <p:tav tm="0">
                                          <p:val>
                                            <p:strVal val="#ppt_x-0.25"/>
                                          </p:val>
                                        </p:tav>
                                        <p:tav tm="100000">
                                          <p:val>
                                            <p:strVal val="#ppt_x"/>
                                          </p:val>
                                        </p:tav>
                                      </p:tavLst>
                                    </p:anim>
                                    <p:anim calcmode="lin" valueType="num">
                                      <p:cBhvr>
                                        <p:cTn id="731" dur="664" tmFilter="0.0,0.0; 0.25,0.07; 0.50,0.2; 0.75,0.467; 1.0,1.0">
                                          <p:stCondLst>
                                            <p:cond delay="0"/>
                                          </p:stCondLst>
                                        </p:cTn>
                                        <p:tgtEl>
                                          <p:spTgt spid="97"/>
                                        </p:tgtEl>
                                        <p:attrNameLst>
                                          <p:attrName>ppt_y</p:attrName>
                                        </p:attrNameLst>
                                      </p:cBhvr>
                                      <p:tavLst>
                                        <p:tav tm="0" fmla="#ppt_y-sin(pi*$)/3">
                                          <p:val>
                                            <p:fltVal val="0.5"/>
                                          </p:val>
                                        </p:tav>
                                        <p:tav tm="100000">
                                          <p:val>
                                            <p:fltVal val="1"/>
                                          </p:val>
                                        </p:tav>
                                      </p:tavLst>
                                    </p:anim>
                                    <p:anim calcmode="lin" valueType="num">
                                      <p:cBhvr>
                                        <p:cTn id="732" dur="664" tmFilter="0, 0; 0.125,0.2665; 0.25,0.4; 0.375,0.465; 0.5,0.5;  0.625,0.535; 0.75,0.6; 0.875,0.7335; 1,1">
                                          <p:stCondLst>
                                            <p:cond delay="664"/>
                                          </p:stCondLst>
                                        </p:cTn>
                                        <p:tgtEl>
                                          <p:spTgt spid="97"/>
                                        </p:tgtEl>
                                        <p:attrNameLst>
                                          <p:attrName>ppt_y</p:attrName>
                                        </p:attrNameLst>
                                      </p:cBhvr>
                                      <p:tavLst>
                                        <p:tav tm="0" fmla="#ppt_y-sin(pi*$)/9">
                                          <p:val>
                                            <p:fltVal val="0"/>
                                          </p:val>
                                        </p:tav>
                                        <p:tav tm="100000">
                                          <p:val>
                                            <p:fltVal val="1"/>
                                          </p:val>
                                        </p:tav>
                                      </p:tavLst>
                                    </p:anim>
                                    <p:anim calcmode="lin" valueType="num">
                                      <p:cBhvr>
                                        <p:cTn id="733" dur="332" tmFilter="0, 0; 0.125,0.2665; 0.25,0.4; 0.375,0.465; 0.5,0.5;  0.625,0.535; 0.75,0.6; 0.875,0.7335; 1,1">
                                          <p:stCondLst>
                                            <p:cond delay="1324"/>
                                          </p:stCondLst>
                                        </p:cTn>
                                        <p:tgtEl>
                                          <p:spTgt spid="97"/>
                                        </p:tgtEl>
                                        <p:attrNameLst>
                                          <p:attrName>ppt_y</p:attrName>
                                        </p:attrNameLst>
                                      </p:cBhvr>
                                      <p:tavLst>
                                        <p:tav tm="0" fmla="#ppt_y-sin(pi*$)/27">
                                          <p:val>
                                            <p:fltVal val="0"/>
                                          </p:val>
                                        </p:tav>
                                        <p:tav tm="100000">
                                          <p:val>
                                            <p:fltVal val="1"/>
                                          </p:val>
                                        </p:tav>
                                      </p:tavLst>
                                    </p:anim>
                                    <p:anim calcmode="lin" valueType="num">
                                      <p:cBhvr>
                                        <p:cTn id="734" dur="164" tmFilter="0, 0; 0.125,0.2665; 0.25,0.4; 0.375,0.465; 0.5,0.5;  0.625,0.535; 0.75,0.6; 0.875,0.7335; 1,1">
                                          <p:stCondLst>
                                            <p:cond delay="1656"/>
                                          </p:stCondLst>
                                        </p:cTn>
                                        <p:tgtEl>
                                          <p:spTgt spid="97"/>
                                        </p:tgtEl>
                                        <p:attrNameLst>
                                          <p:attrName>ppt_y</p:attrName>
                                        </p:attrNameLst>
                                      </p:cBhvr>
                                      <p:tavLst>
                                        <p:tav tm="0" fmla="#ppt_y-sin(pi*$)/81">
                                          <p:val>
                                            <p:fltVal val="0"/>
                                          </p:val>
                                        </p:tav>
                                        <p:tav tm="100000">
                                          <p:val>
                                            <p:fltVal val="1"/>
                                          </p:val>
                                        </p:tav>
                                      </p:tavLst>
                                    </p:anim>
                                    <p:animScale>
                                      <p:cBhvr>
                                        <p:cTn id="735" dur="26">
                                          <p:stCondLst>
                                            <p:cond delay="650"/>
                                          </p:stCondLst>
                                        </p:cTn>
                                        <p:tgtEl>
                                          <p:spTgt spid="97"/>
                                        </p:tgtEl>
                                      </p:cBhvr>
                                      <p:to x="100000" y="60000"/>
                                    </p:animScale>
                                    <p:animScale>
                                      <p:cBhvr>
                                        <p:cTn id="736" dur="166" decel="50000">
                                          <p:stCondLst>
                                            <p:cond delay="676"/>
                                          </p:stCondLst>
                                        </p:cTn>
                                        <p:tgtEl>
                                          <p:spTgt spid="97"/>
                                        </p:tgtEl>
                                      </p:cBhvr>
                                      <p:to x="100000" y="100000"/>
                                    </p:animScale>
                                    <p:animScale>
                                      <p:cBhvr>
                                        <p:cTn id="737" dur="26">
                                          <p:stCondLst>
                                            <p:cond delay="1312"/>
                                          </p:stCondLst>
                                        </p:cTn>
                                        <p:tgtEl>
                                          <p:spTgt spid="97"/>
                                        </p:tgtEl>
                                      </p:cBhvr>
                                      <p:to x="100000" y="80000"/>
                                    </p:animScale>
                                    <p:animScale>
                                      <p:cBhvr>
                                        <p:cTn id="738" dur="166" decel="50000">
                                          <p:stCondLst>
                                            <p:cond delay="1338"/>
                                          </p:stCondLst>
                                        </p:cTn>
                                        <p:tgtEl>
                                          <p:spTgt spid="97"/>
                                        </p:tgtEl>
                                      </p:cBhvr>
                                      <p:to x="100000" y="100000"/>
                                    </p:animScale>
                                    <p:animScale>
                                      <p:cBhvr>
                                        <p:cTn id="739" dur="26">
                                          <p:stCondLst>
                                            <p:cond delay="1642"/>
                                          </p:stCondLst>
                                        </p:cTn>
                                        <p:tgtEl>
                                          <p:spTgt spid="97"/>
                                        </p:tgtEl>
                                      </p:cBhvr>
                                      <p:to x="100000" y="90000"/>
                                    </p:animScale>
                                    <p:animScale>
                                      <p:cBhvr>
                                        <p:cTn id="740" dur="166" decel="50000">
                                          <p:stCondLst>
                                            <p:cond delay="1668"/>
                                          </p:stCondLst>
                                        </p:cTn>
                                        <p:tgtEl>
                                          <p:spTgt spid="97"/>
                                        </p:tgtEl>
                                      </p:cBhvr>
                                      <p:to x="100000" y="100000"/>
                                    </p:animScale>
                                    <p:animScale>
                                      <p:cBhvr>
                                        <p:cTn id="741" dur="26">
                                          <p:stCondLst>
                                            <p:cond delay="1808"/>
                                          </p:stCondLst>
                                        </p:cTn>
                                        <p:tgtEl>
                                          <p:spTgt spid="97"/>
                                        </p:tgtEl>
                                      </p:cBhvr>
                                      <p:to x="100000" y="95000"/>
                                    </p:animScale>
                                    <p:animScale>
                                      <p:cBhvr>
                                        <p:cTn id="742" dur="166" decel="50000">
                                          <p:stCondLst>
                                            <p:cond delay="1834"/>
                                          </p:stCondLst>
                                        </p:cTn>
                                        <p:tgtEl>
                                          <p:spTgt spid="97"/>
                                        </p:tgtEl>
                                      </p:cBhvr>
                                      <p:to x="100000" y="100000"/>
                                    </p:animScale>
                                  </p:childTnLst>
                                </p:cTn>
                              </p:par>
                              <p:par>
                                <p:cTn id="743" presetID="26" presetClass="entr" presetSubtype="0" fill="hold" grpId="0" nodeType="withEffect">
                                  <p:stCondLst>
                                    <p:cond delay="2250"/>
                                  </p:stCondLst>
                                  <p:childTnLst>
                                    <p:set>
                                      <p:cBhvr>
                                        <p:cTn id="744" dur="1" fill="hold">
                                          <p:stCondLst>
                                            <p:cond delay="0"/>
                                          </p:stCondLst>
                                        </p:cTn>
                                        <p:tgtEl>
                                          <p:spTgt spid="89"/>
                                        </p:tgtEl>
                                        <p:attrNameLst>
                                          <p:attrName>style.visibility</p:attrName>
                                        </p:attrNameLst>
                                      </p:cBhvr>
                                      <p:to>
                                        <p:strVal val="visible"/>
                                      </p:to>
                                    </p:set>
                                    <p:animEffect transition="in" filter="wipe(down)">
                                      <p:cBhvr>
                                        <p:cTn id="745" dur="580">
                                          <p:stCondLst>
                                            <p:cond delay="0"/>
                                          </p:stCondLst>
                                        </p:cTn>
                                        <p:tgtEl>
                                          <p:spTgt spid="89"/>
                                        </p:tgtEl>
                                      </p:cBhvr>
                                    </p:animEffect>
                                    <p:anim calcmode="lin" valueType="num">
                                      <p:cBhvr>
                                        <p:cTn id="746" dur="1822" tmFilter="0,0; 0.14,0.36; 0.43,0.73; 0.71,0.91; 1.0,1.0">
                                          <p:stCondLst>
                                            <p:cond delay="0"/>
                                          </p:stCondLst>
                                        </p:cTn>
                                        <p:tgtEl>
                                          <p:spTgt spid="89"/>
                                        </p:tgtEl>
                                        <p:attrNameLst>
                                          <p:attrName>ppt_x</p:attrName>
                                        </p:attrNameLst>
                                      </p:cBhvr>
                                      <p:tavLst>
                                        <p:tav tm="0">
                                          <p:val>
                                            <p:strVal val="#ppt_x-0.25"/>
                                          </p:val>
                                        </p:tav>
                                        <p:tav tm="100000">
                                          <p:val>
                                            <p:strVal val="#ppt_x"/>
                                          </p:val>
                                        </p:tav>
                                      </p:tavLst>
                                    </p:anim>
                                    <p:anim calcmode="lin" valueType="num">
                                      <p:cBhvr>
                                        <p:cTn id="747" dur="664" tmFilter="0.0,0.0; 0.25,0.07; 0.50,0.2; 0.75,0.467; 1.0,1.0">
                                          <p:stCondLst>
                                            <p:cond delay="0"/>
                                          </p:stCondLst>
                                        </p:cTn>
                                        <p:tgtEl>
                                          <p:spTgt spid="89"/>
                                        </p:tgtEl>
                                        <p:attrNameLst>
                                          <p:attrName>ppt_y</p:attrName>
                                        </p:attrNameLst>
                                      </p:cBhvr>
                                      <p:tavLst>
                                        <p:tav tm="0" fmla="#ppt_y-sin(pi*$)/3">
                                          <p:val>
                                            <p:fltVal val="0.5"/>
                                          </p:val>
                                        </p:tav>
                                        <p:tav tm="100000">
                                          <p:val>
                                            <p:fltVal val="1"/>
                                          </p:val>
                                        </p:tav>
                                      </p:tavLst>
                                    </p:anim>
                                    <p:anim calcmode="lin" valueType="num">
                                      <p:cBhvr>
                                        <p:cTn id="748" dur="664" tmFilter="0, 0; 0.125,0.2665; 0.25,0.4; 0.375,0.465; 0.5,0.5;  0.625,0.535; 0.75,0.6; 0.875,0.7335; 1,1">
                                          <p:stCondLst>
                                            <p:cond delay="664"/>
                                          </p:stCondLst>
                                        </p:cTn>
                                        <p:tgtEl>
                                          <p:spTgt spid="89"/>
                                        </p:tgtEl>
                                        <p:attrNameLst>
                                          <p:attrName>ppt_y</p:attrName>
                                        </p:attrNameLst>
                                      </p:cBhvr>
                                      <p:tavLst>
                                        <p:tav tm="0" fmla="#ppt_y-sin(pi*$)/9">
                                          <p:val>
                                            <p:fltVal val="0"/>
                                          </p:val>
                                        </p:tav>
                                        <p:tav tm="100000">
                                          <p:val>
                                            <p:fltVal val="1"/>
                                          </p:val>
                                        </p:tav>
                                      </p:tavLst>
                                    </p:anim>
                                    <p:anim calcmode="lin" valueType="num">
                                      <p:cBhvr>
                                        <p:cTn id="749" dur="332" tmFilter="0, 0; 0.125,0.2665; 0.25,0.4; 0.375,0.465; 0.5,0.5;  0.625,0.535; 0.75,0.6; 0.875,0.7335; 1,1">
                                          <p:stCondLst>
                                            <p:cond delay="1324"/>
                                          </p:stCondLst>
                                        </p:cTn>
                                        <p:tgtEl>
                                          <p:spTgt spid="89"/>
                                        </p:tgtEl>
                                        <p:attrNameLst>
                                          <p:attrName>ppt_y</p:attrName>
                                        </p:attrNameLst>
                                      </p:cBhvr>
                                      <p:tavLst>
                                        <p:tav tm="0" fmla="#ppt_y-sin(pi*$)/27">
                                          <p:val>
                                            <p:fltVal val="0"/>
                                          </p:val>
                                        </p:tav>
                                        <p:tav tm="100000">
                                          <p:val>
                                            <p:fltVal val="1"/>
                                          </p:val>
                                        </p:tav>
                                      </p:tavLst>
                                    </p:anim>
                                    <p:anim calcmode="lin" valueType="num">
                                      <p:cBhvr>
                                        <p:cTn id="750" dur="164" tmFilter="0, 0; 0.125,0.2665; 0.25,0.4; 0.375,0.465; 0.5,0.5;  0.625,0.535; 0.75,0.6; 0.875,0.7335; 1,1">
                                          <p:stCondLst>
                                            <p:cond delay="1656"/>
                                          </p:stCondLst>
                                        </p:cTn>
                                        <p:tgtEl>
                                          <p:spTgt spid="89"/>
                                        </p:tgtEl>
                                        <p:attrNameLst>
                                          <p:attrName>ppt_y</p:attrName>
                                        </p:attrNameLst>
                                      </p:cBhvr>
                                      <p:tavLst>
                                        <p:tav tm="0" fmla="#ppt_y-sin(pi*$)/81">
                                          <p:val>
                                            <p:fltVal val="0"/>
                                          </p:val>
                                        </p:tav>
                                        <p:tav tm="100000">
                                          <p:val>
                                            <p:fltVal val="1"/>
                                          </p:val>
                                        </p:tav>
                                      </p:tavLst>
                                    </p:anim>
                                    <p:animScale>
                                      <p:cBhvr>
                                        <p:cTn id="751" dur="26">
                                          <p:stCondLst>
                                            <p:cond delay="650"/>
                                          </p:stCondLst>
                                        </p:cTn>
                                        <p:tgtEl>
                                          <p:spTgt spid="89"/>
                                        </p:tgtEl>
                                      </p:cBhvr>
                                      <p:to x="100000" y="60000"/>
                                    </p:animScale>
                                    <p:animScale>
                                      <p:cBhvr>
                                        <p:cTn id="752" dur="166" decel="50000">
                                          <p:stCondLst>
                                            <p:cond delay="676"/>
                                          </p:stCondLst>
                                        </p:cTn>
                                        <p:tgtEl>
                                          <p:spTgt spid="89"/>
                                        </p:tgtEl>
                                      </p:cBhvr>
                                      <p:to x="100000" y="100000"/>
                                    </p:animScale>
                                    <p:animScale>
                                      <p:cBhvr>
                                        <p:cTn id="753" dur="26">
                                          <p:stCondLst>
                                            <p:cond delay="1312"/>
                                          </p:stCondLst>
                                        </p:cTn>
                                        <p:tgtEl>
                                          <p:spTgt spid="89"/>
                                        </p:tgtEl>
                                      </p:cBhvr>
                                      <p:to x="100000" y="80000"/>
                                    </p:animScale>
                                    <p:animScale>
                                      <p:cBhvr>
                                        <p:cTn id="754" dur="166" decel="50000">
                                          <p:stCondLst>
                                            <p:cond delay="1338"/>
                                          </p:stCondLst>
                                        </p:cTn>
                                        <p:tgtEl>
                                          <p:spTgt spid="89"/>
                                        </p:tgtEl>
                                      </p:cBhvr>
                                      <p:to x="100000" y="100000"/>
                                    </p:animScale>
                                    <p:animScale>
                                      <p:cBhvr>
                                        <p:cTn id="755" dur="26">
                                          <p:stCondLst>
                                            <p:cond delay="1642"/>
                                          </p:stCondLst>
                                        </p:cTn>
                                        <p:tgtEl>
                                          <p:spTgt spid="89"/>
                                        </p:tgtEl>
                                      </p:cBhvr>
                                      <p:to x="100000" y="90000"/>
                                    </p:animScale>
                                    <p:animScale>
                                      <p:cBhvr>
                                        <p:cTn id="756" dur="166" decel="50000">
                                          <p:stCondLst>
                                            <p:cond delay="1668"/>
                                          </p:stCondLst>
                                        </p:cTn>
                                        <p:tgtEl>
                                          <p:spTgt spid="89"/>
                                        </p:tgtEl>
                                      </p:cBhvr>
                                      <p:to x="100000" y="100000"/>
                                    </p:animScale>
                                    <p:animScale>
                                      <p:cBhvr>
                                        <p:cTn id="757" dur="26">
                                          <p:stCondLst>
                                            <p:cond delay="1808"/>
                                          </p:stCondLst>
                                        </p:cTn>
                                        <p:tgtEl>
                                          <p:spTgt spid="89"/>
                                        </p:tgtEl>
                                      </p:cBhvr>
                                      <p:to x="100000" y="95000"/>
                                    </p:animScale>
                                    <p:animScale>
                                      <p:cBhvr>
                                        <p:cTn id="758" dur="166" decel="50000">
                                          <p:stCondLst>
                                            <p:cond delay="1834"/>
                                          </p:stCondLst>
                                        </p:cTn>
                                        <p:tgtEl>
                                          <p:spTgt spid="89"/>
                                        </p:tgtEl>
                                      </p:cBhvr>
                                      <p:to x="100000" y="100000"/>
                                    </p:animScale>
                                  </p:childTnLst>
                                </p:cTn>
                              </p:par>
                              <p:par>
                                <p:cTn id="759" presetID="26" presetClass="entr" presetSubtype="0" fill="hold" grpId="0" nodeType="withEffect">
                                  <p:stCondLst>
                                    <p:cond delay="2500"/>
                                  </p:stCondLst>
                                  <p:childTnLst>
                                    <p:set>
                                      <p:cBhvr>
                                        <p:cTn id="760" dur="1" fill="hold">
                                          <p:stCondLst>
                                            <p:cond delay="0"/>
                                          </p:stCondLst>
                                        </p:cTn>
                                        <p:tgtEl>
                                          <p:spTgt spid="93"/>
                                        </p:tgtEl>
                                        <p:attrNameLst>
                                          <p:attrName>style.visibility</p:attrName>
                                        </p:attrNameLst>
                                      </p:cBhvr>
                                      <p:to>
                                        <p:strVal val="visible"/>
                                      </p:to>
                                    </p:set>
                                    <p:animEffect transition="in" filter="wipe(down)">
                                      <p:cBhvr>
                                        <p:cTn id="761" dur="580">
                                          <p:stCondLst>
                                            <p:cond delay="0"/>
                                          </p:stCondLst>
                                        </p:cTn>
                                        <p:tgtEl>
                                          <p:spTgt spid="93"/>
                                        </p:tgtEl>
                                      </p:cBhvr>
                                    </p:animEffect>
                                    <p:anim calcmode="lin" valueType="num">
                                      <p:cBhvr>
                                        <p:cTn id="762" dur="1822" tmFilter="0,0; 0.14,0.36; 0.43,0.73; 0.71,0.91; 1.0,1.0">
                                          <p:stCondLst>
                                            <p:cond delay="0"/>
                                          </p:stCondLst>
                                        </p:cTn>
                                        <p:tgtEl>
                                          <p:spTgt spid="93"/>
                                        </p:tgtEl>
                                        <p:attrNameLst>
                                          <p:attrName>ppt_x</p:attrName>
                                        </p:attrNameLst>
                                      </p:cBhvr>
                                      <p:tavLst>
                                        <p:tav tm="0">
                                          <p:val>
                                            <p:strVal val="#ppt_x-0.25"/>
                                          </p:val>
                                        </p:tav>
                                        <p:tav tm="100000">
                                          <p:val>
                                            <p:strVal val="#ppt_x"/>
                                          </p:val>
                                        </p:tav>
                                      </p:tavLst>
                                    </p:anim>
                                    <p:anim calcmode="lin" valueType="num">
                                      <p:cBhvr>
                                        <p:cTn id="763" dur="664" tmFilter="0.0,0.0; 0.25,0.07; 0.50,0.2; 0.75,0.467; 1.0,1.0">
                                          <p:stCondLst>
                                            <p:cond delay="0"/>
                                          </p:stCondLst>
                                        </p:cTn>
                                        <p:tgtEl>
                                          <p:spTgt spid="93"/>
                                        </p:tgtEl>
                                        <p:attrNameLst>
                                          <p:attrName>ppt_y</p:attrName>
                                        </p:attrNameLst>
                                      </p:cBhvr>
                                      <p:tavLst>
                                        <p:tav tm="0" fmla="#ppt_y-sin(pi*$)/3">
                                          <p:val>
                                            <p:fltVal val="0.5"/>
                                          </p:val>
                                        </p:tav>
                                        <p:tav tm="100000">
                                          <p:val>
                                            <p:fltVal val="1"/>
                                          </p:val>
                                        </p:tav>
                                      </p:tavLst>
                                    </p:anim>
                                    <p:anim calcmode="lin" valueType="num">
                                      <p:cBhvr>
                                        <p:cTn id="764" dur="664" tmFilter="0, 0; 0.125,0.2665; 0.25,0.4; 0.375,0.465; 0.5,0.5;  0.625,0.535; 0.75,0.6; 0.875,0.7335; 1,1">
                                          <p:stCondLst>
                                            <p:cond delay="664"/>
                                          </p:stCondLst>
                                        </p:cTn>
                                        <p:tgtEl>
                                          <p:spTgt spid="93"/>
                                        </p:tgtEl>
                                        <p:attrNameLst>
                                          <p:attrName>ppt_y</p:attrName>
                                        </p:attrNameLst>
                                      </p:cBhvr>
                                      <p:tavLst>
                                        <p:tav tm="0" fmla="#ppt_y-sin(pi*$)/9">
                                          <p:val>
                                            <p:fltVal val="0"/>
                                          </p:val>
                                        </p:tav>
                                        <p:tav tm="100000">
                                          <p:val>
                                            <p:fltVal val="1"/>
                                          </p:val>
                                        </p:tav>
                                      </p:tavLst>
                                    </p:anim>
                                    <p:anim calcmode="lin" valueType="num">
                                      <p:cBhvr>
                                        <p:cTn id="765" dur="332" tmFilter="0, 0; 0.125,0.2665; 0.25,0.4; 0.375,0.465; 0.5,0.5;  0.625,0.535; 0.75,0.6; 0.875,0.7335; 1,1">
                                          <p:stCondLst>
                                            <p:cond delay="1324"/>
                                          </p:stCondLst>
                                        </p:cTn>
                                        <p:tgtEl>
                                          <p:spTgt spid="93"/>
                                        </p:tgtEl>
                                        <p:attrNameLst>
                                          <p:attrName>ppt_y</p:attrName>
                                        </p:attrNameLst>
                                      </p:cBhvr>
                                      <p:tavLst>
                                        <p:tav tm="0" fmla="#ppt_y-sin(pi*$)/27">
                                          <p:val>
                                            <p:fltVal val="0"/>
                                          </p:val>
                                        </p:tav>
                                        <p:tav tm="100000">
                                          <p:val>
                                            <p:fltVal val="1"/>
                                          </p:val>
                                        </p:tav>
                                      </p:tavLst>
                                    </p:anim>
                                    <p:anim calcmode="lin" valueType="num">
                                      <p:cBhvr>
                                        <p:cTn id="766" dur="164" tmFilter="0, 0; 0.125,0.2665; 0.25,0.4; 0.375,0.465; 0.5,0.5;  0.625,0.535; 0.75,0.6; 0.875,0.7335; 1,1">
                                          <p:stCondLst>
                                            <p:cond delay="1656"/>
                                          </p:stCondLst>
                                        </p:cTn>
                                        <p:tgtEl>
                                          <p:spTgt spid="93"/>
                                        </p:tgtEl>
                                        <p:attrNameLst>
                                          <p:attrName>ppt_y</p:attrName>
                                        </p:attrNameLst>
                                      </p:cBhvr>
                                      <p:tavLst>
                                        <p:tav tm="0" fmla="#ppt_y-sin(pi*$)/81">
                                          <p:val>
                                            <p:fltVal val="0"/>
                                          </p:val>
                                        </p:tav>
                                        <p:tav tm="100000">
                                          <p:val>
                                            <p:fltVal val="1"/>
                                          </p:val>
                                        </p:tav>
                                      </p:tavLst>
                                    </p:anim>
                                    <p:animScale>
                                      <p:cBhvr>
                                        <p:cTn id="767" dur="26">
                                          <p:stCondLst>
                                            <p:cond delay="650"/>
                                          </p:stCondLst>
                                        </p:cTn>
                                        <p:tgtEl>
                                          <p:spTgt spid="93"/>
                                        </p:tgtEl>
                                      </p:cBhvr>
                                      <p:to x="100000" y="60000"/>
                                    </p:animScale>
                                    <p:animScale>
                                      <p:cBhvr>
                                        <p:cTn id="768" dur="166" decel="50000">
                                          <p:stCondLst>
                                            <p:cond delay="676"/>
                                          </p:stCondLst>
                                        </p:cTn>
                                        <p:tgtEl>
                                          <p:spTgt spid="93"/>
                                        </p:tgtEl>
                                      </p:cBhvr>
                                      <p:to x="100000" y="100000"/>
                                    </p:animScale>
                                    <p:animScale>
                                      <p:cBhvr>
                                        <p:cTn id="769" dur="26">
                                          <p:stCondLst>
                                            <p:cond delay="1312"/>
                                          </p:stCondLst>
                                        </p:cTn>
                                        <p:tgtEl>
                                          <p:spTgt spid="93"/>
                                        </p:tgtEl>
                                      </p:cBhvr>
                                      <p:to x="100000" y="80000"/>
                                    </p:animScale>
                                    <p:animScale>
                                      <p:cBhvr>
                                        <p:cTn id="770" dur="166" decel="50000">
                                          <p:stCondLst>
                                            <p:cond delay="1338"/>
                                          </p:stCondLst>
                                        </p:cTn>
                                        <p:tgtEl>
                                          <p:spTgt spid="93"/>
                                        </p:tgtEl>
                                      </p:cBhvr>
                                      <p:to x="100000" y="100000"/>
                                    </p:animScale>
                                    <p:animScale>
                                      <p:cBhvr>
                                        <p:cTn id="771" dur="26">
                                          <p:stCondLst>
                                            <p:cond delay="1642"/>
                                          </p:stCondLst>
                                        </p:cTn>
                                        <p:tgtEl>
                                          <p:spTgt spid="93"/>
                                        </p:tgtEl>
                                      </p:cBhvr>
                                      <p:to x="100000" y="90000"/>
                                    </p:animScale>
                                    <p:animScale>
                                      <p:cBhvr>
                                        <p:cTn id="772" dur="166" decel="50000">
                                          <p:stCondLst>
                                            <p:cond delay="1668"/>
                                          </p:stCondLst>
                                        </p:cTn>
                                        <p:tgtEl>
                                          <p:spTgt spid="93"/>
                                        </p:tgtEl>
                                      </p:cBhvr>
                                      <p:to x="100000" y="100000"/>
                                    </p:animScale>
                                    <p:animScale>
                                      <p:cBhvr>
                                        <p:cTn id="773" dur="26">
                                          <p:stCondLst>
                                            <p:cond delay="1808"/>
                                          </p:stCondLst>
                                        </p:cTn>
                                        <p:tgtEl>
                                          <p:spTgt spid="93"/>
                                        </p:tgtEl>
                                      </p:cBhvr>
                                      <p:to x="100000" y="95000"/>
                                    </p:animScale>
                                    <p:animScale>
                                      <p:cBhvr>
                                        <p:cTn id="774" dur="166" decel="50000">
                                          <p:stCondLst>
                                            <p:cond delay="1834"/>
                                          </p:stCondLst>
                                        </p:cTn>
                                        <p:tgtEl>
                                          <p:spTgt spid="93"/>
                                        </p:tgtEl>
                                      </p:cBhvr>
                                      <p:to x="100000" y="100000"/>
                                    </p:animScale>
                                  </p:childTnLst>
                                </p:cTn>
                              </p:par>
                              <p:par>
                                <p:cTn id="775" presetID="26" presetClass="entr" presetSubtype="0" fill="hold" grpId="0" nodeType="withEffect">
                                  <p:stCondLst>
                                    <p:cond delay="2500"/>
                                  </p:stCondLst>
                                  <p:childTnLst>
                                    <p:set>
                                      <p:cBhvr>
                                        <p:cTn id="776" dur="1" fill="hold">
                                          <p:stCondLst>
                                            <p:cond delay="0"/>
                                          </p:stCondLst>
                                        </p:cTn>
                                        <p:tgtEl>
                                          <p:spTgt spid="85"/>
                                        </p:tgtEl>
                                        <p:attrNameLst>
                                          <p:attrName>style.visibility</p:attrName>
                                        </p:attrNameLst>
                                      </p:cBhvr>
                                      <p:to>
                                        <p:strVal val="visible"/>
                                      </p:to>
                                    </p:set>
                                    <p:animEffect transition="in" filter="wipe(down)">
                                      <p:cBhvr>
                                        <p:cTn id="777" dur="580">
                                          <p:stCondLst>
                                            <p:cond delay="0"/>
                                          </p:stCondLst>
                                        </p:cTn>
                                        <p:tgtEl>
                                          <p:spTgt spid="85"/>
                                        </p:tgtEl>
                                      </p:cBhvr>
                                    </p:animEffect>
                                    <p:anim calcmode="lin" valueType="num">
                                      <p:cBhvr>
                                        <p:cTn id="778" dur="1822" tmFilter="0,0; 0.14,0.36; 0.43,0.73; 0.71,0.91; 1.0,1.0">
                                          <p:stCondLst>
                                            <p:cond delay="0"/>
                                          </p:stCondLst>
                                        </p:cTn>
                                        <p:tgtEl>
                                          <p:spTgt spid="85"/>
                                        </p:tgtEl>
                                        <p:attrNameLst>
                                          <p:attrName>ppt_x</p:attrName>
                                        </p:attrNameLst>
                                      </p:cBhvr>
                                      <p:tavLst>
                                        <p:tav tm="0">
                                          <p:val>
                                            <p:strVal val="#ppt_x-0.25"/>
                                          </p:val>
                                        </p:tav>
                                        <p:tav tm="100000">
                                          <p:val>
                                            <p:strVal val="#ppt_x"/>
                                          </p:val>
                                        </p:tav>
                                      </p:tavLst>
                                    </p:anim>
                                    <p:anim calcmode="lin" valueType="num">
                                      <p:cBhvr>
                                        <p:cTn id="779" dur="664" tmFilter="0.0,0.0; 0.25,0.07; 0.50,0.2; 0.75,0.467; 1.0,1.0">
                                          <p:stCondLst>
                                            <p:cond delay="0"/>
                                          </p:stCondLst>
                                        </p:cTn>
                                        <p:tgtEl>
                                          <p:spTgt spid="85"/>
                                        </p:tgtEl>
                                        <p:attrNameLst>
                                          <p:attrName>ppt_y</p:attrName>
                                        </p:attrNameLst>
                                      </p:cBhvr>
                                      <p:tavLst>
                                        <p:tav tm="0" fmla="#ppt_y-sin(pi*$)/3">
                                          <p:val>
                                            <p:fltVal val="0.5"/>
                                          </p:val>
                                        </p:tav>
                                        <p:tav tm="100000">
                                          <p:val>
                                            <p:fltVal val="1"/>
                                          </p:val>
                                        </p:tav>
                                      </p:tavLst>
                                    </p:anim>
                                    <p:anim calcmode="lin" valueType="num">
                                      <p:cBhvr>
                                        <p:cTn id="780" dur="664" tmFilter="0, 0; 0.125,0.2665; 0.25,0.4; 0.375,0.465; 0.5,0.5;  0.625,0.535; 0.75,0.6; 0.875,0.7335; 1,1">
                                          <p:stCondLst>
                                            <p:cond delay="664"/>
                                          </p:stCondLst>
                                        </p:cTn>
                                        <p:tgtEl>
                                          <p:spTgt spid="85"/>
                                        </p:tgtEl>
                                        <p:attrNameLst>
                                          <p:attrName>ppt_y</p:attrName>
                                        </p:attrNameLst>
                                      </p:cBhvr>
                                      <p:tavLst>
                                        <p:tav tm="0" fmla="#ppt_y-sin(pi*$)/9">
                                          <p:val>
                                            <p:fltVal val="0"/>
                                          </p:val>
                                        </p:tav>
                                        <p:tav tm="100000">
                                          <p:val>
                                            <p:fltVal val="1"/>
                                          </p:val>
                                        </p:tav>
                                      </p:tavLst>
                                    </p:anim>
                                    <p:anim calcmode="lin" valueType="num">
                                      <p:cBhvr>
                                        <p:cTn id="781" dur="332" tmFilter="0, 0; 0.125,0.2665; 0.25,0.4; 0.375,0.465; 0.5,0.5;  0.625,0.535; 0.75,0.6; 0.875,0.7335; 1,1">
                                          <p:stCondLst>
                                            <p:cond delay="1324"/>
                                          </p:stCondLst>
                                        </p:cTn>
                                        <p:tgtEl>
                                          <p:spTgt spid="85"/>
                                        </p:tgtEl>
                                        <p:attrNameLst>
                                          <p:attrName>ppt_y</p:attrName>
                                        </p:attrNameLst>
                                      </p:cBhvr>
                                      <p:tavLst>
                                        <p:tav tm="0" fmla="#ppt_y-sin(pi*$)/27">
                                          <p:val>
                                            <p:fltVal val="0"/>
                                          </p:val>
                                        </p:tav>
                                        <p:tav tm="100000">
                                          <p:val>
                                            <p:fltVal val="1"/>
                                          </p:val>
                                        </p:tav>
                                      </p:tavLst>
                                    </p:anim>
                                    <p:anim calcmode="lin" valueType="num">
                                      <p:cBhvr>
                                        <p:cTn id="782" dur="164" tmFilter="0, 0; 0.125,0.2665; 0.25,0.4; 0.375,0.465; 0.5,0.5;  0.625,0.535; 0.75,0.6; 0.875,0.7335; 1,1">
                                          <p:stCondLst>
                                            <p:cond delay="1656"/>
                                          </p:stCondLst>
                                        </p:cTn>
                                        <p:tgtEl>
                                          <p:spTgt spid="85"/>
                                        </p:tgtEl>
                                        <p:attrNameLst>
                                          <p:attrName>ppt_y</p:attrName>
                                        </p:attrNameLst>
                                      </p:cBhvr>
                                      <p:tavLst>
                                        <p:tav tm="0" fmla="#ppt_y-sin(pi*$)/81">
                                          <p:val>
                                            <p:fltVal val="0"/>
                                          </p:val>
                                        </p:tav>
                                        <p:tav tm="100000">
                                          <p:val>
                                            <p:fltVal val="1"/>
                                          </p:val>
                                        </p:tav>
                                      </p:tavLst>
                                    </p:anim>
                                    <p:animScale>
                                      <p:cBhvr>
                                        <p:cTn id="783" dur="26">
                                          <p:stCondLst>
                                            <p:cond delay="650"/>
                                          </p:stCondLst>
                                        </p:cTn>
                                        <p:tgtEl>
                                          <p:spTgt spid="85"/>
                                        </p:tgtEl>
                                      </p:cBhvr>
                                      <p:to x="100000" y="60000"/>
                                    </p:animScale>
                                    <p:animScale>
                                      <p:cBhvr>
                                        <p:cTn id="784" dur="166" decel="50000">
                                          <p:stCondLst>
                                            <p:cond delay="676"/>
                                          </p:stCondLst>
                                        </p:cTn>
                                        <p:tgtEl>
                                          <p:spTgt spid="85"/>
                                        </p:tgtEl>
                                      </p:cBhvr>
                                      <p:to x="100000" y="100000"/>
                                    </p:animScale>
                                    <p:animScale>
                                      <p:cBhvr>
                                        <p:cTn id="785" dur="26">
                                          <p:stCondLst>
                                            <p:cond delay="1312"/>
                                          </p:stCondLst>
                                        </p:cTn>
                                        <p:tgtEl>
                                          <p:spTgt spid="85"/>
                                        </p:tgtEl>
                                      </p:cBhvr>
                                      <p:to x="100000" y="80000"/>
                                    </p:animScale>
                                    <p:animScale>
                                      <p:cBhvr>
                                        <p:cTn id="786" dur="166" decel="50000">
                                          <p:stCondLst>
                                            <p:cond delay="1338"/>
                                          </p:stCondLst>
                                        </p:cTn>
                                        <p:tgtEl>
                                          <p:spTgt spid="85"/>
                                        </p:tgtEl>
                                      </p:cBhvr>
                                      <p:to x="100000" y="100000"/>
                                    </p:animScale>
                                    <p:animScale>
                                      <p:cBhvr>
                                        <p:cTn id="787" dur="26">
                                          <p:stCondLst>
                                            <p:cond delay="1642"/>
                                          </p:stCondLst>
                                        </p:cTn>
                                        <p:tgtEl>
                                          <p:spTgt spid="85"/>
                                        </p:tgtEl>
                                      </p:cBhvr>
                                      <p:to x="100000" y="90000"/>
                                    </p:animScale>
                                    <p:animScale>
                                      <p:cBhvr>
                                        <p:cTn id="788" dur="166" decel="50000">
                                          <p:stCondLst>
                                            <p:cond delay="1668"/>
                                          </p:stCondLst>
                                        </p:cTn>
                                        <p:tgtEl>
                                          <p:spTgt spid="85"/>
                                        </p:tgtEl>
                                      </p:cBhvr>
                                      <p:to x="100000" y="100000"/>
                                    </p:animScale>
                                    <p:animScale>
                                      <p:cBhvr>
                                        <p:cTn id="789" dur="26">
                                          <p:stCondLst>
                                            <p:cond delay="1808"/>
                                          </p:stCondLst>
                                        </p:cTn>
                                        <p:tgtEl>
                                          <p:spTgt spid="85"/>
                                        </p:tgtEl>
                                      </p:cBhvr>
                                      <p:to x="100000" y="95000"/>
                                    </p:animScale>
                                    <p:animScale>
                                      <p:cBhvr>
                                        <p:cTn id="790" dur="166" decel="50000">
                                          <p:stCondLst>
                                            <p:cond delay="1834"/>
                                          </p:stCondLst>
                                        </p:cTn>
                                        <p:tgtEl>
                                          <p:spTgt spid="85"/>
                                        </p:tgtEl>
                                      </p:cBhvr>
                                      <p:to x="100000" y="100000"/>
                                    </p:animScale>
                                  </p:childTnLst>
                                </p:cTn>
                              </p:par>
                              <p:par>
                                <p:cTn id="791" presetID="26" presetClass="entr" presetSubtype="0" fill="hold" grpId="0" nodeType="withEffect">
                                  <p:stCondLst>
                                    <p:cond delay="2750"/>
                                  </p:stCondLst>
                                  <p:childTnLst>
                                    <p:set>
                                      <p:cBhvr>
                                        <p:cTn id="792" dur="1" fill="hold">
                                          <p:stCondLst>
                                            <p:cond delay="0"/>
                                          </p:stCondLst>
                                        </p:cTn>
                                        <p:tgtEl>
                                          <p:spTgt spid="94"/>
                                        </p:tgtEl>
                                        <p:attrNameLst>
                                          <p:attrName>style.visibility</p:attrName>
                                        </p:attrNameLst>
                                      </p:cBhvr>
                                      <p:to>
                                        <p:strVal val="visible"/>
                                      </p:to>
                                    </p:set>
                                    <p:animEffect transition="in" filter="wipe(down)">
                                      <p:cBhvr>
                                        <p:cTn id="793" dur="580">
                                          <p:stCondLst>
                                            <p:cond delay="0"/>
                                          </p:stCondLst>
                                        </p:cTn>
                                        <p:tgtEl>
                                          <p:spTgt spid="94"/>
                                        </p:tgtEl>
                                      </p:cBhvr>
                                    </p:animEffect>
                                    <p:anim calcmode="lin" valueType="num">
                                      <p:cBhvr>
                                        <p:cTn id="794" dur="1822" tmFilter="0,0; 0.14,0.36; 0.43,0.73; 0.71,0.91; 1.0,1.0">
                                          <p:stCondLst>
                                            <p:cond delay="0"/>
                                          </p:stCondLst>
                                        </p:cTn>
                                        <p:tgtEl>
                                          <p:spTgt spid="94"/>
                                        </p:tgtEl>
                                        <p:attrNameLst>
                                          <p:attrName>ppt_x</p:attrName>
                                        </p:attrNameLst>
                                      </p:cBhvr>
                                      <p:tavLst>
                                        <p:tav tm="0">
                                          <p:val>
                                            <p:strVal val="#ppt_x-0.25"/>
                                          </p:val>
                                        </p:tav>
                                        <p:tav tm="100000">
                                          <p:val>
                                            <p:strVal val="#ppt_x"/>
                                          </p:val>
                                        </p:tav>
                                      </p:tavLst>
                                    </p:anim>
                                    <p:anim calcmode="lin" valueType="num">
                                      <p:cBhvr>
                                        <p:cTn id="795" dur="664" tmFilter="0.0,0.0; 0.25,0.07; 0.50,0.2; 0.75,0.467; 1.0,1.0">
                                          <p:stCondLst>
                                            <p:cond delay="0"/>
                                          </p:stCondLst>
                                        </p:cTn>
                                        <p:tgtEl>
                                          <p:spTgt spid="94"/>
                                        </p:tgtEl>
                                        <p:attrNameLst>
                                          <p:attrName>ppt_y</p:attrName>
                                        </p:attrNameLst>
                                      </p:cBhvr>
                                      <p:tavLst>
                                        <p:tav tm="0" fmla="#ppt_y-sin(pi*$)/3">
                                          <p:val>
                                            <p:fltVal val="0.5"/>
                                          </p:val>
                                        </p:tav>
                                        <p:tav tm="100000">
                                          <p:val>
                                            <p:fltVal val="1"/>
                                          </p:val>
                                        </p:tav>
                                      </p:tavLst>
                                    </p:anim>
                                    <p:anim calcmode="lin" valueType="num">
                                      <p:cBhvr>
                                        <p:cTn id="796" dur="664" tmFilter="0, 0; 0.125,0.2665; 0.25,0.4; 0.375,0.465; 0.5,0.5;  0.625,0.535; 0.75,0.6; 0.875,0.7335; 1,1">
                                          <p:stCondLst>
                                            <p:cond delay="664"/>
                                          </p:stCondLst>
                                        </p:cTn>
                                        <p:tgtEl>
                                          <p:spTgt spid="94"/>
                                        </p:tgtEl>
                                        <p:attrNameLst>
                                          <p:attrName>ppt_y</p:attrName>
                                        </p:attrNameLst>
                                      </p:cBhvr>
                                      <p:tavLst>
                                        <p:tav tm="0" fmla="#ppt_y-sin(pi*$)/9">
                                          <p:val>
                                            <p:fltVal val="0"/>
                                          </p:val>
                                        </p:tav>
                                        <p:tav tm="100000">
                                          <p:val>
                                            <p:fltVal val="1"/>
                                          </p:val>
                                        </p:tav>
                                      </p:tavLst>
                                    </p:anim>
                                    <p:anim calcmode="lin" valueType="num">
                                      <p:cBhvr>
                                        <p:cTn id="797" dur="332" tmFilter="0, 0; 0.125,0.2665; 0.25,0.4; 0.375,0.465; 0.5,0.5;  0.625,0.535; 0.75,0.6; 0.875,0.7335; 1,1">
                                          <p:stCondLst>
                                            <p:cond delay="1324"/>
                                          </p:stCondLst>
                                        </p:cTn>
                                        <p:tgtEl>
                                          <p:spTgt spid="94"/>
                                        </p:tgtEl>
                                        <p:attrNameLst>
                                          <p:attrName>ppt_y</p:attrName>
                                        </p:attrNameLst>
                                      </p:cBhvr>
                                      <p:tavLst>
                                        <p:tav tm="0" fmla="#ppt_y-sin(pi*$)/27">
                                          <p:val>
                                            <p:fltVal val="0"/>
                                          </p:val>
                                        </p:tav>
                                        <p:tav tm="100000">
                                          <p:val>
                                            <p:fltVal val="1"/>
                                          </p:val>
                                        </p:tav>
                                      </p:tavLst>
                                    </p:anim>
                                    <p:anim calcmode="lin" valueType="num">
                                      <p:cBhvr>
                                        <p:cTn id="798" dur="164" tmFilter="0, 0; 0.125,0.2665; 0.25,0.4; 0.375,0.465; 0.5,0.5;  0.625,0.535; 0.75,0.6; 0.875,0.7335; 1,1">
                                          <p:stCondLst>
                                            <p:cond delay="1656"/>
                                          </p:stCondLst>
                                        </p:cTn>
                                        <p:tgtEl>
                                          <p:spTgt spid="94"/>
                                        </p:tgtEl>
                                        <p:attrNameLst>
                                          <p:attrName>ppt_y</p:attrName>
                                        </p:attrNameLst>
                                      </p:cBhvr>
                                      <p:tavLst>
                                        <p:tav tm="0" fmla="#ppt_y-sin(pi*$)/81">
                                          <p:val>
                                            <p:fltVal val="0"/>
                                          </p:val>
                                        </p:tav>
                                        <p:tav tm="100000">
                                          <p:val>
                                            <p:fltVal val="1"/>
                                          </p:val>
                                        </p:tav>
                                      </p:tavLst>
                                    </p:anim>
                                    <p:animScale>
                                      <p:cBhvr>
                                        <p:cTn id="799" dur="26">
                                          <p:stCondLst>
                                            <p:cond delay="650"/>
                                          </p:stCondLst>
                                        </p:cTn>
                                        <p:tgtEl>
                                          <p:spTgt spid="94"/>
                                        </p:tgtEl>
                                      </p:cBhvr>
                                      <p:to x="100000" y="60000"/>
                                    </p:animScale>
                                    <p:animScale>
                                      <p:cBhvr>
                                        <p:cTn id="800" dur="166" decel="50000">
                                          <p:stCondLst>
                                            <p:cond delay="676"/>
                                          </p:stCondLst>
                                        </p:cTn>
                                        <p:tgtEl>
                                          <p:spTgt spid="94"/>
                                        </p:tgtEl>
                                      </p:cBhvr>
                                      <p:to x="100000" y="100000"/>
                                    </p:animScale>
                                    <p:animScale>
                                      <p:cBhvr>
                                        <p:cTn id="801" dur="26">
                                          <p:stCondLst>
                                            <p:cond delay="1312"/>
                                          </p:stCondLst>
                                        </p:cTn>
                                        <p:tgtEl>
                                          <p:spTgt spid="94"/>
                                        </p:tgtEl>
                                      </p:cBhvr>
                                      <p:to x="100000" y="80000"/>
                                    </p:animScale>
                                    <p:animScale>
                                      <p:cBhvr>
                                        <p:cTn id="802" dur="166" decel="50000">
                                          <p:stCondLst>
                                            <p:cond delay="1338"/>
                                          </p:stCondLst>
                                        </p:cTn>
                                        <p:tgtEl>
                                          <p:spTgt spid="94"/>
                                        </p:tgtEl>
                                      </p:cBhvr>
                                      <p:to x="100000" y="100000"/>
                                    </p:animScale>
                                    <p:animScale>
                                      <p:cBhvr>
                                        <p:cTn id="803" dur="26">
                                          <p:stCondLst>
                                            <p:cond delay="1642"/>
                                          </p:stCondLst>
                                        </p:cTn>
                                        <p:tgtEl>
                                          <p:spTgt spid="94"/>
                                        </p:tgtEl>
                                      </p:cBhvr>
                                      <p:to x="100000" y="90000"/>
                                    </p:animScale>
                                    <p:animScale>
                                      <p:cBhvr>
                                        <p:cTn id="804" dur="166" decel="50000">
                                          <p:stCondLst>
                                            <p:cond delay="1668"/>
                                          </p:stCondLst>
                                        </p:cTn>
                                        <p:tgtEl>
                                          <p:spTgt spid="94"/>
                                        </p:tgtEl>
                                      </p:cBhvr>
                                      <p:to x="100000" y="100000"/>
                                    </p:animScale>
                                    <p:animScale>
                                      <p:cBhvr>
                                        <p:cTn id="805" dur="26">
                                          <p:stCondLst>
                                            <p:cond delay="1808"/>
                                          </p:stCondLst>
                                        </p:cTn>
                                        <p:tgtEl>
                                          <p:spTgt spid="94"/>
                                        </p:tgtEl>
                                      </p:cBhvr>
                                      <p:to x="100000" y="95000"/>
                                    </p:animScale>
                                    <p:animScale>
                                      <p:cBhvr>
                                        <p:cTn id="806" dur="166" decel="50000">
                                          <p:stCondLst>
                                            <p:cond delay="1834"/>
                                          </p:stCondLst>
                                        </p:cTn>
                                        <p:tgtEl>
                                          <p:spTgt spid="94"/>
                                        </p:tgtEl>
                                      </p:cBhvr>
                                      <p:to x="100000" y="100000"/>
                                    </p:animScale>
                                  </p:childTnLst>
                                </p:cTn>
                              </p:par>
                              <p:par>
                                <p:cTn id="807" presetID="26" presetClass="entr" presetSubtype="0" fill="hold" grpId="0" nodeType="withEffect">
                                  <p:stCondLst>
                                    <p:cond delay="3000"/>
                                  </p:stCondLst>
                                  <p:childTnLst>
                                    <p:set>
                                      <p:cBhvr>
                                        <p:cTn id="808" dur="1" fill="hold">
                                          <p:stCondLst>
                                            <p:cond delay="0"/>
                                          </p:stCondLst>
                                        </p:cTn>
                                        <p:tgtEl>
                                          <p:spTgt spid="86"/>
                                        </p:tgtEl>
                                        <p:attrNameLst>
                                          <p:attrName>style.visibility</p:attrName>
                                        </p:attrNameLst>
                                      </p:cBhvr>
                                      <p:to>
                                        <p:strVal val="visible"/>
                                      </p:to>
                                    </p:set>
                                    <p:animEffect transition="in" filter="wipe(down)">
                                      <p:cBhvr>
                                        <p:cTn id="809" dur="580">
                                          <p:stCondLst>
                                            <p:cond delay="0"/>
                                          </p:stCondLst>
                                        </p:cTn>
                                        <p:tgtEl>
                                          <p:spTgt spid="86"/>
                                        </p:tgtEl>
                                      </p:cBhvr>
                                    </p:animEffect>
                                    <p:anim calcmode="lin" valueType="num">
                                      <p:cBhvr>
                                        <p:cTn id="810" dur="1822" tmFilter="0,0; 0.14,0.36; 0.43,0.73; 0.71,0.91; 1.0,1.0">
                                          <p:stCondLst>
                                            <p:cond delay="0"/>
                                          </p:stCondLst>
                                        </p:cTn>
                                        <p:tgtEl>
                                          <p:spTgt spid="86"/>
                                        </p:tgtEl>
                                        <p:attrNameLst>
                                          <p:attrName>ppt_x</p:attrName>
                                        </p:attrNameLst>
                                      </p:cBhvr>
                                      <p:tavLst>
                                        <p:tav tm="0">
                                          <p:val>
                                            <p:strVal val="#ppt_x-0.25"/>
                                          </p:val>
                                        </p:tav>
                                        <p:tav tm="100000">
                                          <p:val>
                                            <p:strVal val="#ppt_x"/>
                                          </p:val>
                                        </p:tav>
                                      </p:tavLst>
                                    </p:anim>
                                    <p:anim calcmode="lin" valueType="num">
                                      <p:cBhvr>
                                        <p:cTn id="811" dur="664" tmFilter="0.0,0.0; 0.25,0.07; 0.50,0.2; 0.75,0.467; 1.0,1.0">
                                          <p:stCondLst>
                                            <p:cond delay="0"/>
                                          </p:stCondLst>
                                        </p:cTn>
                                        <p:tgtEl>
                                          <p:spTgt spid="86"/>
                                        </p:tgtEl>
                                        <p:attrNameLst>
                                          <p:attrName>ppt_y</p:attrName>
                                        </p:attrNameLst>
                                      </p:cBhvr>
                                      <p:tavLst>
                                        <p:tav tm="0" fmla="#ppt_y-sin(pi*$)/3">
                                          <p:val>
                                            <p:fltVal val="0.5"/>
                                          </p:val>
                                        </p:tav>
                                        <p:tav tm="100000">
                                          <p:val>
                                            <p:fltVal val="1"/>
                                          </p:val>
                                        </p:tav>
                                      </p:tavLst>
                                    </p:anim>
                                    <p:anim calcmode="lin" valueType="num">
                                      <p:cBhvr>
                                        <p:cTn id="812" dur="664" tmFilter="0, 0; 0.125,0.2665; 0.25,0.4; 0.375,0.465; 0.5,0.5;  0.625,0.535; 0.75,0.6; 0.875,0.7335; 1,1">
                                          <p:stCondLst>
                                            <p:cond delay="664"/>
                                          </p:stCondLst>
                                        </p:cTn>
                                        <p:tgtEl>
                                          <p:spTgt spid="86"/>
                                        </p:tgtEl>
                                        <p:attrNameLst>
                                          <p:attrName>ppt_y</p:attrName>
                                        </p:attrNameLst>
                                      </p:cBhvr>
                                      <p:tavLst>
                                        <p:tav tm="0" fmla="#ppt_y-sin(pi*$)/9">
                                          <p:val>
                                            <p:fltVal val="0"/>
                                          </p:val>
                                        </p:tav>
                                        <p:tav tm="100000">
                                          <p:val>
                                            <p:fltVal val="1"/>
                                          </p:val>
                                        </p:tav>
                                      </p:tavLst>
                                    </p:anim>
                                    <p:anim calcmode="lin" valueType="num">
                                      <p:cBhvr>
                                        <p:cTn id="813" dur="332" tmFilter="0, 0; 0.125,0.2665; 0.25,0.4; 0.375,0.465; 0.5,0.5;  0.625,0.535; 0.75,0.6; 0.875,0.7335; 1,1">
                                          <p:stCondLst>
                                            <p:cond delay="1324"/>
                                          </p:stCondLst>
                                        </p:cTn>
                                        <p:tgtEl>
                                          <p:spTgt spid="86"/>
                                        </p:tgtEl>
                                        <p:attrNameLst>
                                          <p:attrName>ppt_y</p:attrName>
                                        </p:attrNameLst>
                                      </p:cBhvr>
                                      <p:tavLst>
                                        <p:tav tm="0" fmla="#ppt_y-sin(pi*$)/27">
                                          <p:val>
                                            <p:fltVal val="0"/>
                                          </p:val>
                                        </p:tav>
                                        <p:tav tm="100000">
                                          <p:val>
                                            <p:fltVal val="1"/>
                                          </p:val>
                                        </p:tav>
                                      </p:tavLst>
                                    </p:anim>
                                    <p:anim calcmode="lin" valueType="num">
                                      <p:cBhvr>
                                        <p:cTn id="814" dur="164" tmFilter="0, 0; 0.125,0.2665; 0.25,0.4; 0.375,0.465; 0.5,0.5;  0.625,0.535; 0.75,0.6; 0.875,0.7335; 1,1">
                                          <p:stCondLst>
                                            <p:cond delay="1656"/>
                                          </p:stCondLst>
                                        </p:cTn>
                                        <p:tgtEl>
                                          <p:spTgt spid="86"/>
                                        </p:tgtEl>
                                        <p:attrNameLst>
                                          <p:attrName>ppt_y</p:attrName>
                                        </p:attrNameLst>
                                      </p:cBhvr>
                                      <p:tavLst>
                                        <p:tav tm="0" fmla="#ppt_y-sin(pi*$)/81">
                                          <p:val>
                                            <p:fltVal val="0"/>
                                          </p:val>
                                        </p:tav>
                                        <p:tav tm="100000">
                                          <p:val>
                                            <p:fltVal val="1"/>
                                          </p:val>
                                        </p:tav>
                                      </p:tavLst>
                                    </p:anim>
                                    <p:animScale>
                                      <p:cBhvr>
                                        <p:cTn id="815" dur="26">
                                          <p:stCondLst>
                                            <p:cond delay="650"/>
                                          </p:stCondLst>
                                        </p:cTn>
                                        <p:tgtEl>
                                          <p:spTgt spid="86"/>
                                        </p:tgtEl>
                                      </p:cBhvr>
                                      <p:to x="100000" y="60000"/>
                                    </p:animScale>
                                    <p:animScale>
                                      <p:cBhvr>
                                        <p:cTn id="816" dur="166" decel="50000">
                                          <p:stCondLst>
                                            <p:cond delay="676"/>
                                          </p:stCondLst>
                                        </p:cTn>
                                        <p:tgtEl>
                                          <p:spTgt spid="86"/>
                                        </p:tgtEl>
                                      </p:cBhvr>
                                      <p:to x="100000" y="100000"/>
                                    </p:animScale>
                                    <p:animScale>
                                      <p:cBhvr>
                                        <p:cTn id="817" dur="26">
                                          <p:stCondLst>
                                            <p:cond delay="1312"/>
                                          </p:stCondLst>
                                        </p:cTn>
                                        <p:tgtEl>
                                          <p:spTgt spid="86"/>
                                        </p:tgtEl>
                                      </p:cBhvr>
                                      <p:to x="100000" y="80000"/>
                                    </p:animScale>
                                    <p:animScale>
                                      <p:cBhvr>
                                        <p:cTn id="818" dur="166" decel="50000">
                                          <p:stCondLst>
                                            <p:cond delay="1338"/>
                                          </p:stCondLst>
                                        </p:cTn>
                                        <p:tgtEl>
                                          <p:spTgt spid="86"/>
                                        </p:tgtEl>
                                      </p:cBhvr>
                                      <p:to x="100000" y="100000"/>
                                    </p:animScale>
                                    <p:animScale>
                                      <p:cBhvr>
                                        <p:cTn id="819" dur="26">
                                          <p:stCondLst>
                                            <p:cond delay="1642"/>
                                          </p:stCondLst>
                                        </p:cTn>
                                        <p:tgtEl>
                                          <p:spTgt spid="86"/>
                                        </p:tgtEl>
                                      </p:cBhvr>
                                      <p:to x="100000" y="90000"/>
                                    </p:animScale>
                                    <p:animScale>
                                      <p:cBhvr>
                                        <p:cTn id="820" dur="166" decel="50000">
                                          <p:stCondLst>
                                            <p:cond delay="1668"/>
                                          </p:stCondLst>
                                        </p:cTn>
                                        <p:tgtEl>
                                          <p:spTgt spid="86"/>
                                        </p:tgtEl>
                                      </p:cBhvr>
                                      <p:to x="100000" y="100000"/>
                                    </p:animScale>
                                    <p:animScale>
                                      <p:cBhvr>
                                        <p:cTn id="821" dur="26">
                                          <p:stCondLst>
                                            <p:cond delay="1808"/>
                                          </p:stCondLst>
                                        </p:cTn>
                                        <p:tgtEl>
                                          <p:spTgt spid="86"/>
                                        </p:tgtEl>
                                      </p:cBhvr>
                                      <p:to x="100000" y="95000"/>
                                    </p:animScale>
                                    <p:animScale>
                                      <p:cBhvr>
                                        <p:cTn id="822" dur="166" decel="50000">
                                          <p:stCondLst>
                                            <p:cond delay="1834"/>
                                          </p:stCondLst>
                                        </p:cTn>
                                        <p:tgtEl>
                                          <p:spTgt spid="86"/>
                                        </p:tgtEl>
                                      </p:cBhvr>
                                      <p:to x="100000" y="100000"/>
                                    </p:animScale>
                                  </p:childTnLst>
                                </p:cTn>
                              </p:par>
                              <p:par>
                                <p:cTn id="823" presetID="26" presetClass="entr" presetSubtype="0" fill="hold" grpId="0" nodeType="withEffect">
                                  <p:stCondLst>
                                    <p:cond delay="3250"/>
                                  </p:stCondLst>
                                  <p:childTnLst>
                                    <p:set>
                                      <p:cBhvr>
                                        <p:cTn id="824" dur="1" fill="hold">
                                          <p:stCondLst>
                                            <p:cond delay="0"/>
                                          </p:stCondLst>
                                        </p:cTn>
                                        <p:tgtEl>
                                          <p:spTgt spid="90"/>
                                        </p:tgtEl>
                                        <p:attrNameLst>
                                          <p:attrName>style.visibility</p:attrName>
                                        </p:attrNameLst>
                                      </p:cBhvr>
                                      <p:to>
                                        <p:strVal val="visible"/>
                                      </p:to>
                                    </p:set>
                                    <p:animEffect transition="in" filter="wipe(down)">
                                      <p:cBhvr>
                                        <p:cTn id="825" dur="580">
                                          <p:stCondLst>
                                            <p:cond delay="0"/>
                                          </p:stCondLst>
                                        </p:cTn>
                                        <p:tgtEl>
                                          <p:spTgt spid="90"/>
                                        </p:tgtEl>
                                      </p:cBhvr>
                                    </p:animEffect>
                                    <p:anim calcmode="lin" valueType="num">
                                      <p:cBhvr>
                                        <p:cTn id="826" dur="1822" tmFilter="0,0; 0.14,0.36; 0.43,0.73; 0.71,0.91; 1.0,1.0">
                                          <p:stCondLst>
                                            <p:cond delay="0"/>
                                          </p:stCondLst>
                                        </p:cTn>
                                        <p:tgtEl>
                                          <p:spTgt spid="90"/>
                                        </p:tgtEl>
                                        <p:attrNameLst>
                                          <p:attrName>ppt_x</p:attrName>
                                        </p:attrNameLst>
                                      </p:cBhvr>
                                      <p:tavLst>
                                        <p:tav tm="0">
                                          <p:val>
                                            <p:strVal val="#ppt_x-0.25"/>
                                          </p:val>
                                        </p:tav>
                                        <p:tav tm="100000">
                                          <p:val>
                                            <p:strVal val="#ppt_x"/>
                                          </p:val>
                                        </p:tav>
                                      </p:tavLst>
                                    </p:anim>
                                    <p:anim calcmode="lin" valueType="num">
                                      <p:cBhvr>
                                        <p:cTn id="827" dur="664" tmFilter="0.0,0.0; 0.25,0.07; 0.50,0.2; 0.75,0.467; 1.0,1.0">
                                          <p:stCondLst>
                                            <p:cond delay="0"/>
                                          </p:stCondLst>
                                        </p:cTn>
                                        <p:tgtEl>
                                          <p:spTgt spid="90"/>
                                        </p:tgtEl>
                                        <p:attrNameLst>
                                          <p:attrName>ppt_y</p:attrName>
                                        </p:attrNameLst>
                                      </p:cBhvr>
                                      <p:tavLst>
                                        <p:tav tm="0" fmla="#ppt_y-sin(pi*$)/3">
                                          <p:val>
                                            <p:fltVal val="0.5"/>
                                          </p:val>
                                        </p:tav>
                                        <p:tav tm="100000">
                                          <p:val>
                                            <p:fltVal val="1"/>
                                          </p:val>
                                        </p:tav>
                                      </p:tavLst>
                                    </p:anim>
                                    <p:anim calcmode="lin" valueType="num">
                                      <p:cBhvr>
                                        <p:cTn id="828" dur="664" tmFilter="0, 0; 0.125,0.2665; 0.25,0.4; 0.375,0.465; 0.5,0.5;  0.625,0.535; 0.75,0.6; 0.875,0.7335; 1,1">
                                          <p:stCondLst>
                                            <p:cond delay="664"/>
                                          </p:stCondLst>
                                        </p:cTn>
                                        <p:tgtEl>
                                          <p:spTgt spid="90"/>
                                        </p:tgtEl>
                                        <p:attrNameLst>
                                          <p:attrName>ppt_y</p:attrName>
                                        </p:attrNameLst>
                                      </p:cBhvr>
                                      <p:tavLst>
                                        <p:tav tm="0" fmla="#ppt_y-sin(pi*$)/9">
                                          <p:val>
                                            <p:fltVal val="0"/>
                                          </p:val>
                                        </p:tav>
                                        <p:tav tm="100000">
                                          <p:val>
                                            <p:fltVal val="1"/>
                                          </p:val>
                                        </p:tav>
                                      </p:tavLst>
                                    </p:anim>
                                    <p:anim calcmode="lin" valueType="num">
                                      <p:cBhvr>
                                        <p:cTn id="829" dur="332" tmFilter="0, 0; 0.125,0.2665; 0.25,0.4; 0.375,0.465; 0.5,0.5;  0.625,0.535; 0.75,0.6; 0.875,0.7335; 1,1">
                                          <p:stCondLst>
                                            <p:cond delay="1324"/>
                                          </p:stCondLst>
                                        </p:cTn>
                                        <p:tgtEl>
                                          <p:spTgt spid="90"/>
                                        </p:tgtEl>
                                        <p:attrNameLst>
                                          <p:attrName>ppt_y</p:attrName>
                                        </p:attrNameLst>
                                      </p:cBhvr>
                                      <p:tavLst>
                                        <p:tav tm="0" fmla="#ppt_y-sin(pi*$)/27">
                                          <p:val>
                                            <p:fltVal val="0"/>
                                          </p:val>
                                        </p:tav>
                                        <p:tav tm="100000">
                                          <p:val>
                                            <p:fltVal val="1"/>
                                          </p:val>
                                        </p:tav>
                                      </p:tavLst>
                                    </p:anim>
                                    <p:anim calcmode="lin" valueType="num">
                                      <p:cBhvr>
                                        <p:cTn id="830" dur="164" tmFilter="0, 0; 0.125,0.2665; 0.25,0.4; 0.375,0.465; 0.5,0.5;  0.625,0.535; 0.75,0.6; 0.875,0.7335; 1,1">
                                          <p:stCondLst>
                                            <p:cond delay="1656"/>
                                          </p:stCondLst>
                                        </p:cTn>
                                        <p:tgtEl>
                                          <p:spTgt spid="90"/>
                                        </p:tgtEl>
                                        <p:attrNameLst>
                                          <p:attrName>ppt_y</p:attrName>
                                        </p:attrNameLst>
                                      </p:cBhvr>
                                      <p:tavLst>
                                        <p:tav tm="0" fmla="#ppt_y-sin(pi*$)/81">
                                          <p:val>
                                            <p:fltVal val="0"/>
                                          </p:val>
                                        </p:tav>
                                        <p:tav tm="100000">
                                          <p:val>
                                            <p:fltVal val="1"/>
                                          </p:val>
                                        </p:tav>
                                      </p:tavLst>
                                    </p:anim>
                                    <p:animScale>
                                      <p:cBhvr>
                                        <p:cTn id="831" dur="26">
                                          <p:stCondLst>
                                            <p:cond delay="650"/>
                                          </p:stCondLst>
                                        </p:cTn>
                                        <p:tgtEl>
                                          <p:spTgt spid="90"/>
                                        </p:tgtEl>
                                      </p:cBhvr>
                                      <p:to x="100000" y="60000"/>
                                    </p:animScale>
                                    <p:animScale>
                                      <p:cBhvr>
                                        <p:cTn id="832" dur="166" decel="50000">
                                          <p:stCondLst>
                                            <p:cond delay="676"/>
                                          </p:stCondLst>
                                        </p:cTn>
                                        <p:tgtEl>
                                          <p:spTgt spid="90"/>
                                        </p:tgtEl>
                                      </p:cBhvr>
                                      <p:to x="100000" y="100000"/>
                                    </p:animScale>
                                    <p:animScale>
                                      <p:cBhvr>
                                        <p:cTn id="833" dur="26">
                                          <p:stCondLst>
                                            <p:cond delay="1312"/>
                                          </p:stCondLst>
                                        </p:cTn>
                                        <p:tgtEl>
                                          <p:spTgt spid="90"/>
                                        </p:tgtEl>
                                      </p:cBhvr>
                                      <p:to x="100000" y="80000"/>
                                    </p:animScale>
                                    <p:animScale>
                                      <p:cBhvr>
                                        <p:cTn id="834" dur="166" decel="50000">
                                          <p:stCondLst>
                                            <p:cond delay="1338"/>
                                          </p:stCondLst>
                                        </p:cTn>
                                        <p:tgtEl>
                                          <p:spTgt spid="90"/>
                                        </p:tgtEl>
                                      </p:cBhvr>
                                      <p:to x="100000" y="100000"/>
                                    </p:animScale>
                                    <p:animScale>
                                      <p:cBhvr>
                                        <p:cTn id="835" dur="26">
                                          <p:stCondLst>
                                            <p:cond delay="1642"/>
                                          </p:stCondLst>
                                        </p:cTn>
                                        <p:tgtEl>
                                          <p:spTgt spid="90"/>
                                        </p:tgtEl>
                                      </p:cBhvr>
                                      <p:to x="100000" y="90000"/>
                                    </p:animScale>
                                    <p:animScale>
                                      <p:cBhvr>
                                        <p:cTn id="836" dur="166" decel="50000">
                                          <p:stCondLst>
                                            <p:cond delay="1668"/>
                                          </p:stCondLst>
                                        </p:cTn>
                                        <p:tgtEl>
                                          <p:spTgt spid="90"/>
                                        </p:tgtEl>
                                      </p:cBhvr>
                                      <p:to x="100000" y="100000"/>
                                    </p:animScale>
                                    <p:animScale>
                                      <p:cBhvr>
                                        <p:cTn id="837" dur="26">
                                          <p:stCondLst>
                                            <p:cond delay="1808"/>
                                          </p:stCondLst>
                                        </p:cTn>
                                        <p:tgtEl>
                                          <p:spTgt spid="90"/>
                                        </p:tgtEl>
                                      </p:cBhvr>
                                      <p:to x="100000" y="95000"/>
                                    </p:animScale>
                                    <p:animScale>
                                      <p:cBhvr>
                                        <p:cTn id="838" dur="166" decel="50000">
                                          <p:stCondLst>
                                            <p:cond delay="1834"/>
                                          </p:stCondLst>
                                        </p:cTn>
                                        <p:tgtEl>
                                          <p:spTgt spid="90"/>
                                        </p:tgtEl>
                                      </p:cBhvr>
                                      <p:to x="100000" y="100000"/>
                                    </p:animScale>
                                  </p:childTnLst>
                                </p:cTn>
                              </p:par>
                            </p:childTnLst>
                          </p:cTn>
                        </p:par>
                        <p:par>
                          <p:cTn id="839" fill="hold">
                            <p:stCondLst>
                              <p:cond delay="24750"/>
                            </p:stCondLst>
                            <p:childTnLst>
                              <p:par>
                                <p:cTn id="840" presetID="42" presetClass="entr" presetSubtype="0" fill="hold" grpId="0" nodeType="afterEffect">
                                  <p:stCondLst>
                                    <p:cond delay="0"/>
                                  </p:stCondLst>
                                  <p:childTnLst>
                                    <p:set>
                                      <p:cBhvr>
                                        <p:cTn id="841" dur="1" fill="hold">
                                          <p:stCondLst>
                                            <p:cond delay="0"/>
                                          </p:stCondLst>
                                        </p:cTn>
                                        <p:tgtEl>
                                          <p:spTgt spid="100"/>
                                        </p:tgtEl>
                                        <p:attrNameLst>
                                          <p:attrName>style.visibility</p:attrName>
                                        </p:attrNameLst>
                                      </p:cBhvr>
                                      <p:to>
                                        <p:strVal val="visible"/>
                                      </p:to>
                                    </p:set>
                                    <p:animEffect transition="in" filter="fade">
                                      <p:cBhvr>
                                        <p:cTn id="842" dur="1000"/>
                                        <p:tgtEl>
                                          <p:spTgt spid="100"/>
                                        </p:tgtEl>
                                      </p:cBhvr>
                                    </p:animEffect>
                                    <p:anim calcmode="lin" valueType="num">
                                      <p:cBhvr>
                                        <p:cTn id="843" dur="1000" fill="hold"/>
                                        <p:tgtEl>
                                          <p:spTgt spid="100"/>
                                        </p:tgtEl>
                                        <p:attrNameLst>
                                          <p:attrName>ppt_x</p:attrName>
                                        </p:attrNameLst>
                                      </p:cBhvr>
                                      <p:tavLst>
                                        <p:tav tm="0">
                                          <p:val>
                                            <p:strVal val="#ppt_x"/>
                                          </p:val>
                                        </p:tav>
                                        <p:tav tm="100000">
                                          <p:val>
                                            <p:strVal val="#ppt_x"/>
                                          </p:val>
                                        </p:tav>
                                      </p:tavLst>
                                    </p:anim>
                                    <p:anim calcmode="lin" valueType="num">
                                      <p:cBhvr>
                                        <p:cTn id="844" dur="1000" fill="hold"/>
                                        <p:tgtEl>
                                          <p:spTgt spid="100"/>
                                        </p:tgtEl>
                                        <p:attrNameLst>
                                          <p:attrName>ppt_y</p:attrName>
                                        </p:attrNameLst>
                                      </p:cBhvr>
                                      <p:tavLst>
                                        <p:tav tm="0">
                                          <p:val>
                                            <p:strVal val="#ppt_y+.1"/>
                                          </p:val>
                                        </p:tav>
                                        <p:tav tm="100000">
                                          <p:val>
                                            <p:strVal val="#ppt_y"/>
                                          </p:val>
                                        </p:tav>
                                      </p:tavLst>
                                    </p:anim>
                                  </p:childTnLst>
                                </p:cTn>
                              </p:par>
                            </p:childTnLst>
                          </p:cTn>
                        </p:par>
                        <p:par>
                          <p:cTn id="845" fill="hold">
                            <p:stCondLst>
                              <p:cond delay="25750"/>
                            </p:stCondLst>
                            <p:childTnLst>
                              <p:par>
                                <p:cTn id="846" presetID="42" presetClass="entr" presetSubtype="0" fill="hold" grpId="0" nodeType="afterEffect">
                                  <p:stCondLst>
                                    <p:cond delay="0"/>
                                  </p:stCondLst>
                                  <p:childTnLst>
                                    <p:set>
                                      <p:cBhvr>
                                        <p:cTn id="847" dur="1" fill="hold">
                                          <p:stCondLst>
                                            <p:cond delay="0"/>
                                          </p:stCondLst>
                                        </p:cTn>
                                        <p:tgtEl>
                                          <p:spTgt spid="98"/>
                                        </p:tgtEl>
                                        <p:attrNameLst>
                                          <p:attrName>style.visibility</p:attrName>
                                        </p:attrNameLst>
                                      </p:cBhvr>
                                      <p:to>
                                        <p:strVal val="visible"/>
                                      </p:to>
                                    </p:set>
                                    <p:animEffect transition="in" filter="fade">
                                      <p:cBhvr>
                                        <p:cTn id="848" dur="1000"/>
                                        <p:tgtEl>
                                          <p:spTgt spid="98"/>
                                        </p:tgtEl>
                                      </p:cBhvr>
                                    </p:animEffect>
                                    <p:anim calcmode="lin" valueType="num">
                                      <p:cBhvr>
                                        <p:cTn id="849" dur="1000" fill="hold"/>
                                        <p:tgtEl>
                                          <p:spTgt spid="98"/>
                                        </p:tgtEl>
                                        <p:attrNameLst>
                                          <p:attrName>ppt_x</p:attrName>
                                        </p:attrNameLst>
                                      </p:cBhvr>
                                      <p:tavLst>
                                        <p:tav tm="0">
                                          <p:val>
                                            <p:strVal val="#ppt_x"/>
                                          </p:val>
                                        </p:tav>
                                        <p:tav tm="100000">
                                          <p:val>
                                            <p:strVal val="#ppt_x"/>
                                          </p:val>
                                        </p:tav>
                                      </p:tavLst>
                                    </p:anim>
                                    <p:anim calcmode="lin" valueType="num">
                                      <p:cBhvr>
                                        <p:cTn id="850" dur="1000" fill="hold"/>
                                        <p:tgtEl>
                                          <p:spTgt spid="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3" grpId="0" animBg="1"/>
      <p:bldP spid="15" grpId="0" animBg="1"/>
      <p:bldP spid="37" grpId="0" animBg="1"/>
      <p:bldP spid="38" grpId="0" animBg="1"/>
      <p:bldP spid="39" grpId="0" animBg="1"/>
      <p:bldP spid="40" grpId="0" animBg="1"/>
      <p:bldP spid="42" grpId="0" animBg="1"/>
      <p:bldP spid="43" grpId="0" animBg="1"/>
      <p:bldP spid="44" grpId="0" animBg="1"/>
      <p:bldP spid="45" grpId="0" animBg="1"/>
      <p:bldP spid="47" grpId="0" animBg="1"/>
      <p:bldP spid="48" grpId="0" animBg="1"/>
      <p:bldP spid="49" grpId="0" animBg="1"/>
      <p:bldP spid="50" grpId="0" animBg="1"/>
      <p:bldP spid="53" grpId="0"/>
      <p:bldP spid="54" grpId="0"/>
      <p:bldP spid="55" grpId="0" animBg="1"/>
      <p:bldP spid="56" grpId="0"/>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p:bldP spid="78" grpId="0"/>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p:bldP spid="100" grpId="0"/>
      <p:bldP spid="101" grpId="0" animBg="1"/>
      <p:bldP spid="10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807EE15-078B-49CA-9F27-0D28182E6F0A}"/>
              </a:ext>
            </a:extLst>
          </p:cNvPr>
          <p:cNvGrpSpPr/>
          <p:nvPr/>
        </p:nvGrpSpPr>
        <p:grpSpPr>
          <a:xfrm>
            <a:off x="5245608" y="983882"/>
            <a:ext cx="1010412" cy="5340718"/>
            <a:chOff x="5245608" y="983882"/>
            <a:chExt cx="1010412" cy="5340718"/>
          </a:xfrm>
        </p:grpSpPr>
        <p:grpSp>
          <p:nvGrpSpPr>
            <p:cNvPr id="3" name="Group 2">
              <a:extLst>
                <a:ext uri="{FF2B5EF4-FFF2-40B4-BE49-F238E27FC236}">
                  <a16:creationId xmlns:a16="http://schemas.microsoft.com/office/drawing/2014/main" id="{CBCC20D7-DA19-4403-A3D2-6168BA420C4B}"/>
                </a:ext>
              </a:extLst>
            </p:cNvPr>
            <p:cNvGrpSpPr/>
            <p:nvPr/>
          </p:nvGrpSpPr>
          <p:grpSpPr>
            <a:xfrm>
              <a:off x="5245608" y="1003030"/>
              <a:ext cx="1005840" cy="5321570"/>
              <a:chOff x="5245608" y="762000"/>
              <a:chExt cx="1005840" cy="5321570"/>
            </a:xfrm>
            <a:effectLst/>
          </p:grpSpPr>
          <p:sp>
            <p:nvSpPr>
              <p:cNvPr id="44" name="Freeform: Shape 43">
                <a:extLst>
                  <a:ext uri="{FF2B5EF4-FFF2-40B4-BE49-F238E27FC236}">
                    <a16:creationId xmlns:a16="http://schemas.microsoft.com/office/drawing/2014/main" id="{615FA432-5DB9-4A73-8B86-AB42935CC87D}"/>
                  </a:ext>
                </a:extLst>
              </p:cNvPr>
              <p:cNvSpPr>
                <a:spLocks noChangeAspect="1"/>
              </p:cNvSpPr>
              <p:nvPr/>
            </p:nvSpPr>
            <p:spPr>
              <a:xfrm>
                <a:off x="6096000" y="762000"/>
                <a:ext cx="137160" cy="4261402"/>
              </a:xfrm>
              <a:custGeom>
                <a:avLst/>
                <a:gdLst>
                  <a:gd name="connsiteX0" fmla="*/ 18735 w 137160"/>
                  <a:gd name="connsiteY0" fmla="*/ 0 h 4261402"/>
                  <a:gd name="connsiteX1" fmla="*/ 117452 w 137160"/>
                  <a:gd name="connsiteY1" fmla="*/ 0 h 4261402"/>
                  <a:gd name="connsiteX2" fmla="*/ 117146 w 137160"/>
                  <a:gd name="connsiteY2" fmla="*/ 4971 h 4261402"/>
                  <a:gd name="connsiteX3" fmla="*/ 117776 w 137160"/>
                  <a:gd name="connsiteY3" fmla="*/ 83539 h 4261402"/>
                  <a:gd name="connsiteX4" fmla="*/ 136714 w 137160"/>
                  <a:gd name="connsiteY4" fmla="*/ 210312 h 4261402"/>
                  <a:gd name="connsiteX5" fmla="*/ 137160 w 137160"/>
                  <a:gd name="connsiteY5" fmla="*/ 210312 h 4261402"/>
                  <a:gd name="connsiteX6" fmla="*/ 137160 w 137160"/>
                  <a:gd name="connsiteY6" fmla="*/ 212123 h 4261402"/>
                  <a:gd name="connsiteX7" fmla="*/ 137160 w 137160"/>
                  <a:gd name="connsiteY7" fmla="*/ 4261402 h 4261402"/>
                  <a:gd name="connsiteX8" fmla="*/ 0 w 137160"/>
                  <a:gd name="connsiteY8" fmla="*/ 4261402 h 4261402"/>
                  <a:gd name="connsiteX9" fmla="*/ 0 w 137160"/>
                  <a:gd name="connsiteY9" fmla="*/ 212123 h 4261402"/>
                  <a:gd name="connsiteX10" fmla="*/ 0 w 137160"/>
                  <a:gd name="connsiteY10" fmla="*/ 210312 h 4261402"/>
                  <a:gd name="connsiteX11" fmla="*/ 451 w 137160"/>
                  <a:gd name="connsiteY11" fmla="*/ 210312 h 4261402"/>
                  <a:gd name="connsiteX12" fmla="*/ 3384 w 137160"/>
                  <a:gd name="connsiteY12" fmla="*/ 198520 h 4261402"/>
                  <a:gd name="connsiteX13" fmla="*/ 18595 w 137160"/>
                  <a:gd name="connsiteY13" fmla="*/ 86505 h 4261402"/>
                  <a:gd name="connsiteX14" fmla="*/ 19225 w 137160"/>
                  <a:gd name="connsiteY14" fmla="*/ 7938 h 426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 h="4261402">
                    <a:moveTo>
                      <a:pt x="18735" y="0"/>
                    </a:moveTo>
                    <a:lnTo>
                      <a:pt x="117452" y="0"/>
                    </a:lnTo>
                    <a:lnTo>
                      <a:pt x="117146" y="4971"/>
                    </a:lnTo>
                    <a:cubicBezTo>
                      <a:pt x="116006" y="29198"/>
                      <a:pt x="116147" y="55752"/>
                      <a:pt x="117776" y="83539"/>
                    </a:cubicBezTo>
                    <a:lnTo>
                      <a:pt x="136714" y="210312"/>
                    </a:lnTo>
                    <a:lnTo>
                      <a:pt x="137160" y="210312"/>
                    </a:lnTo>
                    <a:lnTo>
                      <a:pt x="137160" y="212123"/>
                    </a:lnTo>
                    <a:lnTo>
                      <a:pt x="137160" y="4261402"/>
                    </a:lnTo>
                    <a:lnTo>
                      <a:pt x="0" y="4261402"/>
                    </a:lnTo>
                    <a:lnTo>
                      <a:pt x="0" y="212123"/>
                    </a:lnTo>
                    <a:lnTo>
                      <a:pt x="0" y="210312"/>
                    </a:lnTo>
                    <a:lnTo>
                      <a:pt x="451" y="210312"/>
                    </a:lnTo>
                    <a:lnTo>
                      <a:pt x="3384" y="198520"/>
                    </a:lnTo>
                    <a:cubicBezTo>
                      <a:pt x="10705" y="166719"/>
                      <a:pt x="16151" y="128185"/>
                      <a:pt x="18595" y="86505"/>
                    </a:cubicBezTo>
                    <a:cubicBezTo>
                      <a:pt x="20224" y="58719"/>
                      <a:pt x="20365" y="32165"/>
                      <a:pt x="19225" y="7938"/>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AA40096-336F-420D-85A0-305B6CB60C2E}"/>
                  </a:ext>
                </a:extLst>
              </p:cNvPr>
              <p:cNvSpPr>
                <a:spLocks noChangeAspect="1"/>
              </p:cNvSpPr>
              <p:nvPr/>
            </p:nvSpPr>
            <p:spPr>
              <a:xfrm>
                <a:off x="5245608" y="4934713"/>
                <a:ext cx="1005840" cy="1148857"/>
              </a:xfrm>
              <a:custGeom>
                <a:avLst/>
                <a:gdLst>
                  <a:gd name="connsiteX0" fmla="*/ 4601122 w 5670970"/>
                  <a:gd name="connsiteY0" fmla="*/ 0 h 6477322"/>
                  <a:gd name="connsiteX1" fmla="*/ 5670970 w 5670970"/>
                  <a:gd name="connsiteY1" fmla="*/ 0 h 6477322"/>
                  <a:gd name="connsiteX2" fmla="*/ 5670970 w 5670970"/>
                  <a:gd name="connsiteY2" fmla="*/ 2399757 h 6477322"/>
                  <a:gd name="connsiteX3" fmla="*/ 5669280 w 5670970"/>
                  <a:gd name="connsiteY3" fmla="*/ 2399757 h 6477322"/>
                  <a:gd name="connsiteX4" fmla="*/ 5669280 w 5670970"/>
                  <a:gd name="connsiteY4" fmla="*/ 4145488 h 6477322"/>
                  <a:gd name="connsiteX5" fmla="*/ 3287769 w 5670970"/>
                  <a:gd name="connsiteY5" fmla="*/ 6477322 h 6477322"/>
                  <a:gd name="connsiteX6" fmla="*/ 2804767 w 5670970"/>
                  <a:gd name="connsiteY6" fmla="*/ 6477322 h 6477322"/>
                  <a:gd name="connsiteX7" fmla="*/ 2331842 w 5670970"/>
                  <a:gd name="connsiteY7" fmla="*/ 6477322 h 6477322"/>
                  <a:gd name="connsiteX8" fmla="*/ 0 w 5670970"/>
                  <a:gd name="connsiteY8" fmla="*/ 4145488 h 6477322"/>
                  <a:gd name="connsiteX9" fmla="*/ 0 w 5670970"/>
                  <a:gd name="connsiteY9" fmla="*/ 2205639 h 6477322"/>
                  <a:gd name="connsiteX10" fmla="*/ 1060634 w 5670970"/>
                  <a:gd name="connsiteY10" fmla="*/ 2205639 h 6477322"/>
                  <a:gd name="connsiteX11" fmla="*/ 1060634 w 5670970"/>
                  <a:gd name="connsiteY11" fmla="*/ 2838669 h 6477322"/>
                  <a:gd name="connsiteX12" fmla="*/ 1060634 w 5670970"/>
                  <a:gd name="connsiteY12" fmla="*/ 3257348 h 6477322"/>
                  <a:gd name="connsiteX13" fmla="*/ 1060634 w 5670970"/>
                  <a:gd name="connsiteY13" fmla="*/ 4052690 h 6477322"/>
                  <a:gd name="connsiteX14" fmla="*/ 2519973 w 5670970"/>
                  <a:gd name="connsiteY14" fmla="*/ 5512027 h 6477322"/>
                  <a:gd name="connsiteX15" fmla="*/ 2815944 w 5670970"/>
                  <a:gd name="connsiteY15" fmla="*/ 5512027 h 6477322"/>
                  <a:gd name="connsiteX16" fmla="*/ 3118223 w 5670970"/>
                  <a:gd name="connsiteY16" fmla="*/ 5512027 h 6477322"/>
                  <a:gd name="connsiteX17" fmla="*/ 4608646 w 5670970"/>
                  <a:gd name="connsiteY17" fmla="*/ 4052690 h 6477322"/>
                  <a:gd name="connsiteX18" fmla="*/ 4608646 w 5670970"/>
                  <a:gd name="connsiteY18" fmla="*/ 4039547 h 6477322"/>
                  <a:gd name="connsiteX19" fmla="*/ 4609999 w 5670970"/>
                  <a:gd name="connsiteY19" fmla="*/ 4026125 h 6477322"/>
                  <a:gd name="connsiteX20" fmla="*/ 4609999 w 5670970"/>
                  <a:gd name="connsiteY20" fmla="*/ 322995 h 6477322"/>
                  <a:gd name="connsiteX21" fmla="*/ 4601122 w 5670970"/>
                  <a:gd name="connsiteY21" fmla="*/ 234937 h 6477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70970" h="6477322">
                    <a:moveTo>
                      <a:pt x="4601122" y="0"/>
                    </a:moveTo>
                    <a:lnTo>
                      <a:pt x="5670970" y="0"/>
                    </a:lnTo>
                    <a:lnTo>
                      <a:pt x="5670970" y="2399757"/>
                    </a:lnTo>
                    <a:lnTo>
                      <a:pt x="5669280" y="2399757"/>
                    </a:lnTo>
                    <a:lnTo>
                      <a:pt x="5669280" y="4145488"/>
                    </a:lnTo>
                    <a:cubicBezTo>
                      <a:pt x="5669280" y="5433326"/>
                      <a:pt x="4603044" y="6477322"/>
                      <a:pt x="3287769" y="6477322"/>
                    </a:cubicBezTo>
                    <a:lnTo>
                      <a:pt x="2804767" y="6477322"/>
                    </a:lnTo>
                    <a:lnTo>
                      <a:pt x="2331842" y="6477322"/>
                    </a:lnTo>
                    <a:cubicBezTo>
                      <a:pt x="1044000" y="6477322"/>
                      <a:pt x="0" y="5433326"/>
                      <a:pt x="0" y="4145488"/>
                    </a:cubicBezTo>
                    <a:lnTo>
                      <a:pt x="0" y="2205639"/>
                    </a:lnTo>
                    <a:lnTo>
                      <a:pt x="1060634" y="2205639"/>
                    </a:lnTo>
                    <a:lnTo>
                      <a:pt x="1060634" y="2838669"/>
                    </a:lnTo>
                    <a:lnTo>
                      <a:pt x="1060634" y="3257348"/>
                    </a:lnTo>
                    <a:lnTo>
                      <a:pt x="1060634" y="4052690"/>
                    </a:lnTo>
                    <a:cubicBezTo>
                      <a:pt x="1060634" y="4858661"/>
                      <a:pt x="1714001" y="5512027"/>
                      <a:pt x="2519973" y="5512027"/>
                    </a:cubicBezTo>
                    <a:lnTo>
                      <a:pt x="2815944" y="5512027"/>
                    </a:lnTo>
                    <a:lnTo>
                      <a:pt x="3118223" y="5512027"/>
                    </a:lnTo>
                    <a:cubicBezTo>
                      <a:pt x="3941363" y="5512027"/>
                      <a:pt x="4608646" y="4858661"/>
                      <a:pt x="4608646" y="4052690"/>
                    </a:cubicBezTo>
                    <a:lnTo>
                      <a:pt x="4608646" y="4039547"/>
                    </a:lnTo>
                    <a:lnTo>
                      <a:pt x="4609999" y="4026125"/>
                    </a:lnTo>
                    <a:lnTo>
                      <a:pt x="4609999" y="322995"/>
                    </a:lnTo>
                    <a:lnTo>
                      <a:pt x="4601122" y="234937"/>
                    </a:lnTo>
                    <a:close/>
                  </a:path>
                </a:pathLst>
              </a:cu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50F7F-A549-41D0-9A70-FA1D32091223}"/>
                </a:ext>
              </a:extLst>
            </p:cNvPr>
            <p:cNvGrpSpPr>
              <a:grpSpLocks noChangeAspect="1"/>
            </p:cNvGrpSpPr>
            <p:nvPr/>
          </p:nvGrpSpPr>
          <p:grpSpPr>
            <a:xfrm>
              <a:off x="6073140" y="983882"/>
              <a:ext cx="182880" cy="100417"/>
              <a:chOff x="6096000" y="307955"/>
              <a:chExt cx="3931920" cy="2158965"/>
            </a:xfrm>
          </p:grpSpPr>
          <p:sp>
            <p:nvSpPr>
              <p:cNvPr id="12" name="Rectangle 11">
                <a:extLst>
                  <a:ext uri="{FF2B5EF4-FFF2-40B4-BE49-F238E27FC236}">
                    <a16:creationId xmlns:a16="http://schemas.microsoft.com/office/drawing/2014/main" id="{893E02F1-D4C5-4BC5-B25F-A4F1CEB196B2}"/>
                  </a:ext>
                </a:extLst>
              </p:cNvPr>
              <p:cNvSpPr>
                <a:spLocks noChangeAspect="1"/>
              </p:cNvSpPr>
              <p:nvPr/>
            </p:nvSpPr>
            <p:spPr>
              <a:xfrm>
                <a:off x="6096000" y="188313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D24A306-78AA-4B8C-B14E-6CA97C957076}"/>
                  </a:ext>
                </a:extLst>
              </p:cNvPr>
              <p:cNvSpPr>
                <a:spLocks noChangeAspect="1"/>
              </p:cNvSpPr>
              <p:nvPr/>
            </p:nvSpPr>
            <p:spPr>
              <a:xfrm>
                <a:off x="6096000" y="109261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B034DD-A8AF-4C19-8539-F7F448B1D38D}"/>
                  </a:ext>
                </a:extLst>
              </p:cNvPr>
              <p:cNvSpPr>
                <a:spLocks noChangeAspect="1"/>
              </p:cNvSpPr>
              <p:nvPr/>
            </p:nvSpPr>
            <p:spPr>
              <a:xfrm>
                <a:off x="6096000" y="307955"/>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6">
            <a:extLst>
              <a:ext uri="{FF2B5EF4-FFF2-40B4-BE49-F238E27FC236}">
                <a16:creationId xmlns:a16="http://schemas.microsoft.com/office/drawing/2014/main" id="{AC94C0D3-C787-47E6-B12F-750730772A32}"/>
              </a:ext>
            </a:extLst>
          </p:cNvPr>
          <p:cNvGrpSpPr/>
          <p:nvPr/>
        </p:nvGrpSpPr>
        <p:grpSpPr>
          <a:xfrm>
            <a:off x="2872740" y="1861857"/>
            <a:ext cx="3336286" cy="1452368"/>
            <a:chOff x="2872740" y="1861857"/>
            <a:chExt cx="3336286" cy="1452368"/>
          </a:xfrm>
        </p:grpSpPr>
        <p:sp>
          <p:nvSpPr>
            <p:cNvPr id="10" name="Freeform: Shape 9">
              <a:extLst>
                <a:ext uri="{FF2B5EF4-FFF2-40B4-BE49-F238E27FC236}">
                  <a16:creationId xmlns:a16="http://schemas.microsoft.com/office/drawing/2014/main" id="{D5DADED5-CF8E-43EF-A176-5C4A7BD66423}"/>
                </a:ext>
              </a:extLst>
            </p:cNvPr>
            <p:cNvSpPr/>
            <p:nvPr/>
          </p:nvSpPr>
          <p:spPr>
            <a:xfrm rot="3572157">
              <a:off x="3814699" y="919898"/>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EF3425"/>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154CE810-AE72-4AAB-BCC3-FF4502038AF0}"/>
                </a:ext>
              </a:extLst>
            </p:cNvPr>
            <p:cNvSpPr txBox="1"/>
            <p:nvPr/>
          </p:nvSpPr>
          <p:spPr>
            <a:xfrm>
              <a:off x="3839718" y="213359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8" name="Group 7">
            <a:extLst>
              <a:ext uri="{FF2B5EF4-FFF2-40B4-BE49-F238E27FC236}">
                <a16:creationId xmlns:a16="http://schemas.microsoft.com/office/drawing/2014/main" id="{F038D9BC-13C6-4B63-8827-1B4692C6B041}"/>
              </a:ext>
            </a:extLst>
          </p:cNvPr>
          <p:cNvGrpSpPr/>
          <p:nvPr/>
        </p:nvGrpSpPr>
        <p:grpSpPr>
          <a:xfrm>
            <a:off x="4844888" y="1198904"/>
            <a:ext cx="1491266" cy="2410366"/>
            <a:chOff x="4844888" y="1198904"/>
            <a:chExt cx="1491266" cy="2410366"/>
          </a:xfrm>
        </p:grpSpPr>
        <p:sp>
          <p:nvSpPr>
            <p:cNvPr id="13" name="Freeform: Shape 12">
              <a:extLst>
                <a:ext uri="{FF2B5EF4-FFF2-40B4-BE49-F238E27FC236}">
                  <a16:creationId xmlns:a16="http://schemas.microsoft.com/office/drawing/2014/main" id="{1051CCDC-F5BD-4257-8CE9-751C05424068}"/>
                </a:ext>
              </a:extLst>
            </p:cNvPr>
            <p:cNvSpPr/>
            <p:nvPr/>
          </p:nvSpPr>
          <p:spPr>
            <a:xfrm rot="856676">
              <a:off x="4844888" y="1198904"/>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8397B1"/>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ADA33B9C-A1F7-4A04-99A3-6EEBB19AB17A}"/>
                </a:ext>
              </a:extLst>
            </p:cNvPr>
            <p:cNvSpPr txBox="1"/>
            <p:nvPr/>
          </p:nvSpPr>
          <p:spPr>
            <a:xfrm>
              <a:off x="5119873" y="213360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9" name="Group 8">
            <a:extLst>
              <a:ext uri="{FF2B5EF4-FFF2-40B4-BE49-F238E27FC236}">
                <a16:creationId xmlns:a16="http://schemas.microsoft.com/office/drawing/2014/main" id="{41936409-8B3A-4868-BCAF-F4A31E6C69CD}"/>
              </a:ext>
            </a:extLst>
          </p:cNvPr>
          <p:cNvGrpSpPr/>
          <p:nvPr/>
        </p:nvGrpSpPr>
        <p:grpSpPr>
          <a:xfrm>
            <a:off x="5993007" y="1198903"/>
            <a:ext cx="1491266" cy="2410366"/>
            <a:chOff x="5993007" y="1198903"/>
            <a:chExt cx="1491266" cy="2410366"/>
          </a:xfrm>
        </p:grpSpPr>
        <p:sp>
          <p:nvSpPr>
            <p:cNvPr id="17" name="Freeform: Shape 16">
              <a:extLst>
                <a:ext uri="{FF2B5EF4-FFF2-40B4-BE49-F238E27FC236}">
                  <a16:creationId xmlns:a16="http://schemas.microsoft.com/office/drawing/2014/main" id="{63CAD70B-DAF2-41AE-AE2D-53E679E63973}"/>
                </a:ext>
              </a:extLst>
            </p:cNvPr>
            <p:cNvSpPr/>
            <p:nvPr/>
          </p:nvSpPr>
          <p:spPr>
            <a:xfrm rot="20743324" flipH="1">
              <a:off x="5993007" y="1198903"/>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44546B"/>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E76DA855-A1FA-43E9-B4B7-D5F6AD14E8E4}"/>
                </a:ext>
              </a:extLst>
            </p:cNvPr>
            <p:cNvSpPr txBox="1"/>
            <p:nvPr/>
          </p:nvSpPr>
          <p:spPr>
            <a:xfrm>
              <a:off x="6431493" y="2133598"/>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11" name="Group 10">
            <a:extLst>
              <a:ext uri="{FF2B5EF4-FFF2-40B4-BE49-F238E27FC236}">
                <a16:creationId xmlns:a16="http://schemas.microsoft.com/office/drawing/2014/main" id="{11E2F862-BB49-41F6-8CD6-B3E4DB69EAC4}"/>
              </a:ext>
            </a:extLst>
          </p:cNvPr>
          <p:cNvGrpSpPr/>
          <p:nvPr/>
        </p:nvGrpSpPr>
        <p:grpSpPr>
          <a:xfrm>
            <a:off x="6120134" y="1861856"/>
            <a:ext cx="3336286" cy="1452368"/>
            <a:chOff x="6120134" y="1861856"/>
            <a:chExt cx="3336286" cy="1452368"/>
          </a:xfrm>
        </p:grpSpPr>
        <p:sp>
          <p:nvSpPr>
            <p:cNvPr id="16" name="Freeform: Shape 15">
              <a:extLst>
                <a:ext uri="{FF2B5EF4-FFF2-40B4-BE49-F238E27FC236}">
                  <a16:creationId xmlns:a16="http://schemas.microsoft.com/office/drawing/2014/main" id="{500661F1-624F-49BE-AA7D-6D12299CB5F0}"/>
                </a:ext>
              </a:extLst>
            </p:cNvPr>
            <p:cNvSpPr/>
            <p:nvPr/>
          </p:nvSpPr>
          <p:spPr>
            <a:xfrm rot="18027843" flipH="1">
              <a:off x="7062093" y="919897"/>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2C3749"/>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B6BE001-0361-4858-AB9C-9A72E9514EF4}"/>
                </a:ext>
              </a:extLst>
            </p:cNvPr>
            <p:cNvSpPr txBox="1"/>
            <p:nvPr/>
          </p:nvSpPr>
          <p:spPr>
            <a:xfrm>
              <a:off x="7737594" y="213359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2" name="TextBox 21">
            <a:extLst>
              <a:ext uri="{FF2B5EF4-FFF2-40B4-BE49-F238E27FC236}">
                <a16:creationId xmlns:a16="http://schemas.microsoft.com/office/drawing/2014/main" id="{4BE08C38-4CA6-4369-91B5-8E19C6B16705}"/>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CF5D0A8D-1343-4989-BA29-F49477903006}"/>
              </a:ext>
            </a:extLst>
          </p:cNvPr>
          <p:cNvSpPr txBox="1"/>
          <p:nvPr/>
        </p:nvSpPr>
        <p:spPr>
          <a:xfrm>
            <a:off x="134319" y="3215429"/>
            <a:ext cx="3612052" cy="1425005"/>
          </a:xfrm>
          <a:prstGeom prst="rect">
            <a:avLst/>
          </a:prstGeom>
          <a:noFill/>
        </p:spPr>
        <p:txBody>
          <a:bodyPr wrap="square" rtlCol="0">
            <a:spAutoFit/>
          </a:bodyPr>
          <a:lstStyle/>
          <a:p>
            <a:pPr defTabSz="1219170">
              <a:spcBef>
                <a:spcPct val="20000"/>
              </a:spcBef>
              <a:defRPr/>
            </a:pPr>
            <a:r>
              <a:rPr lang="en-US" sz="1600" dirty="0">
                <a:solidFill>
                  <a:srgbClr val="00B0F0"/>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A31C756A-8376-454E-9C3A-DB65007063C5}"/>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31213BFE-692A-490F-8C88-C3847DE9A199}"/>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2C374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1DE9DD3A-42B6-4E85-B708-40012E6EA61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3275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1"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childTnLst>
                          </p:cTn>
                        </p:par>
                        <p:par>
                          <p:cTn id="27" fill="hold">
                            <p:stCondLst>
                              <p:cond delay="3750"/>
                            </p:stCondLst>
                            <p:childTnLst>
                              <p:par>
                                <p:cTn id="28" presetID="31"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fltVal val="0"/>
                                          </p:val>
                                        </p:tav>
                                        <p:tav tm="100000">
                                          <p:val>
                                            <p:strVal val="#ppt_w"/>
                                          </p:val>
                                        </p:tav>
                                      </p:tavLst>
                                    </p:anim>
                                    <p:anim calcmode="lin" valueType="num">
                                      <p:cBhvr>
                                        <p:cTn id="31" dur="1000" fill="hold"/>
                                        <p:tgtEl>
                                          <p:spTgt spid="8"/>
                                        </p:tgtEl>
                                        <p:attrNameLst>
                                          <p:attrName>ppt_h</p:attrName>
                                        </p:attrNameLst>
                                      </p:cBhvr>
                                      <p:tavLst>
                                        <p:tav tm="0">
                                          <p:val>
                                            <p:fltVal val="0"/>
                                          </p:val>
                                        </p:tav>
                                        <p:tav tm="100000">
                                          <p:val>
                                            <p:strVal val="#ppt_h"/>
                                          </p:val>
                                        </p:tav>
                                      </p:tavLst>
                                    </p:anim>
                                    <p:anim calcmode="lin" valueType="num">
                                      <p:cBhvr>
                                        <p:cTn id="32" dur="1000" fill="hold"/>
                                        <p:tgtEl>
                                          <p:spTgt spid="8"/>
                                        </p:tgtEl>
                                        <p:attrNameLst>
                                          <p:attrName>style.rotation</p:attrName>
                                        </p:attrNameLst>
                                      </p:cBhvr>
                                      <p:tavLst>
                                        <p:tav tm="0">
                                          <p:val>
                                            <p:fltVal val="90"/>
                                          </p:val>
                                        </p:tav>
                                        <p:tav tm="100000">
                                          <p:val>
                                            <p:fltVal val="0"/>
                                          </p:val>
                                        </p:tav>
                                      </p:tavLst>
                                    </p:anim>
                                    <p:animEffect transition="in" filter="fade">
                                      <p:cBhvr>
                                        <p:cTn id="33" dur="1000"/>
                                        <p:tgtEl>
                                          <p:spTgt spid="8"/>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31"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1000" fill="hold"/>
                                        <p:tgtEl>
                                          <p:spTgt spid="9"/>
                                        </p:tgtEl>
                                        <p:attrNameLst>
                                          <p:attrName>ppt_w</p:attrName>
                                        </p:attrNameLst>
                                      </p:cBhvr>
                                      <p:tavLst>
                                        <p:tav tm="0">
                                          <p:val>
                                            <p:fltVal val="0"/>
                                          </p:val>
                                        </p:tav>
                                        <p:tav tm="100000">
                                          <p:val>
                                            <p:strVal val="#ppt_w"/>
                                          </p:val>
                                        </p:tav>
                                      </p:tavLst>
                                    </p:anim>
                                    <p:anim calcmode="lin" valueType="num">
                                      <p:cBhvr>
                                        <p:cTn id="44" dur="1000" fill="hold"/>
                                        <p:tgtEl>
                                          <p:spTgt spid="9"/>
                                        </p:tgtEl>
                                        <p:attrNameLst>
                                          <p:attrName>ppt_h</p:attrName>
                                        </p:attrNameLst>
                                      </p:cBhvr>
                                      <p:tavLst>
                                        <p:tav tm="0">
                                          <p:val>
                                            <p:fltVal val="0"/>
                                          </p:val>
                                        </p:tav>
                                        <p:tav tm="100000">
                                          <p:val>
                                            <p:strVal val="#ppt_h"/>
                                          </p:val>
                                        </p:tav>
                                      </p:tavLst>
                                    </p:anim>
                                    <p:anim calcmode="lin" valueType="num">
                                      <p:cBhvr>
                                        <p:cTn id="45" dur="1000" fill="hold"/>
                                        <p:tgtEl>
                                          <p:spTgt spid="9"/>
                                        </p:tgtEl>
                                        <p:attrNameLst>
                                          <p:attrName>style.rotation</p:attrName>
                                        </p:attrNameLst>
                                      </p:cBhvr>
                                      <p:tavLst>
                                        <p:tav tm="0">
                                          <p:val>
                                            <p:fltVal val="90"/>
                                          </p:val>
                                        </p:tav>
                                        <p:tav tm="100000">
                                          <p:val>
                                            <p:fltVal val="0"/>
                                          </p:val>
                                        </p:tav>
                                      </p:tavLst>
                                    </p:anim>
                                    <p:animEffect transition="in" filter="fade">
                                      <p:cBhvr>
                                        <p:cTn id="46" dur="1000"/>
                                        <p:tgtEl>
                                          <p:spTgt spid="9"/>
                                        </p:tgtEl>
                                      </p:cBhvr>
                                    </p:animEffect>
                                  </p:childTnLst>
                                </p:cTn>
                              </p:par>
                            </p:childTnLst>
                          </p:cTn>
                        </p:par>
                        <p:par>
                          <p:cTn id="47" fill="hold">
                            <p:stCondLst>
                              <p:cond delay="675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7750"/>
                            </p:stCondLst>
                            <p:childTnLst>
                              <p:par>
                                <p:cTn id="54" presetID="31" presetClass="entr" presetSubtype="0"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8750"/>
                            </p:stCondLst>
                            <p:childTnLst>
                              <p:par>
                                <p:cTn id="61" presetID="42" presetClass="entr" presetSubtype="0"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E5265D40-D958-4256-BAD1-4BC97E8A4C7A}"/>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7C4DCD8E-0920-4445-A42B-E8B5C8A8A1D7}"/>
              </a:ext>
            </a:extLst>
          </p:cNvPr>
          <p:cNvSpPr txBox="1"/>
          <p:nvPr/>
        </p:nvSpPr>
        <p:spPr>
          <a:xfrm>
            <a:off x="134319" y="3215429"/>
            <a:ext cx="2542297" cy="1625060"/>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E244D3C4-51FA-4225-A09E-B04FFADDE96D}"/>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2C374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5D3FC4BD-9AB7-4674-90BA-D97CD959B2CE}"/>
              </a:ext>
            </a:extLst>
          </p:cNvPr>
          <p:cNvSpPr txBox="1"/>
          <p:nvPr/>
        </p:nvSpPr>
        <p:spPr>
          <a:xfrm>
            <a:off x="4288742" y="1327839"/>
            <a:ext cx="3614515" cy="142500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0281CAB0-9693-417E-9C14-A60EF467792D}"/>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62768F"/>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3727E9B1-94CB-4ACA-A5ED-4954B038428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7CF7AAE6-78FE-4E13-B63E-3DE64AC82FED}"/>
              </a:ext>
            </a:extLst>
          </p:cNvPr>
          <p:cNvGrpSpPr/>
          <p:nvPr/>
        </p:nvGrpSpPr>
        <p:grpSpPr>
          <a:xfrm>
            <a:off x="2438400" y="2523418"/>
            <a:ext cx="2163412" cy="2153800"/>
            <a:chOff x="2438400" y="2523418"/>
            <a:chExt cx="2163412" cy="2153800"/>
          </a:xfrm>
          <a:effectLst>
            <a:outerShdw blurRad="127000" dist="88900" dir="18900000" algn="bl" rotWithShape="0">
              <a:prstClr val="black">
                <a:alpha val="40000"/>
              </a:prstClr>
            </a:outerShdw>
          </a:effectLst>
        </p:grpSpPr>
        <p:grpSp>
          <p:nvGrpSpPr>
            <p:cNvPr id="30" name="Group 29">
              <a:extLst>
                <a:ext uri="{FF2B5EF4-FFF2-40B4-BE49-F238E27FC236}">
                  <a16:creationId xmlns:a16="http://schemas.microsoft.com/office/drawing/2014/main" id="{76A2CAC7-D163-437B-B160-E5890AB6FB46}"/>
                </a:ext>
              </a:extLst>
            </p:cNvPr>
            <p:cNvGrpSpPr/>
            <p:nvPr/>
          </p:nvGrpSpPr>
          <p:grpSpPr>
            <a:xfrm>
              <a:off x="2438400" y="2523418"/>
              <a:ext cx="2163412" cy="2153800"/>
              <a:chOff x="198827" y="1828799"/>
              <a:chExt cx="3204966" cy="3190716"/>
            </a:xfrm>
          </p:grpSpPr>
          <p:sp>
            <p:nvSpPr>
              <p:cNvPr id="16" name="Freeform: Shape 15">
                <a:extLst>
                  <a:ext uri="{FF2B5EF4-FFF2-40B4-BE49-F238E27FC236}">
                    <a16:creationId xmlns:a16="http://schemas.microsoft.com/office/drawing/2014/main" id="{A6752D69-FEDB-47A0-902D-020339BBD651}"/>
                  </a:ext>
                </a:extLst>
              </p:cNvPr>
              <p:cNvSpPr>
                <a:spLocks noChangeAspect="1"/>
              </p:cNvSpPr>
              <p:nvPr/>
            </p:nvSpPr>
            <p:spPr>
              <a:xfrm>
                <a:off x="198827" y="1828799"/>
                <a:ext cx="3204966" cy="3190716"/>
              </a:xfrm>
              <a:custGeom>
                <a:avLst/>
                <a:gdLst>
                  <a:gd name="connsiteX0" fmla="*/ 1118396 w 3204966"/>
                  <a:gd name="connsiteY0" fmla="*/ 0 h 3190716"/>
                  <a:gd name="connsiteX1" fmla="*/ 1829800 w 3204966"/>
                  <a:gd name="connsiteY1" fmla="*/ 255387 h 3190716"/>
                  <a:gd name="connsiteX2" fmla="*/ 1867486 w 3204966"/>
                  <a:gd name="connsiteY2" fmla="*/ 289639 h 3190716"/>
                  <a:gd name="connsiteX3" fmla="*/ 1869328 w 3204966"/>
                  <a:gd name="connsiteY3" fmla="*/ 287747 h 3190716"/>
                  <a:gd name="connsiteX4" fmla="*/ 3204966 w 3204966"/>
                  <a:gd name="connsiteY4" fmla="*/ 1587955 h 3190716"/>
                  <a:gd name="connsiteX5" fmla="*/ 1644721 w 3204966"/>
                  <a:gd name="connsiteY5" fmla="*/ 3190716 h 3190716"/>
                  <a:gd name="connsiteX6" fmla="*/ 338569 w 3204966"/>
                  <a:gd name="connsiteY6" fmla="*/ 1919212 h 3190716"/>
                  <a:gd name="connsiteX7" fmla="*/ 327571 w 3204966"/>
                  <a:gd name="connsiteY7" fmla="*/ 1909216 h 3190716"/>
                  <a:gd name="connsiteX8" fmla="*/ 321966 w 3204966"/>
                  <a:gd name="connsiteY8" fmla="*/ 1903050 h 3190716"/>
                  <a:gd name="connsiteX9" fmla="*/ 309083 w 3204966"/>
                  <a:gd name="connsiteY9" fmla="*/ 1890508 h 3190716"/>
                  <a:gd name="connsiteX10" fmla="*/ 309851 w 3204966"/>
                  <a:gd name="connsiteY10" fmla="*/ 1889720 h 3190716"/>
                  <a:gd name="connsiteX11" fmla="*/ 255387 w 3204966"/>
                  <a:gd name="connsiteY11" fmla="*/ 1829795 h 3190716"/>
                  <a:gd name="connsiteX12" fmla="*/ 0 w 3204966"/>
                  <a:gd name="connsiteY12" fmla="*/ 1118393 h 3190716"/>
                  <a:gd name="connsiteX13" fmla="*/ 1118396 w 3204966"/>
                  <a:gd name="connsiteY13" fmla="*/ 0 h 3190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4966" h="3190716">
                    <a:moveTo>
                      <a:pt x="1118396" y="0"/>
                    </a:moveTo>
                    <a:cubicBezTo>
                      <a:pt x="1388628" y="0"/>
                      <a:pt x="1636475" y="95841"/>
                      <a:pt x="1829800" y="255387"/>
                    </a:cubicBezTo>
                    <a:lnTo>
                      <a:pt x="1867486" y="289639"/>
                    </a:lnTo>
                    <a:lnTo>
                      <a:pt x="1869328" y="287747"/>
                    </a:lnTo>
                    <a:lnTo>
                      <a:pt x="3204966" y="1587955"/>
                    </a:lnTo>
                    <a:lnTo>
                      <a:pt x="1644721" y="3190716"/>
                    </a:lnTo>
                    <a:lnTo>
                      <a:pt x="338569" y="1919212"/>
                    </a:lnTo>
                    <a:lnTo>
                      <a:pt x="327571" y="1909216"/>
                    </a:lnTo>
                    <a:lnTo>
                      <a:pt x="321966" y="1903050"/>
                    </a:lnTo>
                    <a:lnTo>
                      <a:pt x="309083" y="1890508"/>
                    </a:lnTo>
                    <a:lnTo>
                      <a:pt x="309851" y="1889720"/>
                    </a:lnTo>
                    <a:lnTo>
                      <a:pt x="255387" y="1829795"/>
                    </a:lnTo>
                    <a:cubicBezTo>
                      <a:pt x="95842" y="1636471"/>
                      <a:pt x="0" y="1388624"/>
                      <a:pt x="0" y="1118393"/>
                    </a:cubicBezTo>
                    <a:cubicBezTo>
                      <a:pt x="0" y="500722"/>
                      <a:pt x="500723" y="0"/>
                      <a:pt x="111839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81F482B-779B-4687-81AA-20D5F6345E7E}"/>
                  </a:ext>
                </a:extLst>
              </p:cNvPr>
              <p:cNvSpPr>
                <a:spLocks noChangeAspect="1"/>
              </p:cNvSpPr>
              <p:nvPr/>
            </p:nvSpPr>
            <p:spPr>
              <a:xfrm>
                <a:off x="301752" y="1938529"/>
                <a:ext cx="2962265" cy="2946855"/>
              </a:xfrm>
              <a:custGeom>
                <a:avLst/>
                <a:gdLst>
                  <a:gd name="connsiteX0" fmla="*/ 1026836 w 2962265"/>
                  <a:gd name="connsiteY0" fmla="*/ 0 h 2946855"/>
                  <a:gd name="connsiteX1" fmla="*/ 1679999 w 2962265"/>
                  <a:gd name="connsiteY1" fmla="*/ 234480 h 2946855"/>
                  <a:gd name="connsiteX2" fmla="*/ 1734001 w 2962265"/>
                  <a:gd name="connsiteY2" fmla="*/ 283560 h 2946855"/>
                  <a:gd name="connsiteX3" fmla="*/ 1735971 w 2962265"/>
                  <a:gd name="connsiteY3" fmla="*/ 281537 h 2946855"/>
                  <a:gd name="connsiteX4" fmla="*/ 2962265 w 2962265"/>
                  <a:gd name="connsiteY4" fmla="*/ 1475301 h 2946855"/>
                  <a:gd name="connsiteX5" fmla="*/ 1529746 w 2962265"/>
                  <a:gd name="connsiteY5" fmla="*/ 2946855 h 2946855"/>
                  <a:gd name="connsiteX6" fmla="*/ 338804 w 2962265"/>
                  <a:gd name="connsiteY6" fmla="*/ 1787505 h 2946855"/>
                  <a:gd name="connsiteX7" fmla="*/ 300753 w 2962265"/>
                  <a:gd name="connsiteY7" fmla="*/ 1752922 h 2946855"/>
                  <a:gd name="connsiteX8" fmla="*/ 0 w 2962265"/>
                  <a:gd name="connsiteY8" fmla="*/ 1026838 h 2946855"/>
                  <a:gd name="connsiteX9" fmla="*/ 1026836 w 2962265"/>
                  <a:gd name="connsiteY9" fmla="*/ 0 h 2946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2265" h="2946855">
                    <a:moveTo>
                      <a:pt x="1026836" y="0"/>
                    </a:moveTo>
                    <a:cubicBezTo>
                      <a:pt x="1274945" y="0"/>
                      <a:pt x="1502501" y="87996"/>
                      <a:pt x="1679999" y="234480"/>
                    </a:cubicBezTo>
                    <a:lnTo>
                      <a:pt x="1734001" y="283560"/>
                    </a:lnTo>
                    <a:lnTo>
                      <a:pt x="1735971" y="281537"/>
                    </a:lnTo>
                    <a:lnTo>
                      <a:pt x="2962265" y="1475301"/>
                    </a:lnTo>
                    <a:lnTo>
                      <a:pt x="1529746" y="2946855"/>
                    </a:lnTo>
                    <a:lnTo>
                      <a:pt x="338804" y="1787505"/>
                    </a:lnTo>
                    <a:lnTo>
                      <a:pt x="300753" y="1752922"/>
                    </a:lnTo>
                    <a:cubicBezTo>
                      <a:pt x="114933" y="1567101"/>
                      <a:pt x="0" y="1310392"/>
                      <a:pt x="0" y="1026838"/>
                    </a:cubicBezTo>
                    <a:cubicBezTo>
                      <a:pt x="0" y="459731"/>
                      <a:pt x="459730" y="0"/>
                      <a:pt x="1026836"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Freeform 6">
              <a:extLst>
                <a:ext uri="{FF2B5EF4-FFF2-40B4-BE49-F238E27FC236}">
                  <a16:creationId xmlns:a16="http://schemas.microsoft.com/office/drawing/2014/main" id="{5E43E4B0-B7FD-4692-A28F-640BCEA06C1E}"/>
                </a:ext>
              </a:extLst>
            </p:cNvPr>
            <p:cNvSpPr>
              <a:spLocks noChangeAspect="1" noChangeArrowheads="1"/>
            </p:cNvSpPr>
            <p:nvPr/>
          </p:nvSpPr>
          <p:spPr bwMode="auto">
            <a:xfrm>
              <a:off x="2944145" y="2971285"/>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7" name="TextBox 46">
              <a:extLst>
                <a:ext uri="{FF2B5EF4-FFF2-40B4-BE49-F238E27FC236}">
                  <a16:creationId xmlns:a16="http://schemas.microsoft.com/office/drawing/2014/main" id="{FBC2ECE4-EB4E-4A39-B73F-2610D43BE486}"/>
                </a:ext>
              </a:extLst>
            </p:cNvPr>
            <p:cNvSpPr txBox="1"/>
            <p:nvPr/>
          </p:nvSpPr>
          <p:spPr>
            <a:xfrm>
              <a:off x="2988558"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$2,162</a:t>
              </a:r>
            </a:p>
          </p:txBody>
        </p:sp>
      </p:grpSp>
      <p:grpSp>
        <p:nvGrpSpPr>
          <p:cNvPr id="53" name="Group 52">
            <a:extLst>
              <a:ext uri="{FF2B5EF4-FFF2-40B4-BE49-F238E27FC236}">
                <a16:creationId xmlns:a16="http://schemas.microsoft.com/office/drawing/2014/main" id="{92B66F0E-2E06-4962-A4AC-F1679788C90C}"/>
              </a:ext>
            </a:extLst>
          </p:cNvPr>
          <p:cNvGrpSpPr/>
          <p:nvPr/>
        </p:nvGrpSpPr>
        <p:grpSpPr>
          <a:xfrm>
            <a:off x="3991704" y="4037757"/>
            <a:ext cx="1509876" cy="1509876"/>
            <a:chOff x="3991704" y="4037757"/>
            <a:chExt cx="1509876" cy="1509876"/>
          </a:xfrm>
          <a:effectLst>
            <a:outerShdw blurRad="127000" dist="88900" dir="18900000" algn="bl" rotWithShape="0">
              <a:prstClr val="black">
                <a:alpha val="40000"/>
              </a:prstClr>
            </a:outerShdw>
          </a:effectLst>
        </p:grpSpPr>
        <p:grpSp>
          <p:nvGrpSpPr>
            <p:cNvPr id="31" name="Group 30">
              <a:extLst>
                <a:ext uri="{FF2B5EF4-FFF2-40B4-BE49-F238E27FC236}">
                  <a16:creationId xmlns:a16="http://schemas.microsoft.com/office/drawing/2014/main" id="{EBFF975B-31E9-41FB-88CA-0797863AE7F6}"/>
                </a:ext>
              </a:extLst>
            </p:cNvPr>
            <p:cNvGrpSpPr/>
            <p:nvPr/>
          </p:nvGrpSpPr>
          <p:grpSpPr>
            <a:xfrm>
              <a:off x="3991704" y="4037757"/>
              <a:ext cx="1509876" cy="1509876"/>
              <a:chOff x="2499955" y="4072194"/>
              <a:chExt cx="2236791" cy="2236785"/>
            </a:xfrm>
          </p:grpSpPr>
          <p:sp>
            <p:nvSpPr>
              <p:cNvPr id="11" name="Freeform: Shape 10">
                <a:extLst>
                  <a:ext uri="{FF2B5EF4-FFF2-40B4-BE49-F238E27FC236}">
                    <a16:creationId xmlns:a16="http://schemas.microsoft.com/office/drawing/2014/main" id="{131E0078-ED65-49FD-BECE-EF594DACCCE3}"/>
                  </a:ext>
                </a:extLst>
              </p:cNvPr>
              <p:cNvSpPr/>
              <p:nvPr/>
            </p:nvSpPr>
            <p:spPr>
              <a:xfrm rot="13500000">
                <a:off x="2499958" y="407219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A9C6F8-8314-48C7-9107-92ACFD50860C}"/>
                  </a:ext>
                </a:extLst>
              </p:cNvPr>
              <p:cNvSpPr>
                <a:spLocks noChangeAspect="1"/>
              </p:cNvSpPr>
              <p:nvPr/>
            </p:nvSpPr>
            <p:spPr>
              <a:xfrm rot="13500000">
                <a:off x="2606995" y="417206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18">
              <a:extLst>
                <a:ext uri="{FF2B5EF4-FFF2-40B4-BE49-F238E27FC236}">
                  <a16:creationId xmlns:a16="http://schemas.microsoft.com/office/drawing/2014/main" id="{E8E94C3D-02E0-49E6-BF93-FF180E7DD51E}"/>
                </a:ext>
              </a:extLst>
            </p:cNvPr>
            <p:cNvSpPr>
              <a:spLocks noChangeAspect="1" noChangeArrowheads="1"/>
            </p:cNvSpPr>
            <p:nvPr/>
          </p:nvSpPr>
          <p:spPr bwMode="auto">
            <a:xfrm>
              <a:off x="4606544" y="4981758"/>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8" name="TextBox 47">
              <a:extLst>
                <a:ext uri="{FF2B5EF4-FFF2-40B4-BE49-F238E27FC236}">
                  <a16:creationId xmlns:a16="http://schemas.microsoft.com/office/drawing/2014/main" id="{8E70A0D4-5D22-4FED-A2E3-54FB9B1BFF03}"/>
                </a:ext>
              </a:extLst>
            </p:cNvPr>
            <p:cNvSpPr txBox="1"/>
            <p:nvPr/>
          </p:nvSpPr>
          <p:spPr>
            <a:xfrm>
              <a:off x="4243566" y="4434058"/>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$1,561</a:t>
              </a:r>
            </a:p>
          </p:txBody>
        </p:sp>
      </p:grpSp>
      <p:grpSp>
        <p:nvGrpSpPr>
          <p:cNvPr id="54" name="Group 53">
            <a:extLst>
              <a:ext uri="{FF2B5EF4-FFF2-40B4-BE49-F238E27FC236}">
                <a16:creationId xmlns:a16="http://schemas.microsoft.com/office/drawing/2014/main" id="{68E5FCC2-0161-4570-B3BB-77968D288E09}"/>
              </a:ext>
            </a:extLst>
          </p:cNvPr>
          <p:cNvGrpSpPr/>
          <p:nvPr/>
        </p:nvGrpSpPr>
        <p:grpSpPr>
          <a:xfrm>
            <a:off x="5226327" y="2831073"/>
            <a:ext cx="1509876" cy="1509876"/>
            <a:chOff x="5226327" y="2831073"/>
            <a:chExt cx="1509876" cy="1509876"/>
          </a:xfrm>
          <a:effectLst>
            <a:outerShdw blurRad="127000" dist="88900" dir="18900000" algn="bl" rotWithShape="0">
              <a:prstClr val="black">
                <a:alpha val="40000"/>
              </a:prstClr>
            </a:outerShdw>
          </a:effectLst>
        </p:grpSpPr>
        <p:grpSp>
          <p:nvGrpSpPr>
            <p:cNvPr id="32" name="Group 31">
              <a:extLst>
                <a:ext uri="{FF2B5EF4-FFF2-40B4-BE49-F238E27FC236}">
                  <a16:creationId xmlns:a16="http://schemas.microsoft.com/office/drawing/2014/main" id="{FE1BF9C0-0447-47D3-BEDF-C611114A5F89}"/>
                </a:ext>
              </a:extLst>
            </p:cNvPr>
            <p:cNvGrpSpPr/>
            <p:nvPr/>
          </p:nvGrpSpPr>
          <p:grpSpPr>
            <a:xfrm>
              <a:off x="5226327" y="2831073"/>
              <a:ext cx="1509876" cy="1509876"/>
              <a:chOff x="4328975" y="2284569"/>
              <a:chExt cx="2236791" cy="2236785"/>
            </a:xfrm>
          </p:grpSpPr>
          <p:sp>
            <p:nvSpPr>
              <p:cNvPr id="9" name="Freeform: Shape 8">
                <a:extLst>
                  <a:ext uri="{FF2B5EF4-FFF2-40B4-BE49-F238E27FC236}">
                    <a16:creationId xmlns:a16="http://schemas.microsoft.com/office/drawing/2014/main" id="{56437984-8604-4564-9F07-DD97F33A6206}"/>
                  </a:ext>
                </a:extLst>
              </p:cNvPr>
              <p:cNvSpPr/>
              <p:nvPr/>
            </p:nvSpPr>
            <p:spPr>
              <a:xfrm rot="2700000">
                <a:off x="4328978" y="2284566"/>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47917B6-4322-46C6-93CB-4E6C2A934D21}"/>
                  </a:ext>
                </a:extLst>
              </p:cNvPr>
              <p:cNvSpPr>
                <a:spLocks noChangeAspect="1"/>
              </p:cNvSpPr>
              <p:nvPr/>
            </p:nvSpPr>
            <p:spPr>
              <a:xfrm rot="2700000">
                <a:off x="4432386" y="2387977"/>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Freeform 13">
              <a:extLst>
                <a:ext uri="{FF2B5EF4-FFF2-40B4-BE49-F238E27FC236}">
                  <a16:creationId xmlns:a16="http://schemas.microsoft.com/office/drawing/2014/main" id="{77B546E7-8246-455A-BD85-B41AADEFF2F1}"/>
                </a:ext>
              </a:extLst>
            </p:cNvPr>
            <p:cNvSpPr>
              <a:spLocks noChangeAspect="1" noChangeArrowheads="1"/>
            </p:cNvSpPr>
            <p:nvPr/>
          </p:nvSpPr>
          <p:spPr bwMode="auto">
            <a:xfrm>
              <a:off x="5805921" y="3027983"/>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9" name="TextBox 48">
              <a:extLst>
                <a:ext uri="{FF2B5EF4-FFF2-40B4-BE49-F238E27FC236}">
                  <a16:creationId xmlns:a16="http://schemas.microsoft.com/office/drawing/2014/main" id="{F0382D54-9D06-451D-8D82-BB284429E61C}"/>
                </a:ext>
              </a:extLst>
            </p:cNvPr>
            <p:cNvSpPr txBox="1"/>
            <p:nvPr/>
          </p:nvSpPr>
          <p:spPr>
            <a:xfrm>
              <a:off x="5497589" y="350482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$1,297</a:t>
              </a:r>
            </a:p>
          </p:txBody>
        </p:sp>
      </p:grpSp>
      <p:grpSp>
        <p:nvGrpSpPr>
          <p:cNvPr id="55" name="Group 54">
            <a:extLst>
              <a:ext uri="{FF2B5EF4-FFF2-40B4-BE49-F238E27FC236}">
                <a16:creationId xmlns:a16="http://schemas.microsoft.com/office/drawing/2014/main" id="{CED2B7DC-8527-46A3-ADD4-663EBE53048E}"/>
              </a:ext>
            </a:extLst>
          </p:cNvPr>
          <p:cNvGrpSpPr/>
          <p:nvPr/>
        </p:nvGrpSpPr>
        <p:grpSpPr>
          <a:xfrm>
            <a:off x="6397870" y="4001022"/>
            <a:ext cx="1509876" cy="1509876"/>
            <a:chOff x="6397870" y="4001022"/>
            <a:chExt cx="1509876" cy="1509876"/>
          </a:xfrm>
          <a:effectLst>
            <a:outerShdw blurRad="127000" dist="88900" dir="18900000" algn="bl" rotWithShape="0">
              <a:prstClr val="black">
                <a:alpha val="40000"/>
              </a:prstClr>
            </a:outerShdw>
          </a:effectLst>
        </p:grpSpPr>
        <p:grpSp>
          <p:nvGrpSpPr>
            <p:cNvPr id="33" name="Group 32">
              <a:extLst>
                <a:ext uri="{FF2B5EF4-FFF2-40B4-BE49-F238E27FC236}">
                  <a16:creationId xmlns:a16="http://schemas.microsoft.com/office/drawing/2014/main" id="{D71C92FC-38DA-4A34-9837-F0AC26689C78}"/>
                </a:ext>
              </a:extLst>
            </p:cNvPr>
            <p:cNvGrpSpPr/>
            <p:nvPr/>
          </p:nvGrpSpPr>
          <p:grpSpPr>
            <a:xfrm>
              <a:off x="6397870" y="4001022"/>
              <a:ext cx="1509876" cy="1509876"/>
              <a:chOff x="6064547" y="4017774"/>
              <a:chExt cx="2236791" cy="2236785"/>
            </a:xfrm>
          </p:grpSpPr>
          <p:sp>
            <p:nvSpPr>
              <p:cNvPr id="10" name="Freeform: Shape 9">
                <a:extLst>
                  <a:ext uri="{FF2B5EF4-FFF2-40B4-BE49-F238E27FC236}">
                    <a16:creationId xmlns:a16="http://schemas.microsoft.com/office/drawing/2014/main" id="{C3B657D5-E006-40EF-8998-0A49584F3EDA}"/>
                  </a:ext>
                </a:extLst>
              </p:cNvPr>
              <p:cNvSpPr/>
              <p:nvPr/>
            </p:nvSpPr>
            <p:spPr>
              <a:xfrm rot="13500000">
                <a:off x="6064550" y="401777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B911920-9D48-4B2D-847A-C39F05C53AB6}"/>
                  </a:ext>
                </a:extLst>
              </p:cNvPr>
              <p:cNvSpPr>
                <a:spLocks noChangeAspect="1"/>
              </p:cNvSpPr>
              <p:nvPr/>
            </p:nvSpPr>
            <p:spPr>
              <a:xfrm rot="13500000">
                <a:off x="6167958" y="411480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17">
              <a:extLst>
                <a:ext uri="{FF2B5EF4-FFF2-40B4-BE49-F238E27FC236}">
                  <a16:creationId xmlns:a16="http://schemas.microsoft.com/office/drawing/2014/main" id="{B19C05CC-7316-40B5-91BF-8F92957843B5}"/>
                </a:ext>
              </a:extLst>
            </p:cNvPr>
            <p:cNvSpPr>
              <a:spLocks noChangeAspect="1" noChangeArrowheads="1"/>
            </p:cNvSpPr>
            <p:nvPr/>
          </p:nvSpPr>
          <p:spPr bwMode="auto">
            <a:xfrm>
              <a:off x="6950192" y="5022907"/>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50" name="TextBox 49">
              <a:extLst>
                <a:ext uri="{FF2B5EF4-FFF2-40B4-BE49-F238E27FC236}">
                  <a16:creationId xmlns:a16="http://schemas.microsoft.com/office/drawing/2014/main" id="{9819723D-B35F-489F-BDFD-A48FD33425AF}"/>
                </a:ext>
              </a:extLst>
            </p:cNvPr>
            <p:cNvSpPr txBox="1"/>
            <p:nvPr/>
          </p:nvSpPr>
          <p:spPr>
            <a:xfrm>
              <a:off x="6661491" y="4420971"/>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$1,432</a:t>
              </a:r>
            </a:p>
          </p:txBody>
        </p:sp>
      </p:grpSp>
      <p:grpSp>
        <p:nvGrpSpPr>
          <p:cNvPr id="56" name="Group 55">
            <a:extLst>
              <a:ext uri="{FF2B5EF4-FFF2-40B4-BE49-F238E27FC236}">
                <a16:creationId xmlns:a16="http://schemas.microsoft.com/office/drawing/2014/main" id="{7A06E5DF-B144-400E-B59A-DF969F9ADF4B}"/>
              </a:ext>
            </a:extLst>
          </p:cNvPr>
          <p:cNvGrpSpPr/>
          <p:nvPr/>
        </p:nvGrpSpPr>
        <p:grpSpPr>
          <a:xfrm>
            <a:off x="7416956" y="1905000"/>
            <a:ext cx="2793844" cy="2508806"/>
            <a:chOff x="7416956" y="1905000"/>
            <a:chExt cx="2793844" cy="2508806"/>
          </a:xfrm>
          <a:effectLst>
            <a:outerShdw blurRad="127000" dist="88900" dir="18900000" algn="bl" rotWithShape="0">
              <a:prstClr val="black">
                <a:alpha val="40000"/>
              </a:prstClr>
            </a:outerShdw>
          </a:effectLst>
        </p:grpSpPr>
        <p:grpSp>
          <p:nvGrpSpPr>
            <p:cNvPr id="34" name="Group 33">
              <a:extLst>
                <a:ext uri="{FF2B5EF4-FFF2-40B4-BE49-F238E27FC236}">
                  <a16:creationId xmlns:a16="http://schemas.microsoft.com/office/drawing/2014/main" id="{8D818738-490A-43E7-ABBE-062AA8E5C240}"/>
                </a:ext>
              </a:extLst>
            </p:cNvPr>
            <p:cNvGrpSpPr/>
            <p:nvPr/>
          </p:nvGrpSpPr>
          <p:grpSpPr>
            <a:xfrm>
              <a:off x="7416956" y="1905000"/>
              <a:ext cx="2793844" cy="2508806"/>
              <a:chOff x="7574262" y="912652"/>
              <a:chExt cx="4138913" cy="3716635"/>
            </a:xfrm>
          </p:grpSpPr>
          <p:sp>
            <p:nvSpPr>
              <p:cNvPr id="18" name="Freeform: Shape 17">
                <a:extLst>
                  <a:ext uri="{FF2B5EF4-FFF2-40B4-BE49-F238E27FC236}">
                    <a16:creationId xmlns:a16="http://schemas.microsoft.com/office/drawing/2014/main" id="{7AD37C3C-82AF-4D80-8E5C-0C21096CB853}"/>
                  </a:ext>
                </a:extLst>
              </p:cNvPr>
              <p:cNvSpPr/>
              <p:nvPr/>
            </p:nvSpPr>
            <p:spPr>
              <a:xfrm rot="2750394">
                <a:off x="7785401" y="701513"/>
                <a:ext cx="3716635" cy="4138913"/>
              </a:xfrm>
              <a:custGeom>
                <a:avLst/>
                <a:gdLst>
                  <a:gd name="connsiteX0" fmla="*/ 1858318 w 3716635"/>
                  <a:gd name="connsiteY0" fmla="*/ 0 h 4138913"/>
                  <a:gd name="connsiteX1" fmla="*/ 3716635 w 3716635"/>
                  <a:gd name="connsiteY1" fmla="*/ 1997590 h 4138913"/>
                  <a:gd name="connsiteX2" fmla="*/ 2961423 w 3716635"/>
                  <a:gd name="connsiteY2" fmla="*/ 1997590 h 4138913"/>
                  <a:gd name="connsiteX3" fmla="*/ 2955440 w 3716635"/>
                  <a:gd name="connsiteY3" fmla="*/ 4138913 h 4138913"/>
                  <a:gd name="connsiteX4" fmla="*/ 718664 w 3716635"/>
                  <a:gd name="connsiteY4" fmla="*/ 4132662 h 4138913"/>
                  <a:gd name="connsiteX5" fmla="*/ 724630 w 3716635"/>
                  <a:gd name="connsiteY5" fmla="*/ 1997590 h 4138913"/>
                  <a:gd name="connsiteX6" fmla="*/ 0 w 3716635"/>
                  <a:gd name="connsiteY6" fmla="*/ 1997590 h 4138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16635" h="4138913">
                    <a:moveTo>
                      <a:pt x="1858318" y="0"/>
                    </a:moveTo>
                    <a:lnTo>
                      <a:pt x="3716635" y="1997590"/>
                    </a:lnTo>
                    <a:lnTo>
                      <a:pt x="2961423" y="1997590"/>
                    </a:lnTo>
                    <a:lnTo>
                      <a:pt x="2955440" y="4138913"/>
                    </a:lnTo>
                    <a:lnTo>
                      <a:pt x="718664" y="4132662"/>
                    </a:lnTo>
                    <a:lnTo>
                      <a:pt x="724630" y="1997590"/>
                    </a:lnTo>
                    <a:lnTo>
                      <a:pt x="0" y="199759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9460FAA-9240-4C24-8725-85C3A6C0C5DE}"/>
                  </a:ext>
                </a:extLst>
              </p:cNvPr>
              <p:cNvSpPr/>
              <p:nvPr/>
            </p:nvSpPr>
            <p:spPr>
              <a:xfrm rot="2760000">
                <a:off x="7976220" y="822395"/>
                <a:ext cx="3298837" cy="3910603"/>
              </a:xfrm>
              <a:custGeom>
                <a:avLst/>
                <a:gdLst>
                  <a:gd name="connsiteX0" fmla="*/ 1644464 w 3298837"/>
                  <a:gd name="connsiteY0" fmla="*/ 0 h 3910603"/>
                  <a:gd name="connsiteX1" fmla="*/ 3298837 w 3298837"/>
                  <a:gd name="connsiteY1" fmla="*/ 1768423 h 3910603"/>
                  <a:gd name="connsiteX2" fmla="*/ 2666868 w 3298837"/>
                  <a:gd name="connsiteY2" fmla="*/ 1770190 h 3910603"/>
                  <a:gd name="connsiteX3" fmla="*/ 2666868 w 3298837"/>
                  <a:gd name="connsiteY3" fmla="*/ 3910603 h 3910603"/>
                  <a:gd name="connsiteX4" fmla="*/ 618611 w 3298837"/>
                  <a:gd name="connsiteY4" fmla="*/ 3910603 h 3910603"/>
                  <a:gd name="connsiteX5" fmla="*/ 618611 w 3298837"/>
                  <a:gd name="connsiteY5" fmla="*/ 1775912 h 3910603"/>
                  <a:gd name="connsiteX6" fmla="*/ 0 w 3298837"/>
                  <a:gd name="connsiteY6" fmla="*/ 1777641 h 3910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8837" h="3910603">
                    <a:moveTo>
                      <a:pt x="1644464" y="0"/>
                    </a:moveTo>
                    <a:lnTo>
                      <a:pt x="3298837" y="1768423"/>
                    </a:lnTo>
                    <a:lnTo>
                      <a:pt x="2666868" y="1770190"/>
                    </a:lnTo>
                    <a:lnTo>
                      <a:pt x="2666868" y="3910603"/>
                    </a:lnTo>
                    <a:lnTo>
                      <a:pt x="618611" y="3910603"/>
                    </a:lnTo>
                    <a:lnTo>
                      <a:pt x="618611" y="1775912"/>
                    </a:lnTo>
                    <a:lnTo>
                      <a:pt x="0" y="177764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Freeform 6">
              <a:extLst>
                <a:ext uri="{FF2B5EF4-FFF2-40B4-BE49-F238E27FC236}">
                  <a16:creationId xmlns:a16="http://schemas.microsoft.com/office/drawing/2014/main" id="{14281F95-6679-481B-9B8E-1CDB8410A6BD}"/>
                </a:ext>
              </a:extLst>
            </p:cNvPr>
            <p:cNvSpPr>
              <a:spLocks noChangeAspect="1" noChangeArrowheads="1"/>
            </p:cNvSpPr>
            <p:nvPr/>
          </p:nvSpPr>
          <p:spPr bwMode="auto">
            <a:xfrm>
              <a:off x="8968840" y="258215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
          <p:nvSpPr>
            <p:cNvPr id="51" name="TextBox 50">
              <a:extLst>
                <a:ext uri="{FF2B5EF4-FFF2-40B4-BE49-F238E27FC236}">
                  <a16:creationId xmlns:a16="http://schemas.microsoft.com/office/drawing/2014/main" id="{CA75EAC3-39D2-4CBC-806C-D0561F97F546}"/>
                </a:ext>
              </a:extLst>
            </p:cNvPr>
            <p:cNvSpPr txBox="1"/>
            <p:nvPr/>
          </p:nvSpPr>
          <p:spPr>
            <a:xfrm>
              <a:off x="7931321"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$3,428</a:t>
              </a:r>
            </a:p>
          </p:txBody>
        </p:sp>
      </p:grpSp>
    </p:spTree>
    <p:extLst>
      <p:ext uri="{BB962C8B-B14F-4D97-AF65-F5344CB8AC3E}">
        <p14:creationId xmlns:p14="http://schemas.microsoft.com/office/powerpoint/2010/main" val="2460233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750"/>
                                        <p:tgtEl>
                                          <p:spTgt spid="41"/>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1000" fill="hold"/>
                                        <p:tgtEl>
                                          <p:spTgt spid="52"/>
                                        </p:tgtEl>
                                        <p:attrNameLst>
                                          <p:attrName>ppt_w</p:attrName>
                                        </p:attrNameLst>
                                      </p:cBhvr>
                                      <p:tavLst>
                                        <p:tav tm="0">
                                          <p:val>
                                            <p:fltVal val="0"/>
                                          </p:val>
                                        </p:tav>
                                        <p:tav tm="100000">
                                          <p:val>
                                            <p:strVal val="#ppt_w"/>
                                          </p:val>
                                        </p:tav>
                                      </p:tavLst>
                                    </p:anim>
                                    <p:anim calcmode="lin" valueType="num">
                                      <p:cBhvr>
                                        <p:cTn id="12" dur="1000" fill="hold"/>
                                        <p:tgtEl>
                                          <p:spTgt spid="52"/>
                                        </p:tgtEl>
                                        <p:attrNameLst>
                                          <p:attrName>ppt_h</p:attrName>
                                        </p:attrNameLst>
                                      </p:cBhvr>
                                      <p:tavLst>
                                        <p:tav tm="0">
                                          <p:val>
                                            <p:fltVal val="0"/>
                                          </p:val>
                                        </p:tav>
                                        <p:tav tm="100000">
                                          <p:val>
                                            <p:strVal val="#ppt_h"/>
                                          </p:val>
                                        </p:tav>
                                      </p:tavLst>
                                    </p:anim>
                                    <p:anim calcmode="lin" valueType="num">
                                      <p:cBhvr>
                                        <p:cTn id="13" dur="1000" fill="hold"/>
                                        <p:tgtEl>
                                          <p:spTgt spid="52"/>
                                        </p:tgtEl>
                                        <p:attrNameLst>
                                          <p:attrName>style.rotation</p:attrName>
                                        </p:attrNameLst>
                                      </p:cBhvr>
                                      <p:tavLst>
                                        <p:tav tm="0">
                                          <p:val>
                                            <p:fltVal val="90"/>
                                          </p:val>
                                        </p:tav>
                                        <p:tav tm="100000">
                                          <p:val>
                                            <p:fltVal val="0"/>
                                          </p:val>
                                        </p:tav>
                                      </p:tavLst>
                                    </p:anim>
                                    <p:animEffect transition="in" filter="fade">
                                      <p:cBhvr>
                                        <p:cTn id="14" dur="1000"/>
                                        <p:tgtEl>
                                          <p:spTgt spid="5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fade">
                                      <p:cBhvr>
                                        <p:cTn id="18" dur="1000"/>
                                        <p:tgtEl>
                                          <p:spTgt spid="37"/>
                                        </p:tgtEl>
                                      </p:cBhvr>
                                    </p:animEffect>
                                    <p:anim calcmode="lin" valueType="num">
                                      <p:cBhvr>
                                        <p:cTn id="19" dur="1000" fill="hold"/>
                                        <p:tgtEl>
                                          <p:spTgt spid="37"/>
                                        </p:tgtEl>
                                        <p:attrNameLst>
                                          <p:attrName>ppt_x</p:attrName>
                                        </p:attrNameLst>
                                      </p:cBhvr>
                                      <p:tavLst>
                                        <p:tav tm="0">
                                          <p:val>
                                            <p:strVal val="#ppt_x"/>
                                          </p:val>
                                        </p:tav>
                                        <p:tav tm="100000">
                                          <p:val>
                                            <p:strVal val="#ppt_x"/>
                                          </p:val>
                                        </p:tav>
                                      </p:tavLst>
                                    </p:anim>
                                    <p:anim calcmode="lin" valueType="num">
                                      <p:cBhvr>
                                        <p:cTn id="20" dur="1000" fill="hold"/>
                                        <p:tgtEl>
                                          <p:spTgt spid="37"/>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31" presetClass="entr" presetSubtype="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1000" fill="hold"/>
                                        <p:tgtEl>
                                          <p:spTgt spid="53"/>
                                        </p:tgtEl>
                                        <p:attrNameLst>
                                          <p:attrName>ppt_w</p:attrName>
                                        </p:attrNameLst>
                                      </p:cBhvr>
                                      <p:tavLst>
                                        <p:tav tm="0">
                                          <p:val>
                                            <p:fltVal val="0"/>
                                          </p:val>
                                        </p:tav>
                                        <p:tav tm="100000">
                                          <p:val>
                                            <p:strVal val="#ppt_w"/>
                                          </p:val>
                                        </p:tav>
                                      </p:tavLst>
                                    </p:anim>
                                    <p:anim calcmode="lin" valueType="num">
                                      <p:cBhvr>
                                        <p:cTn id="25" dur="1000" fill="hold"/>
                                        <p:tgtEl>
                                          <p:spTgt spid="53"/>
                                        </p:tgtEl>
                                        <p:attrNameLst>
                                          <p:attrName>ppt_h</p:attrName>
                                        </p:attrNameLst>
                                      </p:cBhvr>
                                      <p:tavLst>
                                        <p:tav tm="0">
                                          <p:val>
                                            <p:fltVal val="0"/>
                                          </p:val>
                                        </p:tav>
                                        <p:tav tm="100000">
                                          <p:val>
                                            <p:strVal val="#ppt_h"/>
                                          </p:val>
                                        </p:tav>
                                      </p:tavLst>
                                    </p:anim>
                                    <p:anim calcmode="lin" valueType="num">
                                      <p:cBhvr>
                                        <p:cTn id="26" dur="1000" fill="hold"/>
                                        <p:tgtEl>
                                          <p:spTgt spid="53"/>
                                        </p:tgtEl>
                                        <p:attrNameLst>
                                          <p:attrName>style.rotation</p:attrName>
                                        </p:attrNameLst>
                                      </p:cBhvr>
                                      <p:tavLst>
                                        <p:tav tm="0">
                                          <p:val>
                                            <p:fltVal val="90"/>
                                          </p:val>
                                        </p:tav>
                                        <p:tav tm="100000">
                                          <p:val>
                                            <p:fltVal val="0"/>
                                          </p:val>
                                        </p:tav>
                                      </p:tavLst>
                                    </p:anim>
                                    <p:animEffect transition="in" filter="fade">
                                      <p:cBhvr>
                                        <p:cTn id="27" dur="1000"/>
                                        <p:tgtEl>
                                          <p:spTgt spid="53"/>
                                        </p:tgtEl>
                                      </p:cBhvr>
                                    </p:animEffect>
                                  </p:childTnLst>
                                </p:cTn>
                              </p:par>
                            </p:childTnLst>
                          </p:cTn>
                        </p:par>
                        <p:par>
                          <p:cTn id="28" fill="hold">
                            <p:stCondLst>
                              <p:cond delay="3750"/>
                            </p:stCondLst>
                            <p:childTnLst>
                              <p:par>
                                <p:cTn id="29" presetID="42" presetClass="entr" presetSubtype="0"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fade">
                                      <p:cBhvr>
                                        <p:cTn id="31" dur="1000"/>
                                        <p:tgtEl>
                                          <p:spTgt spid="36"/>
                                        </p:tgtEl>
                                      </p:cBhvr>
                                    </p:animEffect>
                                    <p:anim calcmode="lin" valueType="num">
                                      <p:cBhvr>
                                        <p:cTn id="32" dur="1000" fill="hold"/>
                                        <p:tgtEl>
                                          <p:spTgt spid="36"/>
                                        </p:tgtEl>
                                        <p:attrNameLst>
                                          <p:attrName>ppt_x</p:attrName>
                                        </p:attrNameLst>
                                      </p:cBhvr>
                                      <p:tavLst>
                                        <p:tav tm="0">
                                          <p:val>
                                            <p:strVal val="#ppt_x"/>
                                          </p:val>
                                        </p:tav>
                                        <p:tav tm="100000">
                                          <p:val>
                                            <p:strVal val="#ppt_x"/>
                                          </p:val>
                                        </p:tav>
                                      </p:tavLst>
                                    </p:anim>
                                    <p:anim calcmode="lin" valueType="num">
                                      <p:cBhvr>
                                        <p:cTn id="33" dur="1000" fill="hold"/>
                                        <p:tgtEl>
                                          <p:spTgt spid="36"/>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31" presetClass="entr" presetSubtype="0" fill="hold" nodeType="afterEffect">
                                  <p:stCondLst>
                                    <p:cond delay="0"/>
                                  </p:stCondLst>
                                  <p:childTnLst>
                                    <p:set>
                                      <p:cBhvr>
                                        <p:cTn id="36" dur="1" fill="hold">
                                          <p:stCondLst>
                                            <p:cond delay="0"/>
                                          </p:stCondLst>
                                        </p:cTn>
                                        <p:tgtEl>
                                          <p:spTgt spid="54"/>
                                        </p:tgtEl>
                                        <p:attrNameLst>
                                          <p:attrName>style.visibility</p:attrName>
                                        </p:attrNameLst>
                                      </p:cBhvr>
                                      <p:to>
                                        <p:strVal val="visible"/>
                                      </p:to>
                                    </p:set>
                                    <p:anim calcmode="lin" valueType="num">
                                      <p:cBhvr>
                                        <p:cTn id="37" dur="1000" fill="hold"/>
                                        <p:tgtEl>
                                          <p:spTgt spid="54"/>
                                        </p:tgtEl>
                                        <p:attrNameLst>
                                          <p:attrName>ppt_w</p:attrName>
                                        </p:attrNameLst>
                                      </p:cBhvr>
                                      <p:tavLst>
                                        <p:tav tm="0">
                                          <p:val>
                                            <p:fltVal val="0"/>
                                          </p:val>
                                        </p:tav>
                                        <p:tav tm="100000">
                                          <p:val>
                                            <p:strVal val="#ppt_w"/>
                                          </p:val>
                                        </p:tav>
                                      </p:tavLst>
                                    </p:anim>
                                    <p:anim calcmode="lin" valueType="num">
                                      <p:cBhvr>
                                        <p:cTn id="38" dur="1000" fill="hold"/>
                                        <p:tgtEl>
                                          <p:spTgt spid="54"/>
                                        </p:tgtEl>
                                        <p:attrNameLst>
                                          <p:attrName>ppt_h</p:attrName>
                                        </p:attrNameLst>
                                      </p:cBhvr>
                                      <p:tavLst>
                                        <p:tav tm="0">
                                          <p:val>
                                            <p:fltVal val="0"/>
                                          </p:val>
                                        </p:tav>
                                        <p:tav tm="100000">
                                          <p:val>
                                            <p:strVal val="#ppt_h"/>
                                          </p:val>
                                        </p:tav>
                                      </p:tavLst>
                                    </p:anim>
                                    <p:anim calcmode="lin" valueType="num">
                                      <p:cBhvr>
                                        <p:cTn id="39" dur="1000" fill="hold"/>
                                        <p:tgtEl>
                                          <p:spTgt spid="54"/>
                                        </p:tgtEl>
                                        <p:attrNameLst>
                                          <p:attrName>style.rotation</p:attrName>
                                        </p:attrNameLst>
                                      </p:cBhvr>
                                      <p:tavLst>
                                        <p:tav tm="0">
                                          <p:val>
                                            <p:fltVal val="90"/>
                                          </p:val>
                                        </p:tav>
                                        <p:tav tm="100000">
                                          <p:val>
                                            <p:fltVal val="0"/>
                                          </p:val>
                                        </p:tav>
                                      </p:tavLst>
                                    </p:anim>
                                    <p:animEffect transition="in" filter="fade">
                                      <p:cBhvr>
                                        <p:cTn id="40" dur="1000"/>
                                        <p:tgtEl>
                                          <p:spTgt spid="54"/>
                                        </p:tgtEl>
                                      </p:cBhvr>
                                    </p:animEffect>
                                  </p:childTnLst>
                                </p:cTn>
                              </p:par>
                            </p:childTnLst>
                          </p:cTn>
                        </p:par>
                        <p:par>
                          <p:cTn id="41" fill="hold">
                            <p:stCondLst>
                              <p:cond delay="5750"/>
                            </p:stCondLst>
                            <p:childTnLst>
                              <p:par>
                                <p:cTn id="42" presetID="47" presetClass="entr" presetSubtype="0" fill="hold" grpId="0" nodeType="afterEffect">
                                  <p:stCondLst>
                                    <p:cond delay="0"/>
                                  </p:stCondLst>
                                  <p:childTnLst>
                                    <p:set>
                                      <p:cBhvr>
                                        <p:cTn id="43" dur="1" fill="hold">
                                          <p:stCondLst>
                                            <p:cond delay="0"/>
                                          </p:stCondLst>
                                        </p:cTn>
                                        <p:tgtEl>
                                          <p:spTgt spid="39"/>
                                        </p:tgtEl>
                                        <p:attrNameLst>
                                          <p:attrName>style.visibility</p:attrName>
                                        </p:attrNameLst>
                                      </p:cBhvr>
                                      <p:to>
                                        <p:strVal val="visible"/>
                                      </p:to>
                                    </p:set>
                                    <p:animEffect transition="in" filter="fade">
                                      <p:cBhvr>
                                        <p:cTn id="44" dur="1000"/>
                                        <p:tgtEl>
                                          <p:spTgt spid="39"/>
                                        </p:tgtEl>
                                      </p:cBhvr>
                                    </p:animEffect>
                                    <p:anim calcmode="lin" valueType="num">
                                      <p:cBhvr>
                                        <p:cTn id="45" dur="1000" fill="hold"/>
                                        <p:tgtEl>
                                          <p:spTgt spid="39"/>
                                        </p:tgtEl>
                                        <p:attrNameLst>
                                          <p:attrName>ppt_x</p:attrName>
                                        </p:attrNameLst>
                                      </p:cBhvr>
                                      <p:tavLst>
                                        <p:tav tm="0">
                                          <p:val>
                                            <p:strVal val="#ppt_x"/>
                                          </p:val>
                                        </p:tav>
                                        <p:tav tm="100000">
                                          <p:val>
                                            <p:strVal val="#ppt_x"/>
                                          </p:val>
                                        </p:tav>
                                      </p:tavLst>
                                    </p:anim>
                                    <p:anim calcmode="lin" valueType="num">
                                      <p:cBhvr>
                                        <p:cTn id="46" dur="1000" fill="hold"/>
                                        <p:tgtEl>
                                          <p:spTgt spid="39"/>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31" presetClass="entr" presetSubtype="0" fill="hold" nodeType="afterEffect">
                                  <p:stCondLst>
                                    <p:cond delay="0"/>
                                  </p:stCondLst>
                                  <p:childTnLst>
                                    <p:set>
                                      <p:cBhvr>
                                        <p:cTn id="49" dur="1" fill="hold">
                                          <p:stCondLst>
                                            <p:cond delay="0"/>
                                          </p:stCondLst>
                                        </p:cTn>
                                        <p:tgtEl>
                                          <p:spTgt spid="55"/>
                                        </p:tgtEl>
                                        <p:attrNameLst>
                                          <p:attrName>style.visibility</p:attrName>
                                        </p:attrNameLst>
                                      </p:cBhvr>
                                      <p:to>
                                        <p:strVal val="visible"/>
                                      </p:to>
                                    </p:set>
                                    <p:anim calcmode="lin" valueType="num">
                                      <p:cBhvr>
                                        <p:cTn id="50" dur="1000" fill="hold"/>
                                        <p:tgtEl>
                                          <p:spTgt spid="55"/>
                                        </p:tgtEl>
                                        <p:attrNameLst>
                                          <p:attrName>ppt_w</p:attrName>
                                        </p:attrNameLst>
                                      </p:cBhvr>
                                      <p:tavLst>
                                        <p:tav tm="0">
                                          <p:val>
                                            <p:fltVal val="0"/>
                                          </p:val>
                                        </p:tav>
                                        <p:tav tm="100000">
                                          <p:val>
                                            <p:strVal val="#ppt_w"/>
                                          </p:val>
                                        </p:tav>
                                      </p:tavLst>
                                    </p:anim>
                                    <p:anim calcmode="lin" valueType="num">
                                      <p:cBhvr>
                                        <p:cTn id="51" dur="1000" fill="hold"/>
                                        <p:tgtEl>
                                          <p:spTgt spid="55"/>
                                        </p:tgtEl>
                                        <p:attrNameLst>
                                          <p:attrName>ppt_h</p:attrName>
                                        </p:attrNameLst>
                                      </p:cBhvr>
                                      <p:tavLst>
                                        <p:tav tm="0">
                                          <p:val>
                                            <p:fltVal val="0"/>
                                          </p:val>
                                        </p:tav>
                                        <p:tav tm="100000">
                                          <p:val>
                                            <p:strVal val="#ppt_h"/>
                                          </p:val>
                                        </p:tav>
                                      </p:tavLst>
                                    </p:anim>
                                    <p:anim calcmode="lin" valueType="num">
                                      <p:cBhvr>
                                        <p:cTn id="52" dur="1000" fill="hold"/>
                                        <p:tgtEl>
                                          <p:spTgt spid="55"/>
                                        </p:tgtEl>
                                        <p:attrNameLst>
                                          <p:attrName>style.rotation</p:attrName>
                                        </p:attrNameLst>
                                      </p:cBhvr>
                                      <p:tavLst>
                                        <p:tav tm="0">
                                          <p:val>
                                            <p:fltVal val="90"/>
                                          </p:val>
                                        </p:tav>
                                        <p:tav tm="100000">
                                          <p:val>
                                            <p:fltVal val="0"/>
                                          </p:val>
                                        </p:tav>
                                      </p:tavLst>
                                    </p:anim>
                                    <p:animEffect transition="in" filter="fade">
                                      <p:cBhvr>
                                        <p:cTn id="53" dur="1000"/>
                                        <p:tgtEl>
                                          <p:spTgt spid="5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fade">
                                      <p:cBhvr>
                                        <p:cTn id="57" dur="1000"/>
                                        <p:tgtEl>
                                          <p:spTgt spid="38"/>
                                        </p:tgtEl>
                                      </p:cBhvr>
                                    </p:animEffect>
                                    <p:anim calcmode="lin" valueType="num">
                                      <p:cBhvr>
                                        <p:cTn id="58" dur="1000" fill="hold"/>
                                        <p:tgtEl>
                                          <p:spTgt spid="38"/>
                                        </p:tgtEl>
                                        <p:attrNameLst>
                                          <p:attrName>ppt_x</p:attrName>
                                        </p:attrNameLst>
                                      </p:cBhvr>
                                      <p:tavLst>
                                        <p:tav tm="0">
                                          <p:val>
                                            <p:strVal val="#ppt_x"/>
                                          </p:val>
                                        </p:tav>
                                        <p:tav tm="100000">
                                          <p:val>
                                            <p:strVal val="#ppt_x"/>
                                          </p:val>
                                        </p:tav>
                                      </p:tavLst>
                                    </p:anim>
                                    <p:anim calcmode="lin" valueType="num">
                                      <p:cBhvr>
                                        <p:cTn id="59" dur="1000" fill="hold"/>
                                        <p:tgtEl>
                                          <p:spTgt spid="38"/>
                                        </p:tgtEl>
                                        <p:attrNameLst>
                                          <p:attrName>ppt_y</p:attrName>
                                        </p:attrNameLst>
                                      </p:cBhvr>
                                      <p:tavLst>
                                        <p:tav tm="0">
                                          <p:val>
                                            <p:strVal val="#ppt_y+.1"/>
                                          </p:val>
                                        </p:tav>
                                        <p:tav tm="100000">
                                          <p:val>
                                            <p:strVal val="#ppt_y"/>
                                          </p:val>
                                        </p:tav>
                                      </p:tavLst>
                                    </p:anim>
                                  </p:childTnLst>
                                </p:cTn>
                              </p:par>
                            </p:childTnLst>
                          </p:cTn>
                        </p:par>
                        <p:par>
                          <p:cTn id="60" fill="hold">
                            <p:stCondLst>
                              <p:cond delay="8750"/>
                            </p:stCondLst>
                            <p:childTnLst>
                              <p:par>
                                <p:cTn id="61" presetID="31" presetClass="entr" presetSubtype="0"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1000" fill="hold"/>
                                        <p:tgtEl>
                                          <p:spTgt spid="56"/>
                                        </p:tgtEl>
                                        <p:attrNameLst>
                                          <p:attrName>ppt_w</p:attrName>
                                        </p:attrNameLst>
                                      </p:cBhvr>
                                      <p:tavLst>
                                        <p:tav tm="0">
                                          <p:val>
                                            <p:fltVal val="0"/>
                                          </p:val>
                                        </p:tav>
                                        <p:tav tm="100000">
                                          <p:val>
                                            <p:strVal val="#ppt_w"/>
                                          </p:val>
                                        </p:tav>
                                      </p:tavLst>
                                    </p:anim>
                                    <p:anim calcmode="lin" valueType="num">
                                      <p:cBhvr>
                                        <p:cTn id="64" dur="1000" fill="hold"/>
                                        <p:tgtEl>
                                          <p:spTgt spid="56"/>
                                        </p:tgtEl>
                                        <p:attrNameLst>
                                          <p:attrName>ppt_h</p:attrName>
                                        </p:attrNameLst>
                                      </p:cBhvr>
                                      <p:tavLst>
                                        <p:tav tm="0">
                                          <p:val>
                                            <p:fltVal val="0"/>
                                          </p:val>
                                        </p:tav>
                                        <p:tav tm="100000">
                                          <p:val>
                                            <p:strVal val="#ppt_h"/>
                                          </p:val>
                                        </p:tav>
                                      </p:tavLst>
                                    </p:anim>
                                    <p:anim calcmode="lin" valueType="num">
                                      <p:cBhvr>
                                        <p:cTn id="65" dur="1000" fill="hold"/>
                                        <p:tgtEl>
                                          <p:spTgt spid="56"/>
                                        </p:tgtEl>
                                        <p:attrNameLst>
                                          <p:attrName>style.rotation</p:attrName>
                                        </p:attrNameLst>
                                      </p:cBhvr>
                                      <p:tavLst>
                                        <p:tav tm="0">
                                          <p:val>
                                            <p:fltVal val="90"/>
                                          </p:val>
                                        </p:tav>
                                        <p:tav tm="100000">
                                          <p:val>
                                            <p:fltVal val="0"/>
                                          </p:val>
                                        </p:tav>
                                      </p:tavLst>
                                    </p:anim>
                                    <p:animEffect transition="in" filter="fade">
                                      <p:cBhvr>
                                        <p:cTn id="66" dur="1000"/>
                                        <p:tgtEl>
                                          <p:spTgt spid="56"/>
                                        </p:tgtEl>
                                      </p:cBhvr>
                                    </p:animEffect>
                                  </p:childTnLst>
                                </p:cTn>
                              </p:par>
                            </p:childTnLst>
                          </p:cTn>
                        </p:par>
                        <p:par>
                          <p:cTn id="67" fill="hold">
                            <p:stCondLst>
                              <p:cond delay="9750"/>
                            </p:stCondLst>
                            <p:childTnLst>
                              <p:par>
                                <p:cTn id="68" presetID="47" presetClass="entr" presetSubtype="0" fill="hold" grpId="0" nodeType="after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P spid="39" grpId="0"/>
      <p:bldP spid="40" grpId="0"/>
      <p:bldP spid="4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8397B1"/>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EF3425"/>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44546B"/>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2C3749"/>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solidFill>
              <a:srgbClr val="EF3425"/>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solidFill>
              <a:srgbClr val="8397B1"/>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4"/>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solidFill>
              <a:srgbClr val="44546B"/>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5"/>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solidFill>
              <a:srgbClr val="2C3749"/>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6"/>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468901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8ADB11D-DF4A-4335-B102-A657DD09E057}"/>
              </a:ext>
            </a:extLst>
          </p:cNvPr>
          <p:cNvGrpSpPr/>
          <p:nvPr/>
        </p:nvGrpSpPr>
        <p:grpSpPr>
          <a:xfrm>
            <a:off x="911990" y="2014090"/>
            <a:ext cx="4119620" cy="2743200"/>
            <a:chOff x="911990" y="2014090"/>
            <a:chExt cx="4119620" cy="2743200"/>
          </a:xfrm>
        </p:grpSpPr>
        <p:cxnSp>
          <p:nvCxnSpPr>
            <p:cNvPr id="11" name="Straight Connector 10">
              <a:extLst>
                <a:ext uri="{FF2B5EF4-FFF2-40B4-BE49-F238E27FC236}">
                  <a16:creationId xmlns:a16="http://schemas.microsoft.com/office/drawing/2014/main" id="{D796F32F-5175-44D1-9837-F6BE78B079A2}"/>
                </a:ext>
              </a:extLst>
            </p:cNvPr>
            <p:cNvCxnSpPr>
              <a:cxnSpLocks/>
            </p:cNvCxnSpPr>
            <p:nvPr/>
          </p:nvCxnSpPr>
          <p:spPr>
            <a:xfrm rot="5400000">
              <a:off x="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70E8A68-E2DB-4C08-9A42-86955CB2C8AE}"/>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4716180-AC90-4CFA-A23B-FE1AC0D4895E}"/>
                </a:ext>
              </a:extLst>
            </p:cNvPr>
            <p:cNvCxnSpPr>
              <a:cxnSpLocks/>
            </p:cNvCxnSpPr>
            <p:nvPr/>
          </p:nvCxnSpPr>
          <p:spPr>
            <a:xfrm rot="5400000">
              <a:off x="914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614182E-3745-4F63-9AD1-82779F4F5CD8}"/>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7C0CF50-A6B4-4C4A-B752-7BA06F8267D6}"/>
                </a:ext>
              </a:extLst>
            </p:cNvPr>
            <p:cNvCxnSpPr>
              <a:cxnSpLocks/>
            </p:cNvCxnSpPr>
            <p:nvPr/>
          </p:nvCxnSpPr>
          <p:spPr>
            <a:xfrm rot="5400000">
              <a:off x="1371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7017CD0-2807-44BF-8D37-4ED028EB80B2}"/>
                </a:ext>
              </a:extLst>
            </p:cNvPr>
            <p:cNvCxnSpPr>
              <a:cxnSpLocks/>
            </p:cNvCxnSpPr>
            <p:nvPr/>
          </p:nvCxnSpPr>
          <p:spPr>
            <a:xfrm rot="5400000">
              <a:off x="18288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7E2F359-D253-4E4A-AD6A-04411E85A28D}"/>
                </a:ext>
              </a:extLst>
            </p:cNvPr>
            <p:cNvCxnSpPr>
              <a:cxnSpLocks/>
            </p:cNvCxnSpPr>
            <p:nvPr/>
          </p:nvCxnSpPr>
          <p:spPr>
            <a:xfrm rot="5400000">
              <a:off x="22860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DA70852-6E90-4350-BD88-1E8EBEC7C7BD}"/>
                </a:ext>
              </a:extLst>
            </p:cNvPr>
            <p:cNvCxnSpPr>
              <a:cxnSpLocks/>
            </p:cNvCxnSpPr>
            <p:nvPr/>
          </p:nvCxnSpPr>
          <p:spPr>
            <a:xfrm rot="5400000">
              <a:off x="2743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B18C5F2-6CEF-489A-89F4-CF6974C6FA9E}"/>
                </a:ext>
              </a:extLst>
            </p:cNvPr>
            <p:cNvCxnSpPr>
              <a:cxnSpLocks/>
            </p:cNvCxnSpPr>
            <p:nvPr/>
          </p:nvCxnSpPr>
          <p:spPr>
            <a:xfrm rot="5400000">
              <a:off x="3200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90B8EED-9C67-4415-B515-28C4F9357448}"/>
                </a:ext>
              </a:extLst>
            </p:cNvPr>
            <p:cNvCxnSpPr>
              <a:cxnSpLocks/>
            </p:cNvCxnSpPr>
            <p:nvPr/>
          </p:nvCxnSpPr>
          <p:spPr>
            <a:xfrm rot="5400000">
              <a:off x="3657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40097D70-D943-4579-AC85-1A634C4DC0A4}"/>
              </a:ext>
            </a:extLst>
          </p:cNvPr>
          <p:cNvGrpSpPr/>
          <p:nvPr/>
        </p:nvGrpSpPr>
        <p:grpSpPr>
          <a:xfrm>
            <a:off x="631576" y="4754880"/>
            <a:ext cx="4618993" cy="310187"/>
            <a:chOff x="631576" y="4754880"/>
            <a:chExt cx="4618993" cy="310187"/>
          </a:xfrm>
        </p:grpSpPr>
        <p:sp>
          <p:nvSpPr>
            <p:cNvPr id="10" name="TextBox 9">
              <a:extLst>
                <a:ext uri="{FF2B5EF4-FFF2-40B4-BE49-F238E27FC236}">
                  <a16:creationId xmlns:a16="http://schemas.microsoft.com/office/drawing/2014/main" id="{98B26949-8527-4CF3-9E85-9011FDDB550B}"/>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chemeClr val="bg1"/>
                  </a:solidFill>
                </a:rPr>
                <a:t>50</a:t>
              </a:r>
            </a:p>
          </p:txBody>
        </p:sp>
        <p:sp>
          <p:nvSpPr>
            <p:cNvPr id="21" name="TextBox 20">
              <a:extLst>
                <a:ext uri="{FF2B5EF4-FFF2-40B4-BE49-F238E27FC236}">
                  <a16:creationId xmlns:a16="http://schemas.microsoft.com/office/drawing/2014/main" id="{816F86AF-816C-455D-BD70-A6CAAB7BCA41}"/>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chemeClr val="bg1"/>
                  </a:solidFill>
                </a:rPr>
                <a:t>0</a:t>
              </a:r>
            </a:p>
          </p:txBody>
        </p:sp>
        <p:sp>
          <p:nvSpPr>
            <p:cNvPr id="22" name="TextBox 21">
              <a:extLst>
                <a:ext uri="{FF2B5EF4-FFF2-40B4-BE49-F238E27FC236}">
                  <a16:creationId xmlns:a16="http://schemas.microsoft.com/office/drawing/2014/main" id="{5D0B638B-4F67-435F-9962-8B8190B6F6A4}"/>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chemeClr val="bg1"/>
                  </a:solidFill>
                </a:rPr>
                <a:t>100</a:t>
              </a:r>
            </a:p>
          </p:txBody>
        </p:sp>
        <p:sp>
          <p:nvSpPr>
            <p:cNvPr id="23" name="TextBox 22">
              <a:extLst>
                <a:ext uri="{FF2B5EF4-FFF2-40B4-BE49-F238E27FC236}">
                  <a16:creationId xmlns:a16="http://schemas.microsoft.com/office/drawing/2014/main" id="{8DD04646-FF68-4CAC-978D-8F0EAC406059}"/>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chemeClr val="bg1"/>
                  </a:solidFill>
                </a:rPr>
                <a:t>150</a:t>
              </a:r>
            </a:p>
          </p:txBody>
        </p:sp>
        <p:sp>
          <p:nvSpPr>
            <p:cNvPr id="24" name="TextBox 23">
              <a:extLst>
                <a:ext uri="{FF2B5EF4-FFF2-40B4-BE49-F238E27FC236}">
                  <a16:creationId xmlns:a16="http://schemas.microsoft.com/office/drawing/2014/main" id="{74CE68C1-41EF-4236-BB59-0105785B0FC1}"/>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chemeClr val="bg1"/>
                  </a:solidFill>
                </a:rPr>
                <a:t>200</a:t>
              </a:r>
            </a:p>
          </p:txBody>
        </p:sp>
        <p:sp>
          <p:nvSpPr>
            <p:cNvPr id="25" name="TextBox 24">
              <a:extLst>
                <a:ext uri="{FF2B5EF4-FFF2-40B4-BE49-F238E27FC236}">
                  <a16:creationId xmlns:a16="http://schemas.microsoft.com/office/drawing/2014/main" id="{E53294DE-394A-486F-B947-42177C2AFDD5}"/>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chemeClr val="bg1"/>
                  </a:solidFill>
                </a:rPr>
                <a:t>250</a:t>
              </a:r>
            </a:p>
          </p:txBody>
        </p:sp>
        <p:sp>
          <p:nvSpPr>
            <p:cNvPr id="26" name="TextBox 25">
              <a:extLst>
                <a:ext uri="{FF2B5EF4-FFF2-40B4-BE49-F238E27FC236}">
                  <a16:creationId xmlns:a16="http://schemas.microsoft.com/office/drawing/2014/main" id="{BFFEFFF9-5414-434A-B35B-38A5FA0BC115}"/>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chemeClr val="bg1"/>
                  </a:solidFill>
                </a:rPr>
                <a:t>300</a:t>
              </a:r>
            </a:p>
          </p:txBody>
        </p:sp>
        <p:sp>
          <p:nvSpPr>
            <p:cNvPr id="27" name="TextBox 26">
              <a:extLst>
                <a:ext uri="{FF2B5EF4-FFF2-40B4-BE49-F238E27FC236}">
                  <a16:creationId xmlns:a16="http://schemas.microsoft.com/office/drawing/2014/main" id="{D6F901FF-394D-4522-AE6E-B10E290774D5}"/>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chemeClr val="bg1"/>
                  </a:solidFill>
                </a:rPr>
                <a:t>350</a:t>
              </a:r>
            </a:p>
          </p:txBody>
        </p:sp>
        <p:sp>
          <p:nvSpPr>
            <p:cNvPr id="28" name="TextBox 27">
              <a:extLst>
                <a:ext uri="{FF2B5EF4-FFF2-40B4-BE49-F238E27FC236}">
                  <a16:creationId xmlns:a16="http://schemas.microsoft.com/office/drawing/2014/main" id="{85DF72E4-E748-496A-8D15-6A2D5A34B69A}"/>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chemeClr val="bg1"/>
                  </a:solidFill>
                </a:rPr>
                <a:t>400</a:t>
              </a:r>
            </a:p>
          </p:txBody>
        </p:sp>
        <p:sp>
          <p:nvSpPr>
            <p:cNvPr id="29" name="TextBox 28">
              <a:extLst>
                <a:ext uri="{FF2B5EF4-FFF2-40B4-BE49-F238E27FC236}">
                  <a16:creationId xmlns:a16="http://schemas.microsoft.com/office/drawing/2014/main" id="{F17FEBD8-63CF-4B96-B1B6-385DD267AEC3}"/>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chemeClr val="bg1"/>
                  </a:solidFill>
                </a:rPr>
                <a:t>450</a:t>
              </a:r>
            </a:p>
          </p:txBody>
        </p:sp>
      </p:grpSp>
      <p:cxnSp>
        <p:nvCxnSpPr>
          <p:cNvPr id="30" name="Straight Connector 29">
            <a:extLst>
              <a:ext uri="{FF2B5EF4-FFF2-40B4-BE49-F238E27FC236}">
                <a16:creationId xmlns:a16="http://schemas.microsoft.com/office/drawing/2014/main" id="{38B2D4EE-F229-4090-B455-2CB9FEE2A329}"/>
              </a:ext>
            </a:extLst>
          </p:cNvPr>
          <p:cNvCxnSpPr>
            <a:cxnSpLocks/>
          </p:cNvCxnSpPr>
          <p:nvPr/>
        </p:nvCxnSpPr>
        <p:spPr>
          <a:xfrm rot="5400000">
            <a:off x="4726810" y="338087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F2CF3DF7-429B-40EA-BE29-7C2CA185D7BB}"/>
              </a:ext>
            </a:extLst>
          </p:cNvPr>
          <p:cNvSpPr>
            <a:spLocks noChangeAspect="1"/>
          </p:cNvSpPr>
          <p:nvPr/>
        </p:nvSpPr>
        <p:spPr>
          <a:xfrm>
            <a:off x="5560172" y="2832791"/>
            <a:ext cx="1097280" cy="109728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DE82471-5170-4AC9-82B0-6760B25A94EB}"/>
              </a:ext>
            </a:extLst>
          </p:cNvPr>
          <p:cNvSpPr txBox="1"/>
          <p:nvPr/>
        </p:nvSpPr>
        <p:spPr>
          <a:xfrm>
            <a:off x="5593080" y="3013948"/>
            <a:ext cx="1005840" cy="738664"/>
          </a:xfrm>
          <a:prstGeom prst="rect">
            <a:avLst/>
          </a:prstGeom>
          <a:noFill/>
        </p:spPr>
        <p:txBody>
          <a:bodyPr wrap="square" lIns="0" tIns="0" rIns="0" bIns="0" rtlCol="0" anchor="t">
            <a:spAutoFit/>
          </a:bodyPr>
          <a:lstStyle/>
          <a:p>
            <a:pPr algn="ctr"/>
            <a:r>
              <a:rPr lang="en-US" sz="4800" dirty="0">
                <a:solidFill>
                  <a:schemeClr val="bg1"/>
                </a:solidFill>
                <a:latin typeface="Bernard MT Condensed" panose="02050806060905020404" pitchFamily="18" charset="0"/>
              </a:rPr>
              <a:t>VS</a:t>
            </a:r>
          </a:p>
        </p:txBody>
      </p:sp>
      <p:sp>
        <p:nvSpPr>
          <p:cNvPr id="33" name="TextBox 32">
            <a:extLst>
              <a:ext uri="{FF2B5EF4-FFF2-40B4-BE49-F238E27FC236}">
                <a16:creationId xmlns:a16="http://schemas.microsoft.com/office/drawing/2014/main" id="{D954FEC3-32AA-4406-91C0-F5AAE741151C}"/>
              </a:ext>
            </a:extLst>
          </p:cNvPr>
          <p:cNvSpPr txBox="1"/>
          <p:nvPr/>
        </p:nvSpPr>
        <p:spPr>
          <a:xfrm>
            <a:off x="858032" y="5131122"/>
            <a:ext cx="4219519" cy="1489639"/>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2018</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8" name="Group 37">
            <a:extLst>
              <a:ext uri="{FF2B5EF4-FFF2-40B4-BE49-F238E27FC236}">
                <a16:creationId xmlns:a16="http://schemas.microsoft.com/office/drawing/2014/main" id="{96D88DAE-E399-430D-BBCC-E4BA6EC9836D}"/>
              </a:ext>
            </a:extLst>
          </p:cNvPr>
          <p:cNvGrpSpPr/>
          <p:nvPr/>
        </p:nvGrpSpPr>
        <p:grpSpPr>
          <a:xfrm>
            <a:off x="7157979" y="2009831"/>
            <a:ext cx="4119620" cy="2743200"/>
            <a:chOff x="911990" y="2014090"/>
            <a:chExt cx="4119620" cy="2743200"/>
          </a:xfrm>
        </p:grpSpPr>
        <p:cxnSp>
          <p:nvCxnSpPr>
            <p:cNvPr id="39" name="Straight Connector 38">
              <a:extLst>
                <a:ext uri="{FF2B5EF4-FFF2-40B4-BE49-F238E27FC236}">
                  <a16:creationId xmlns:a16="http://schemas.microsoft.com/office/drawing/2014/main" id="{CADA654A-74C5-480E-B7B4-EB7B525A9BF2}"/>
                </a:ext>
              </a:extLst>
            </p:cNvPr>
            <p:cNvCxnSpPr>
              <a:cxnSpLocks/>
            </p:cNvCxnSpPr>
            <p:nvPr/>
          </p:nvCxnSpPr>
          <p:spPr>
            <a:xfrm rot="5400000">
              <a:off x="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6797704-A9BA-4B17-A0E3-C951EEB90FED}"/>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7104A6F-FAAA-46F1-B1B1-32C60804C9EF}"/>
                </a:ext>
              </a:extLst>
            </p:cNvPr>
            <p:cNvCxnSpPr>
              <a:cxnSpLocks/>
            </p:cNvCxnSpPr>
            <p:nvPr/>
          </p:nvCxnSpPr>
          <p:spPr>
            <a:xfrm rot="5400000">
              <a:off x="914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04E33B0-775E-44F6-AD58-9A0F9DC24FE0}"/>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D57F5C8-093E-4EA4-9483-B91AD68604EA}"/>
                </a:ext>
              </a:extLst>
            </p:cNvPr>
            <p:cNvCxnSpPr>
              <a:cxnSpLocks/>
            </p:cNvCxnSpPr>
            <p:nvPr/>
          </p:nvCxnSpPr>
          <p:spPr>
            <a:xfrm rot="5400000">
              <a:off x="1371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B0E3FF5-4C4B-4FEA-A533-E6207AE1E148}"/>
                </a:ext>
              </a:extLst>
            </p:cNvPr>
            <p:cNvCxnSpPr>
              <a:cxnSpLocks/>
            </p:cNvCxnSpPr>
            <p:nvPr/>
          </p:nvCxnSpPr>
          <p:spPr>
            <a:xfrm rot="5400000">
              <a:off x="18288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719A6A8-B0C4-43B3-BC51-D7AC270790DC}"/>
                </a:ext>
              </a:extLst>
            </p:cNvPr>
            <p:cNvCxnSpPr>
              <a:cxnSpLocks/>
            </p:cNvCxnSpPr>
            <p:nvPr/>
          </p:nvCxnSpPr>
          <p:spPr>
            <a:xfrm rot="5400000">
              <a:off x="22860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F569F3A-5EA3-404A-B780-B65D34F2F224}"/>
                </a:ext>
              </a:extLst>
            </p:cNvPr>
            <p:cNvCxnSpPr>
              <a:cxnSpLocks/>
            </p:cNvCxnSpPr>
            <p:nvPr/>
          </p:nvCxnSpPr>
          <p:spPr>
            <a:xfrm rot="5400000">
              <a:off x="2743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97ED767-BD46-41EF-91EC-B3AD8D7F984C}"/>
                </a:ext>
              </a:extLst>
            </p:cNvPr>
            <p:cNvCxnSpPr>
              <a:cxnSpLocks/>
            </p:cNvCxnSpPr>
            <p:nvPr/>
          </p:nvCxnSpPr>
          <p:spPr>
            <a:xfrm rot="5400000">
              <a:off x="3200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52C3E99-FFF9-43E5-8E5E-B24E62A5DE97}"/>
                </a:ext>
              </a:extLst>
            </p:cNvPr>
            <p:cNvCxnSpPr>
              <a:cxnSpLocks/>
            </p:cNvCxnSpPr>
            <p:nvPr/>
          </p:nvCxnSpPr>
          <p:spPr>
            <a:xfrm rot="5400000">
              <a:off x="3657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287991CB-517E-44B8-9A28-6F895B332E29}"/>
              </a:ext>
            </a:extLst>
          </p:cNvPr>
          <p:cNvGrpSpPr/>
          <p:nvPr/>
        </p:nvGrpSpPr>
        <p:grpSpPr>
          <a:xfrm>
            <a:off x="6877565" y="4750621"/>
            <a:ext cx="4618993" cy="310187"/>
            <a:chOff x="631576" y="4754880"/>
            <a:chExt cx="4618993" cy="310187"/>
          </a:xfrm>
        </p:grpSpPr>
        <p:sp>
          <p:nvSpPr>
            <p:cNvPr id="50" name="TextBox 49">
              <a:extLst>
                <a:ext uri="{FF2B5EF4-FFF2-40B4-BE49-F238E27FC236}">
                  <a16:creationId xmlns:a16="http://schemas.microsoft.com/office/drawing/2014/main" id="{32DD09AD-E813-424C-96F9-E30BE6128150}"/>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chemeClr val="bg1"/>
                  </a:solidFill>
                </a:rPr>
                <a:t>400</a:t>
              </a:r>
            </a:p>
          </p:txBody>
        </p:sp>
        <p:sp>
          <p:nvSpPr>
            <p:cNvPr id="51" name="TextBox 50">
              <a:extLst>
                <a:ext uri="{FF2B5EF4-FFF2-40B4-BE49-F238E27FC236}">
                  <a16:creationId xmlns:a16="http://schemas.microsoft.com/office/drawing/2014/main" id="{D123399F-49DD-4FAE-ABE0-2FAFDF472C59}"/>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chemeClr val="bg1"/>
                  </a:solidFill>
                </a:rPr>
                <a:t>450</a:t>
              </a:r>
            </a:p>
          </p:txBody>
        </p:sp>
        <p:sp>
          <p:nvSpPr>
            <p:cNvPr id="52" name="TextBox 51">
              <a:extLst>
                <a:ext uri="{FF2B5EF4-FFF2-40B4-BE49-F238E27FC236}">
                  <a16:creationId xmlns:a16="http://schemas.microsoft.com/office/drawing/2014/main" id="{535EDE14-239A-4DA6-8AB0-4532E8BC2330}"/>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chemeClr val="bg1"/>
                  </a:solidFill>
                </a:rPr>
                <a:t>350</a:t>
              </a:r>
            </a:p>
          </p:txBody>
        </p:sp>
        <p:sp>
          <p:nvSpPr>
            <p:cNvPr id="53" name="TextBox 52">
              <a:extLst>
                <a:ext uri="{FF2B5EF4-FFF2-40B4-BE49-F238E27FC236}">
                  <a16:creationId xmlns:a16="http://schemas.microsoft.com/office/drawing/2014/main" id="{3B90461B-A1F7-4D55-BB90-A05339C8DAB3}"/>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chemeClr val="bg1"/>
                  </a:solidFill>
                </a:rPr>
                <a:t>300</a:t>
              </a:r>
            </a:p>
          </p:txBody>
        </p:sp>
        <p:sp>
          <p:nvSpPr>
            <p:cNvPr id="54" name="TextBox 53">
              <a:extLst>
                <a:ext uri="{FF2B5EF4-FFF2-40B4-BE49-F238E27FC236}">
                  <a16:creationId xmlns:a16="http://schemas.microsoft.com/office/drawing/2014/main" id="{406942FB-FC7E-45DD-A114-6D090CBA1DE9}"/>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chemeClr val="bg1"/>
                  </a:solidFill>
                </a:rPr>
                <a:t>250</a:t>
              </a:r>
            </a:p>
          </p:txBody>
        </p:sp>
        <p:sp>
          <p:nvSpPr>
            <p:cNvPr id="55" name="TextBox 54">
              <a:extLst>
                <a:ext uri="{FF2B5EF4-FFF2-40B4-BE49-F238E27FC236}">
                  <a16:creationId xmlns:a16="http://schemas.microsoft.com/office/drawing/2014/main" id="{45659FF7-B944-4C98-8737-6E6EB6913B76}"/>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chemeClr val="bg1"/>
                  </a:solidFill>
                </a:rPr>
                <a:t>200</a:t>
              </a:r>
            </a:p>
          </p:txBody>
        </p:sp>
        <p:sp>
          <p:nvSpPr>
            <p:cNvPr id="56" name="TextBox 55">
              <a:extLst>
                <a:ext uri="{FF2B5EF4-FFF2-40B4-BE49-F238E27FC236}">
                  <a16:creationId xmlns:a16="http://schemas.microsoft.com/office/drawing/2014/main" id="{F5D2BD4E-5B26-412F-8175-8CEF860A45B8}"/>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chemeClr val="bg1"/>
                  </a:solidFill>
                </a:rPr>
                <a:t>150</a:t>
              </a:r>
            </a:p>
          </p:txBody>
        </p:sp>
        <p:sp>
          <p:nvSpPr>
            <p:cNvPr id="57" name="TextBox 56">
              <a:extLst>
                <a:ext uri="{FF2B5EF4-FFF2-40B4-BE49-F238E27FC236}">
                  <a16:creationId xmlns:a16="http://schemas.microsoft.com/office/drawing/2014/main" id="{BEDFCFD4-E0DE-4EF9-AB71-83EFE4ACDD6A}"/>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chemeClr val="bg1"/>
                  </a:solidFill>
                </a:rPr>
                <a:t>100</a:t>
              </a:r>
            </a:p>
          </p:txBody>
        </p:sp>
        <p:sp>
          <p:nvSpPr>
            <p:cNvPr id="58" name="TextBox 57">
              <a:extLst>
                <a:ext uri="{FF2B5EF4-FFF2-40B4-BE49-F238E27FC236}">
                  <a16:creationId xmlns:a16="http://schemas.microsoft.com/office/drawing/2014/main" id="{E7A6FD5F-1393-4C6E-B82D-E05EE6E43A83}"/>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chemeClr val="bg1"/>
                  </a:solidFill>
                </a:rPr>
                <a:t>50</a:t>
              </a:r>
            </a:p>
          </p:txBody>
        </p:sp>
        <p:sp>
          <p:nvSpPr>
            <p:cNvPr id="59" name="TextBox 58">
              <a:extLst>
                <a:ext uri="{FF2B5EF4-FFF2-40B4-BE49-F238E27FC236}">
                  <a16:creationId xmlns:a16="http://schemas.microsoft.com/office/drawing/2014/main" id="{41DDA8EB-B076-40C7-B8B1-CA31F5311758}"/>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chemeClr val="bg1"/>
                  </a:solidFill>
                </a:rPr>
                <a:t>0</a:t>
              </a:r>
            </a:p>
          </p:txBody>
        </p:sp>
      </p:grpSp>
      <p:sp>
        <p:nvSpPr>
          <p:cNvPr id="61" name="TextBox 60">
            <a:extLst>
              <a:ext uri="{FF2B5EF4-FFF2-40B4-BE49-F238E27FC236}">
                <a16:creationId xmlns:a16="http://schemas.microsoft.com/office/drawing/2014/main" id="{57DD5EB4-1ABA-4552-AC41-E739BF3C4C14}"/>
              </a:ext>
            </a:extLst>
          </p:cNvPr>
          <p:cNvSpPr txBox="1"/>
          <p:nvPr/>
        </p:nvSpPr>
        <p:spPr>
          <a:xfrm>
            <a:off x="7104021" y="5126863"/>
            <a:ext cx="4219519" cy="1489639"/>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2020</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71" name="Group 70">
            <a:extLst>
              <a:ext uri="{FF2B5EF4-FFF2-40B4-BE49-F238E27FC236}">
                <a16:creationId xmlns:a16="http://schemas.microsoft.com/office/drawing/2014/main" id="{A9EEDD20-3D40-47D9-B8AF-F3FC6B9950F4}"/>
              </a:ext>
            </a:extLst>
          </p:cNvPr>
          <p:cNvGrpSpPr/>
          <p:nvPr/>
        </p:nvGrpSpPr>
        <p:grpSpPr>
          <a:xfrm>
            <a:off x="7151885" y="2098861"/>
            <a:ext cx="2601715" cy="307777"/>
            <a:chOff x="7151885" y="2098861"/>
            <a:chExt cx="2601715" cy="307777"/>
          </a:xfrm>
        </p:grpSpPr>
        <p:sp>
          <p:nvSpPr>
            <p:cNvPr id="60" name="Rectangle 59">
              <a:extLst>
                <a:ext uri="{FF2B5EF4-FFF2-40B4-BE49-F238E27FC236}">
                  <a16:creationId xmlns:a16="http://schemas.microsoft.com/office/drawing/2014/main" id="{5B8C7D2B-1260-40CA-BB17-3F47212FD068}"/>
                </a:ext>
              </a:extLst>
            </p:cNvPr>
            <p:cNvSpPr/>
            <p:nvPr/>
          </p:nvSpPr>
          <p:spPr>
            <a:xfrm>
              <a:off x="7162800" y="2098861"/>
              <a:ext cx="2590800" cy="307777"/>
            </a:xfrm>
            <a:prstGeom prst="rect">
              <a:avLst/>
            </a:pr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Box 65">
              <a:extLst>
                <a:ext uri="{FF2B5EF4-FFF2-40B4-BE49-F238E27FC236}">
                  <a16:creationId xmlns:a16="http://schemas.microsoft.com/office/drawing/2014/main" id="{E1BF0327-B9D3-4B9C-B2B5-68C7821F1C5F}"/>
                </a:ext>
              </a:extLst>
            </p:cNvPr>
            <p:cNvSpPr txBox="1"/>
            <p:nvPr/>
          </p:nvSpPr>
          <p:spPr>
            <a:xfrm>
              <a:off x="7151885" y="2115248"/>
              <a:ext cx="1074455" cy="261610"/>
            </a:xfrm>
            <a:prstGeom prst="rect">
              <a:avLst/>
            </a:prstGeom>
            <a:noFill/>
          </p:spPr>
          <p:txBody>
            <a:bodyPr wrap="square" rtlCol="0">
              <a:spAutoFit/>
            </a:bodyPr>
            <a:lstStyle/>
            <a:p>
              <a:r>
                <a:rPr lang="en-US" sz="1100" dirty="0">
                  <a:solidFill>
                    <a:schemeClr val="bg1"/>
                  </a:solidFill>
                </a:rPr>
                <a:t>OPTION 01</a:t>
              </a:r>
            </a:p>
          </p:txBody>
        </p:sp>
      </p:grpSp>
      <p:grpSp>
        <p:nvGrpSpPr>
          <p:cNvPr id="72" name="Group 71">
            <a:extLst>
              <a:ext uri="{FF2B5EF4-FFF2-40B4-BE49-F238E27FC236}">
                <a16:creationId xmlns:a16="http://schemas.microsoft.com/office/drawing/2014/main" id="{CAE9DB2F-C17D-4B7C-B0AE-8EBE89FD1EF7}"/>
              </a:ext>
            </a:extLst>
          </p:cNvPr>
          <p:cNvGrpSpPr/>
          <p:nvPr/>
        </p:nvGrpSpPr>
        <p:grpSpPr>
          <a:xfrm>
            <a:off x="7142031" y="2647501"/>
            <a:ext cx="3485848" cy="307777"/>
            <a:chOff x="7142031" y="2647501"/>
            <a:chExt cx="3485848" cy="307777"/>
          </a:xfrm>
        </p:grpSpPr>
        <p:sp>
          <p:nvSpPr>
            <p:cNvPr id="62" name="Rectangle 61">
              <a:extLst>
                <a:ext uri="{FF2B5EF4-FFF2-40B4-BE49-F238E27FC236}">
                  <a16:creationId xmlns:a16="http://schemas.microsoft.com/office/drawing/2014/main" id="{E1922F6D-0392-4DAE-872C-F58E3EB5B205}"/>
                </a:ext>
              </a:extLst>
            </p:cNvPr>
            <p:cNvSpPr/>
            <p:nvPr/>
          </p:nvSpPr>
          <p:spPr>
            <a:xfrm>
              <a:off x="7165210" y="2647501"/>
              <a:ext cx="3462669" cy="307777"/>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Box 66">
              <a:extLst>
                <a:ext uri="{FF2B5EF4-FFF2-40B4-BE49-F238E27FC236}">
                  <a16:creationId xmlns:a16="http://schemas.microsoft.com/office/drawing/2014/main" id="{FD897178-D4C4-44CC-A5BC-D1D52B9CC154}"/>
                </a:ext>
              </a:extLst>
            </p:cNvPr>
            <p:cNvSpPr txBox="1"/>
            <p:nvPr/>
          </p:nvSpPr>
          <p:spPr>
            <a:xfrm>
              <a:off x="7142031" y="2671202"/>
              <a:ext cx="1074455" cy="261610"/>
            </a:xfrm>
            <a:prstGeom prst="rect">
              <a:avLst/>
            </a:prstGeom>
            <a:noFill/>
          </p:spPr>
          <p:txBody>
            <a:bodyPr wrap="square" rtlCol="0">
              <a:spAutoFit/>
            </a:bodyPr>
            <a:lstStyle/>
            <a:p>
              <a:r>
                <a:rPr lang="en-US" sz="1100" dirty="0">
                  <a:solidFill>
                    <a:schemeClr val="bg1"/>
                  </a:solidFill>
                </a:rPr>
                <a:t>OPTION 02</a:t>
              </a:r>
            </a:p>
          </p:txBody>
        </p:sp>
      </p:grpSp>
      <p:grpSp>
        <p:nvGrpSpPr>
          <p:cNvPr id="73" name="Group 72">
            <a:extLst>
              <a:ext uri="{FF2B5EF4-FFF2-40B4-BE49-F238E27FC236}">
                <a16:creationId xmlns:a16="http://schemas.microsoft.com/office/drawing/2014/main" id="{9B976B69-F661-4886-AC72-F5E7E1B8BA9C}"/>
              </a:ext>
            </a:extLst>
          </p:cNvPr>
          <p:cNvGrpSpPr/>
          <p:nvPr/>
        </p:nvGrpSpPr>
        <p:grpSpPr>
          <a:xfrm>
            <a:off x="7137530" y="3196141"/>
            <a:ext cx="2087490" cy="307777"/>
            <a:chOff x="7137530" y="3196141"/>
            <a:chExt cx="2087490" cy="307777"/>
          </a:xfrm>
        </p:grpSpPr>
        <p:sp>
          <p:nvSpPr>
            <p:cNvPr id="63" name="Rectangle 62">
              <a:extLst>
                <a:ext uri="{FF2B5EF4-FFF2-40B4-BE49-F238E27FC236}">
                  <a16:creationId xmlns:a16="http://schemas.microsoft.com/office/drawing/2014/main" id="{6D43C9BA-E02A-4311-8700-D278F9C108E5}"/>
                </a:ext>
              </a:extLst>
            </p:cNvPr>
            <p:cNvSpPr/>
            <p:nvPr/>
          </p:nvSpPr>
          <p:spPr>
            <a:xfrm>
              <a:off x="7163403" y="3196141"/>
              <a:ext cx="2061617" cy="307777"/>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1B0CE36D-485B-41E3-B3C0-5C6D9D3DCEA4}"/>
                </a:ext>
              </a:extLst>
            </p:cNvPr>
            <p:cNvSpPr txBox="1"/>
            <p:nvPr/>
          </p:nvSpPr>
          <p:spPr>
            <a:xfrm>
              <a:off x="7137530" y="3219224"/>
              <a:ext cx="1074455" cy="261610"/>
            </a:xfrm>
            <a:prstGeom prst="rect">
              <a:avLst/>
            </a:prstGeom>
            <a:noFill/>
          </p:spPr>
          <p:txBody>
            <a:bodyPr wrap="square" rtlCol="0">
              <a:spAutoFit/>
            </a:bodyPr>
            <a:lstStyle/>
            <a:p>
              <a:r>
                <a:rPr lang="en-US" sz="1100" dirty="0">
                  <a:solidFill>
                    <a:schemeClr val="bg1"/>
                  </a:solidFill>
                </a:rPr>
                <a:t>OPTION 03</a:t>
              </a:r>
            </a:p>
          </p:txBody>
        </p:sp>
      </p:grpSp>
      <p:grpSp>
        <p:nvGrpSpPr>
          <p:cNvPr id="74" name="Group 73">
            <a:extLst>
              <a:ext uri="{FF2B5EF4-FFF2-40B4-BE49-F238E27FC236}">
                <a16:creationId xmlns:a16="http://schemas.microsoft.com/office/drawing/2014/main" id="{424AB14D-23E4-4AB8-BA04-A3FFF0D7ADB4}"/>
              </a:ext>
            </a:extLst>
          </p:cNvPr>
          <p:cNvGrpSpPr/>
          <p:nvPr/>
        </p:nvGrpSpPr>
        <p:grpSpPr>
          <a:xfrm>
            <a:off x="7165210" y="3744781"/>
            <a:ext cx="3888610" cy="307777"/>
            <a:chOff x="7165210" y="3744781"/>
            <a:chExt cx="3888610" cy="307777"/>
          </a:xfrm>
        </p:grpSpPr>
        <p:sp>
          <p:nvSpPr>
            <p:cNvPr id="64" name="Rectangle 63">
              <a:extLst>
                <a:ext uri="{FF2B5EF4-FFF2-40B4-BE49-F238E27FC236}">
                  <a16:creationId xmlns:a16="http://schemas.microsoft.com/office/drawing/2014/main" id="{0A7209DD-F836-459B-BEC2-263EA502D442}"/>
                </a:ext>
              </a:extLst>
            </p:cNvPr>
            <p:cNvSpPr/>
            <p:nvPr/>
          </p:nvSpPr>
          <p:spPr>
            <a:xfrm>
              <a:off x="7165210" y="3744781"/>
              <a:ext cx="3888610" cy="307777"/>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a:extLst>
                <a:ext uri="{FF2B5EF4-FFF2-40B4-BE49-F238E27FC236}">
                  <a16:creationId xmlns:a16="http://schemas.microsoft.com/office/drawing/2014/main" id="{8365CED5-E76D-48C8-B225-6942B4C75B08}"/>
                </a:ext>
              </a:extLst>
            </p:cNvPr>
            <p:cNvSpPr txBox="1"/>
            <p:nvPr/>
          </p:nvSpPr>
          <p:spPr>
            <a:xfrm>
              <a:off x="7169427" y="3764546"/>
              <a:ext cx="1074455" cy="261610"/>
            </a:xfrm>
            <a:prstGeom prst="rect">
              <a:avLst/>
            </a:prstGeom>
            <a:noFill/>
          </p:spPr>
          <p:txBody>
            <a:bodyPr wrap="square" rtlCol="0">
              <a:spAutoFit/>
            </a:bodyPr>
            <a:lstStyle/>
            <a:p>
              <a:r>
                <a:rPr lang="en-US" sz="1100" dirty="0">
                  <a:solidFill>
                    <a:schemeClr val="bg1"/>
                  </a:solidFill>
                </a:rPr>
                <a:t>OPTION 04</a:t>
              </a:r>
            </a:p>
          </p:txBody>
        </p:sp>
      </p:grpSp>
      <p:grpSp>
        <p:nvGrpSpPr>
          <p:cNvPr id="75" name="Group 74">
            <a:extLst>
              <a:ext uri="{FF2B5EF4-FFF2-40B4-BE49-F238E27FC236}">
                <a16:creationId xmlns:a16="http://schemas.microsoft.com/office/drawing/2014/main" id="{6B1C059F-C4B4-47CA-8626-CF7F272CB371}"/>
              </a:ext>
            </a:extLst>
          </p:cNvPr>
          <p:cNvGrpSpPr/>
          <p:nvPr/>
        </p:nvGrpSpPr>
        <p:grpSpPr>
          <a:xfrm>
            <a:off x="7165210" y="4293421"/>
            <a:ext cx="3185938" cy="307777"/>
            <a:chOff x="7165210" y="4293421"/>
            <a:chExt cx="3185938" cy="307777"/>
          </a:xfrm>
        </p:grpSpPr>
        <p:sp>
          <p:nvSpPr>
            <p:cNvPr id="65" name="Rectangle 64">
              <a:extLst>
                <a:ext uri="{FF2B5EF4-FFF2-40B4-BE49-F238E27FC236}">
                  <a16:creationId xmlns:a16="http://schemas.microsoft.com/office/drawing/2014/main" id="{EDF83A2D-87D9-4A28-9520-814EFC1AFA52}"/>
                </a:ext>
              </a:extLst>
            </p:cNvPr>
            <p:cNvSpPr/>
            <p:nvPr/>
          </p:nvSpPr>
          <p:spPr>
            <a:xfrm>
              <a:off x="7165210" y="4293421"/>
              <a:ext cx="3185938" cy="307777"/>
            </a:xfrm>
            <a:prstGeom prst="rect">
              <a:avLst/>
            </a:pr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2598A13F-59FE-4D3B-9A90-18E5F66DFACE}"/>
                </a:ext>
              </a:extLst>
            </p:cNvPr>
            <p:cNvSpPr txBox="1"/>
            <p:nvPr/>
          </p:nvSpPr>
          <p:spPr>
            <a:xfrm>
              <a:off x="7171447" y="4312040"/>
              <a:ext cx="1074455" cy="261610"/>
            </a:xfrm>
            <a:prstGeom prst="rect">
              <a:avLst/>
            </a:prstGeom>
            <a:noFill/>
          </p:spPr>
          <p:txBody>
            <a:bodyPr wrap="square" rtlCol="0">
              <a:spAutoFit/>
            </a:bodyPr>
            <a:lstStyle/>
            <a:p>
              <a:r>
                <a:rPr lang="en-US" sz="1100" dirty="0">
                  <a:solidFill>
                    <a:schemeClr val="bg1"/>
                  </a:solidFill>
                </a:rPr>
                <a:t>OPTION 05</a:t>
              </a:r>
            </a:p>
          </p:txBody>
        </p:sp>
      </p:grpSp>
      <p:grpSp>
        <p:nvGrpSpPr>
          <p:cNvPr id="81" name="Group 80">
            <a:extLst>
              <a:ext uri="{FF2B5EF4-FFF2-40B4-BE49-F238E27FC236}">
                <a16:creationId xmlns:a16="http://schemas.microsoft.com/office/drawing/2014/main" id="{A5327384-A7AE-4037-B1D7-360CE2262B9C}"/>
              </a:ext>
            </a:extLst>
          </p:cNvPr>
          <p:cNvGrpSpPr/>
          <p:nvPr/>
        </p:nvGrpSpPr>
        <p:grpSpPr>
          <a:xfrm>
            <a:off x="1369190" y="2103120"/>
            <a:ext cx="3657600" cy="307777"/>
            <a:chOff x="1369190" y="2103120"/>
            <a:chExt cx="3657600" cy="307777"/>
          </a:xfrm>
        </p:grpSpPr>
        <p:sp>
          <p:nvSpPr>
            <p:cNvPr id="32" name="Rectangle 31">
              <a:extLst>
                <a:ext uri="{FF2B5EF4-FFF2-40B4-BE49-F238E27FC236}">
                  <a16:creationId xmlns:a16="http://schemas.microsoft.com/office/drawing/2014/main" id="{9B471CDF-F5D8-4D0B-A428-926BB9E1BCDF}"/>
                </a:ext>
              </a:extLst>
            </p:cNvPr>
            <p:cNvSpPr/>
            <p:nvPr/>
          </p:nvSpPr>
          <p:spPr>
            <a:xfrm>
              <a:off x="1369190" y="2103120"/>
              <a:ext cx="3657600" cy="307777"/>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F67AE08-D499-442C-8C40-108FEA6DB19F}"/>
                </a:ext>
              </a:extLst>
            </p:cNvPr>
            <p:cNvSpPr txBox="1"/>
            <p:nvPr/>
          </p:nvSpPr>
          <p:spPr>
            <a:xfrm>
              <a:off x="3913436" y="2122298"/>
              <a:ext cx="1074455" cy="261610"/>
            </a:xfrm>
            <a:prstGeom prst="rect">
              <a:avLst/>
            </a:prstGeom>
            <a:noFill/>
          </p:spPr>
          <p:txBody>
            <a:bodyPr wrap="square" rtlCol="0">
              <a:spAutoFit/>
            </a:bodyPr>
            <a:lstStyle/>
            <a:p>
              <a:pPr algn="r"/>
              <a:r>
                <a:rPr lang="en-US" sz="1100" dirty="0">
                  <a:solidFill>
                    <a:schemeClr val="bg1"/>
                  </a:solidFill>
                </a:rPr>
                <a:t>OPTION 01</a:t>
              </a:r>
            </a:p>
          </p:txBody>
        </p:sp>
      </p:grpSp>
      <p:grpSp>
        <p:nvGrpSpPr>
          <p:cNvPr id="82" name="Group 81">
            <a:extLst>
              <a:ext uri="{FF2B5EF4-FFF2-40B4-BE49-F238E27FC236}">
                <a16:creationId xmlns:a16="http://schemas.microsoft.com/office/drawing/2014/main" id="{A30B5018-D09B-486F-AB4C-7D5153E4CD18}"/>
              </a:ext>
            </a:extLst>
          </p:cNvPr>
          <p:cNvGrpSpPr/>
          <p:nvPr/>
        </p:nvGrpSpPr>
        <p:grpSpPr>
          <a:xfrm>
            <a:off x="2122538" y="2651760"/>
            <a:ext cx="2906661" cy="307777"/>
            <a:chOff x="2122538" y="2651760"/>
            <a:chExt cx="2906661" cy="307777"/>
          </a:xfrm>
        </p:grpSpPr>
        <p:sp>
          <p:nvSpPr>
            <p:cNvPr id="34" name="Rectangle 33">
              <a:extLst>
                <a:ext uri="{FF2B5EF4-FFF2-40B4-BE49-F238E27FC236}">
                  <a16:creationId xmlns:a16="http://schemas.microsoft.com/office/drawing/2014/main" id="{6FDC1108-9B62-4393-89CA-11334F75E5C5}"/>
                </a:ext>
              </a:extLst>
            </p:cNvPr>
            <p:cNvSpPr/>
            <p:nvPr/>
          </p:nvSpPr>
          <p:spPr>
            <a:xfrm>
              <a:off x="2122538" y="2651760"/>
              <a:ext cx="2906661" cy="307777"/>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TextBox 76">
              <a:extLst>
                <a:ext uri="{FF2B5EF4-FFF2-40B4-BE49-F238E27FC236}">
                  <a16:creationId xmlns:a16="http://schemas.microsoft.com/office/drawing/2014/main" id="{DD67AD76-B969-4EF3-B2B3-56E06AE21A06}"/>
                </a:ext>
              </a:extLst>
            </p:cNvPr>
            <p:cNvSpPr txBox="1"/>
            <p:nvPr/>
          </p:nvSpPr>
          <p:spPr>
            <a:xfrm>
              <a:off x="3908759" y="2670369"/>
              <a:ext cx="1074455" cy="261610"/>
            </a:xfrm>
            <a:prstGeom prst="rect">
              <a:avLst/>
            </a:prstGeom>
            <a:noFill/>
          </p:spPr>
          <p:txBody>
            <a:bodyPr wrap="square" rtlCol="0">
              <a:spAutoFit/>
            </a:bodyPr>
            <a:lstStyle/>
            <a:p>
              <a:pPr algn="r"/>
              <a:r>
                <a:rPr lang="en-US" sz="1100" dirty="0">
                  <a:solidFill>
                    <a:schemeClr val="bg1"/>
                  </a:solidFill>
                </a:rPr>
                <a:t>OPTION 02</a:t>
              </a:r>
            </a:p>
          </p:txBody>
        </p:sp>
      </p:grpSp>
      <p:grpSp>
        <p:nvGrpSpPr>
          <p:cNvPr id="83" name="Group 82">
            <a:extLst>
              <a:ext uri="{FF2B5EF4-FFF2-40B4-BE49-F238E27FC236}">
                <a16:creationId xmlns:a16="http://schemas.microsoft.com/office/drawing/2014/main" id="{738F1EAF-B29D-40DD-81DF-3D7A50395012}"/>
              </a:ext>
            </a:extLst>
          </p:cNvPr>
          <p:cNvGrpSpPr/>
          <p:nvPr/>
        </p:nvGrpSpPr>
        <p:grpSpPr>
          <a:xfrm>
            <a:off x="2945499" y="3200400"/>
            <a:ext cx="2081893" cy="307777"/>
            <a:chOff x="2945499" y="3200400"/>
            <a:chExt cx="2081893" cy="307777"/>
          </a:xfrm>
        </p:grpSpPr>
        <p:sp>
          <p:nvSpPr>
            <p:cNvPr id="35" name="Rectangle 34">
              <a:extLst>
                <a:ext uri="{FF2B5EF4-FFF2-40B4-BE49-F238E27FC236}">
                  <a16:creationId xmlns:a16="http://schemas.microsoft.com/office/drawing/2014/main" id="{6283D0C3-FF98-4B47-A7F3-4294552129EF}"/>
                </a:ext>
              </a:extLst>
            </p:cNvPr>
            <p:cNvSpPr/>
            <p:nvPr/>
          </p:nvSpPr>
          <p:spPr>
            <a:xfrm>
              <a:off x="2945499" y="3200400"/>
              <a:ext cx="2081893" cy="307777"/>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a:extLst>
                <a:ext uri="{FF2B5EF4-FFF2-40B4-BE49-F238E27FC236}">
                  <a16:creationId xmlns:a16="http://schemas.microsoft.com/office/drawing/2014/main" id="{1535022B-5593-4A92-A316-08D720E2DBE2}"/>
                </a:ext>
              </a:extLst>
            </p:cNvPr>
            <p:cNvSpPr txBox="1"/>
            <p:nvPr/>
          </p:nvSpPr>
          <p:spPr>
            <a:xfrm>
              <a:off x="3913632" y="3210685"/>
              <a:ext cx="1074455" cy="261610"/>
            </a:xfrm>
            <a:prstGeom prst="rect">
              <a:avLst/>
            </a:prstGeom>
            <a:noFill/>
          </p:spPr>
          <p:txBody>
            <a:bodyPr wrap="square" rtlCol="0">
              <a:spAutoFit/>
            </a:bodyPr>
            <a:lstStyle/>
            <a:p>
              <a:pPr algn="r"/>
              <a:r>
                <a:rPr lang="en-US" sz="1100" dirty="0">
                  <a:solidFill>
                    <a:schemeClr val="bg1"/>
                  </a:solidFill>
                </a:rPr>
                <a:t>OPTION 03</a:t>
              </a:r>
            </a:p>
          </p:txBody>
        </p:sp>
      </p:grpSp>
      <p:grpSp>
        <p:nvGrpSpPr>
          <p:cNvPr id="84" name="Group 83">
            <a:extLst>
              <a:ext uri="{FF2B5EF4-FFF2-40B4-BE49-F238E27FC236}">
                <a16:creationId xmlns:a16="http://schemas.microsoft.com/office/drawing/2014/main" id="{25FDED8D-06A1-4D7D-92EB-F7BE55AE4B32}"/>
              </a:ext>
            </a:extLst>
          </p:cNvPr>
          <p:cNvGrpSpPr/>
          <p:nvPr/>
        </p:nvGrpSpPr>
        <p:grpSpPr>
          <a:xfrm>
            <a:off x="2431168" y="3749040"/>
            <a:ext cx="2598031" cy="307777"/>
            <a:chOff x="2431168" y="3749040"/>
            <a:chExt cx="2598031" cy="307777"/>
          </a:xfrm>
        </p:grpSpPr>
        <p:sp>
          <p:nvSpPr>
            <p:cNvPr id="36" name="Rectangle 35">
              <a:extLst>
                <a:ext uri="{FF2B5EF4-FFF2-40B4-BE49-F238E27FC236}">
                  <a16:creationId xmlns:a16="http://schemas.microsoft.com/office/drawing/2014/main" id="{C7706221-2888-4629-B040-1EF458178431}"/>
                </a:ext>
              </a:extLst>
            </p:cNvPr>
            <p:cNvSpPr/>
            <p:nvPr/>
          </p:nvSpPr>
          <p:spPr>
            <a:xfrm>
              <a:off x="2431168" y="3749040"/>
              <a:ext cx="2598031" cy="307777"/>
            </a:xfrm>
            <a:prstGeom prst="rect">
              <a:avLst/>
            </a:prstGeom>
            <a:solidFill>
              <a:srgbClr val="2C3749"/>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10060734-0AF4-4C2E-A13F-4C4F39A12116}"/>
                </a:ext>
              </a:extLst>
            </p:cNvPr>
            <p:cNvSpPr txBox="1"/>
            <p:nvPr/>
          </p:nvSpPr>
          <p:spPr>
            <a:xfrm>
              <a:off x="3913632" y="3772123"/>
              <a:ext cx="1074455" cy="261610"/>
            </a:xfrm>
            <a:prstGeom prst="rect">
              <a:avLst/>
            </a:prstGeom>
            <a:noFill/>
          </p:spPr>
          <p:txBody>
            <a:bodyPr wrap="square" rtlCol="0">
              <a:spAutoFit/>
            </a:bodyPr>
            <a:lstStyle/>
            <a:p>
              <a:pPr algn="r"/>
              <a:r>
                <a:rPr lang="en-US" sz="1100" dirty="0">
                  <a:solidFill>
                    <a:schemeClr val="bg1"/>
                  </a:solidFill>
                </a:rPr>
                <a:t>OPTION 04</a:t>
              </a:r>
            </a:p>
          </p:txBody>
        </p:sp>
      </p:grpSp>
      <p:grpSp>
        <p:nvGrpSpPr>
          <p:cNvPr id="85" name="Group 84">
            <a:extLst>
              <a:ext uri="{FF2B5EF4-FFF2-40B4-BE49-F238E27FC236}">
                <a16:creationId xmlns:a16="http://schemas.microsoft.com/office/drawing/2014/main" id="{E6F84F58-9881-4BE2-A3F4-61907B73E237}"/>
              </a:ext>
            </a:extLst>
          </p:cNvPr>
          <p:cNvGrpSpPr/>
          <p:nvPr/>
        </p:nvGrpSpPr>
        <p:grpSpPr>
          <a:xfrm>
            <a:off x="1665338" y="4297680"/>
            <a:ext cx="3363861" cy="307777"/>
            <a:chOff x="1665338" y="4297680"/>
            <a:chExt cx="3363861" cy="307777"/>
          </a:xfrm>
        </p:grpSpPr>
        <p:sp>
          <p:nvSpPr>
            <p:cNvPr id="37" name="Rectangle 36">
              <a:extLst>
                <a:ext uri="{FF2B5EF4-FFF2-40B4-BE49-F238E27FC236}">
                  <a16:creationId xmlns:a16="http://schemas.microsoft.com/office/drawing/2014/main" id="{8C7E8E4C-B776-40CD-907C-6C578ADD8F32}"/>
                </a:ext>
              </a:extLst>
            </p:cNvPr>
            <p:cNvSpPr/>
            <p:nvPr/>
          </p:nvSpPr>
          <p:spPr>
            <a:xfrm>
              <a:off x="1665338" y="4297680"/>
              <a:ext cx="3363861" cy="307777"/>
            </a:xfrm>
            <a:prstGeom prst="rect">
              <a:avLst/>
            </a:prstGeom>
            <a:solidFill>
              <a:srgbClr val="62768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a:extLst>
                <a:ext uri="{FF2B5EF4-FFF2-40B4-BE49-F238E27FC236}">
                  <a16:creationId xmlns:a16="http://schemas.microsoft.com/office/drawing/2014/main" id="{0D3FCD1C-3B41-497C-B367-366F6E873DEB}"/>
                </a:ext>
              </a:extLst>
            </p:cNvPr>
            <p:cNvSpPr txBox="1"/>
            <p:nvPr/>
          </p:nvSpPr>
          <p:spPr>
            <a:xfrm>
              <a:off x="3913632" y="4312040"/>
              <a:ext cx="1074455" cy="261610"/>
            </a:xfrm>
            <a:prstGeom prst="rect">
              <a:avLst/>
            </a:prstGeom>
            <a:noFill/>
          </p:spPr>
          <p:txBody>
            <a:bodyPr wrap="square" rtlCol="0">
              <a:spAutoFit/>
            </a:bodyPr>
            <a:lstStyle/>
            <a:p>
              <a:pPr algn="r"/>
              <a:r>
                <a:rPr lang="en-US" sz="1100" dirty="0">
                  <a:solidFill>
                    <a:schemeClr val="bg1"/>
                  </a:solidFill>
                </a:rPr>
                <a:t>OPTION 05</a:t>
              </a:r>
            </a:p>
          </p:txBody>
        </p:sp>
      </p:grpSp>
    </p:spTree>
    <p:extLst>
      <p:ext uri="{BB962C8B-B14F-4D97-AF65-F5344CB8AC3E}">
        <p14:creationId xmlns:p14="http://schemas.microsoft.com/office/powerpoint/2010/main" val="3452263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1000"/>
                                        <p:tgtEl>
                                          <p:spTgt spid="2"/>
                                        </p:tgtEl>
                                      </p:cBhvr>
                                    </p:animEffect>
                                  </p:childTnLst>
                                </p:cTn>
                              </p:par>
                              <p:par>
                                <p:cTn id="12" presetID="22" presetClass="entr" presetSubtype="2"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right)">
                                      <p:cBhvr>
                                        <p:cTn id="14" dur="1000"/>
                                        <p:tgtEl>
                                          <p:spTgt spid="3"/>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1000"/>
                                        <p:tgtEl>
                                          <p:spTgt spid="33"/>
                                        </p:tgtEl>
                                      </p:cBhvr>
                                    </p:animEffect>
                                    <p:anim calcmode="lin" valueType="num">
                                      <p:cBhvr>
                                        <p:cTn id="19" dur="1000" fill="hold"/>
                                        <p:tgtEl>
                                          <p:spTgt spid="33"/>
                                        </p:tgtEl>
                                        <p:attrNameLst>
                                          <p:attrName>ppt_x</p:attrName>
                                        </p:attrNameLst>
                                      </p:cBhvr>
                                      <p:tavLst>
                                        <p:tav tm="0">
                                          <p:val>
                                            <p:strVal val="#ppt_x"/>
                                          </p:val>
                                        </p:tav>
                                        <p:tav tm="100000">
                                          <p:val>
                                            <p:strVal val="#ppt_x"/>
                                          </p:val>
                                        </p:tav>
                                      </p:tavLst>
                                    </p:anim>
                                    <p:anim calcmode="lin" valueType="num">
                                      <p:cBhvr>
                                        <p:cTn id="20" dur="1000" fill="hold"/>
                                        <p:tgtEl>
                                          <p:spTgt spid="33"/>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81"/>
                                        </p:tgtEl>
                                        <p:attrNameLst>
                                          <p:attrName>style.visibility</p:attrName>
                                        </p:attrNameLst>
                                      </p:cBhvr>
                                      <p:to>
                                        <p:strVal val="visible"/>
                                      </p:to>
                                    </p:set>
                                    <p:animEffect transition="in" filter="wipe(right)">
                                      <p:cBhvr>
                                        <p:cTn id="24" dur="500"/>
                                        <p:tgtEl>
                                          <p:spTgt spid="81"/>
                                        </p:tgtEl>
                                      </p:cBhvr>
                                    </p:animEffect>
                                  </p:childTnLst>
                                </p:cTn>
                              </p:par>
                            </p:childTnLst>
                          </p:cTn>
                        </p:par>
                        <p:par>
                          <p:cTn id="25" fill="hold">
                            <p:stCondLst>
                              <p:cond delay="3000"/>
                            </p:stCondLst>
                            <p:childTnLst>
                              <p:par>
                                <p:cTn id="26" presetID="22" presetClass="entr" presetSubtype="2" fill="hold" nodeType="afterEffect">
                                  <p:stCondLst>
                                    <p:cond delay="0"/>
                                  </p:stCondLst>
                                  <p:childTnLst>
                                    <p:set>
                                      <p:cBhvr>
                                        <p:cTn id="27" dur="1" fill="hold">
                                          <p:stCondLst>
                                            <p:cond delay="0"/>
                                          </p:stCondLst>
                                        </p:cTn>
                                        <p:tgtEl>
                                          <p:spTgt spid="82"/>
                                        </p:tgtEl>
                                        <p:attrNameLst>
                                          <p:attrName>style.visibility</p:attrName>
                                        </p:attrNameLst>
                                      </p:cBhvr>
                                      <p:to>
                                        <p:strVal val="visible"/>
                                      </p:to>
                                    </p:set>
                                    <p:animEffect transition="in" filter="wipe(right)">
                                      <p:cBhvr>
                                        <p:cTn id="28" dur="500"/>
                                        <p:tgtEl>
                                          <p:spTgt spid="82"/>
                                        </p:tgtEl>
                                      </p:cBhvr>
                                    </p:animEffect>
                                  </p:childTnLst>
                                </p:cTn>
                              </p:par>
                            </p:childTnLst>
                          </p:cTn>
                        </p:par>
                        <p:par>
                          <p:cTn id="29" fill="hold">
                            <p:stCondLst>
                              <p:cond delay="3500"/>
                            </p:stCondLst>
                            <p:childTnLst>
                              <p:par>
                                <p:cTn id="30" presetID="22" presetClass="entr" presetSubtype="2" fill="hold" nodeType="afterEffect">
                                  <p:stCondLst>
                                    <p:cond delay="0"/>
                                  </p:stCondLst>
                                  <p:childTnLst>
                                    <p:set>
                                      <p:cBhvr>
                                        <p:cTn id="31" dur="1" fill="hold">
                                          <p:stCondLst>
                                            <p:cond delay="0"/>
                                          </p:stCondLst>
                                        </p:cTn>
                                        <p:tgtEl>
                                          <p:spTgt spid="83"/>
                                        </p:tgtEl>
                                        <p:attrNameLst>
                                          <p:attrName>style.visibility</p:attrName>
                                        </p:attrNameLst>
                                      </p:cBhvr>
                                      <p:to>
                                        <p:strVal val="visible"/>
                                      </p:to>
                                    </p:set>
                                    <p:animEffect transition="in" filter="wipe(right)">
                                      <p:cBhvr>
                                        <p:cTn id="32" dur="500"/>
                                        <p:tgtEl>
                                          <p:spTgt spid="83"/>
                                        </p:tgtEl>
                                      </p:cBhvr>
                                    </p:animEffect>
                                  </p:childTnLst>
                                </p:cTn>
                              </p:par>
                            </p:childTnLst>
                          </p:cTn>
                        </p:par>
                        <p:par>
                          <p:cTn id="33" fill="hold">
                            <p:stCondLst>
                              <p:cond delay="4000"/>
                            </p:stCondLst>
                            <p:childTnLst>
                              <p:par>
                                <p:cTn id="34" presetID="22" presetClass="entr" presetSubtype="2" fill="hold"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right)">
                                      <p:cBhvr>
                                        <p:cTn id="36" dur="500"/>
                                        <p:tgtEl>
                                          <p:spTgt spid="84"/>
                                        </p:tgtEl>
                                      </p:cBhvr>
                                    </p:animEffect>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85"/>
                                        </p:tgtEl>
                                        <p:attrNameLst>
                                          <p:attrName>style.visibility</p:attrName>
                                        </p:attrNameLst>
                                      </p:cBhvr>
                                      <p:to>
                                        <p:strVal val="visible"/>
                                      </p:to>
                                    </p:set>
                                    <p:animEffect transition="in" filter="wipe(right)">
                                      <p:cBhvr>
                                        <p:cTn id="40" dur="500"/>
                                        <p:tgtEl>
                                          <p:spTgt spid="85"/>
                                        </p:tgtEl>
                                      </p:cBhvr>
                                    </p:animEffect>
                                  </p:childTnLst>
                                </p:cTn>
                              </p:par>
                            </p:childTnLst>
                          </p:cTn>
                        </p:par>
                        <p:par>
                          <p:cTn id="41" fill="hold">
                            <p:stCondLst>
                              <p:cond delay="5000"/>
                            </p:stCondLst>
                            <p:childTnLst>
                              <p:par>
                                <p:cTn id="42" presetID="42" presetClass="entr" presetSubtype="0" fill="hold" nodeType="after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2000"/>
                                        <p:tgtEl>
                                          <p:spTgt spid="30"/>
                                        </p:tgtEl>
                                      </p:cBhvr>
                                    </p:animEffect>
                                    <p:anim calcmode="lin" valueType="num">
                                      <p:cBhvr>
                                        <p:cTn id="45" dur="2000" fill="hold"/>
                                        <p:tgtEl>
                                          <p:spTgt spid="30"/>
                                        </p:tgtEl>
                                        <p:attrNameLst>
                                          <p:attrName>ppt_x</p:attrName>
                                        </p:attrNameLst>
                                      </p:cBhvr>
                                      <p:tavLst>
                                        <p:tav tm="0">
                                          <p:val>
                                            <p:strVal val="#ppt_x"/>
                                          </p:val>
                                        </p:tav>
                                        <p:tav tm="100000">
                                          <p:val>
                                            <p:strVal val="#ppt_x"/>
                                          </p:val>
                                        </p:tav>
                                      </p:tavLst>
                                    </p:anim>
                                    <p:anim calcmode="lin" valueType="num">
                                      <p:cBhvr>
                                        <p:cTn id="46" dur="2000" fill="hold"/>
                                        <p:tgtEl>
                                          <p:spTgt spid="30"/>
                                        </p:tgtEl>
                                        <p:attrNameLst>
                                          <p:attrName>ppt_y</p:attrName>
                                        </p:attrNameLst>
                                      </p:cBhvr>
                                      <p:tavLst>
                                        <p:tav tm="0">
                                          <p:val>
                                            <p:strVal val="#ppt_y+.1"/>
                                          </p:val>
                                        </p:tav>
                                        <p:tav tm="100000">
                                          <p:val>
                                            <p:strVal val="#ppt_y"/>
                                          </p:val>
                                        </p:tav>
                                      </p:tavLst>
                                    </p:anim>
                                  </p:childTnLst>
                                </p:cTn>
                              </p:par>
                              <p:par>
                                <p:cTn id="47" presetID="45" presetClass="entr" presetSubtype="0" fill="hold" grpId="0" nodeType="with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2000"/>
                                        <p:tgtEl>
                                          <p:spTgt spid="4"/>
                                        </p:tgtEl>
                                      </p:cBhvr>
                                    </p:animEffect>
                                    <p:anim calcmode="lin" valueType="num">
                                      <p:cBhvr>
                                        <p:cTn id="50" dur="2000" fill="hold"/>
                                        <p:tgtEl>
                                          <p:spTgt spid="4"/>
                                        </p:tgtEl>
                                        <p:attrNameLst>
                                          <p:attrName>ppt_w</p:attrName>
                                        </p:attrNameLst>
                                      </p:cBhvr>
                                      <p:tavLst>
                                        <p:tav tm="0" fmla="#ppt_w*sin(2.5*pi*$)">
                                          <p:val>
                                            <p:fltVal val="0"/>
                                          </p:val>
                                        </p:tav>
                                        <p:tav tm="100000">
                                          <p:val>
                                            <p:fltVal val="1"/>
                                          </p:val>
                                        </p:tav>
                                      </p:tavLst>
                                    </p:anim>
                                    <p:anim calcmode="lin" valueType="num">
                                      <p:cBhvr>
                                        <p:cTn id="51" dur="2000" fill="hold"/>
                                        <p:tgtEl>
                                          <p:spTgt spid="4"/>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2000"/>
                                        <p:tgtEl>
                                          <p:spTgt spid="31"/>
                                        </p:tgtEl>
                                      </p:cBhvr>
                                    </p:animEffect>
                                    <p:anim calcmode="lin" valueType="num">
                                      <p:cBhvr>
                                        <p:cTn id="55" dur="2000" fill="hold"/>
                                        <p:tgtEl>
                                          <p:spTgt spid="31"/>
                                        </p:tgtEl>
                                        <p:attrNameLst>
                                          <p:attrName>ppt_w</p:attrName>
                                        </p:attrNameLst>
                                      </p:cBhvr>
                                      <p:tavLst>
                                        <p:tav tm="0" fmla="#ppt_w*sin(2.5*pi*$)">
                                          <p:val>
                                            <p:fltVal val="0"/>
                                          </p:val>
                                        </p:tav>
                                        <p:tav tm="100000">
                                          <p:val>
                                            <p:fltVal val="1"/>
                                          </p:val>
                                        </p:tav>
                                      </p:tavLst>
                                    </p:anim>
                                    <p:anim calcmode="lin" valueType="num">
                                      <p:cBhvr>
                                        <p:cTn id="56" dur="2000" fill="hold"/>
                                        <p:tgtEl>
                                          <p:spTgt spid="31"/>
                                        </p:tgtEl>
                                        <p:attrNameLst>
                                          <p:attrName>ppt_h</p:attrName>
                                        </p:attrNameLst>
                                      </p:cBhvr>
                                      <p:tavLst>
                                        <p:tav tm="0">
                                          <p:val>
                                            <p:strVal val="#ppt_h"/>
                                          </p:val>
                                        </p:tav>
                                        <p:tav tm="100000">
                                          <p:val>
                                            <p:strVal val="#ppt_h"/>
                                          </p:val>
                                        </p:tav>
                                      </p:tavLst>
                                    </p:anim>
                                  </p:childTnLst>
                                </p:cTn>
                              </p:par>
                            </p:childTnLst>
                          </p:cTn>
                        </p:par>
                        <p:par>
                          <p:cTn id="57" fill="hold">
                            <p:stCondLst>
                              <p:cond delay="7000"/>
                            </p:stCondLst>
                            <p:childTnLst>
                              <p:par>
                                <p:cTn id="58" presetID="22" presetClass="entr" presetSubtype="8" fill="hold" nodeType="after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wipe(left)">
                                      <p:cBhvr>
                                        <p:cTn id="60" dur="1000"/>
                                        <p:tgtEl>
                                          <p:spTgt spid="38"/>
                                        </p:tgtEl>
                                      </p:cBhvr>
                                    </p:animEffect>
                                  </p:childTnLst>
                                </p:cTn>
                              </p:par>
                              <p:par>
                                <p:cTn id="61" presetID="22" presetClass="entr" presetSubtype="8" fill="hold" nodeType="withEffect">
                                  <p:stCondLst>
                                    <p:cond delay="0"/>
                                  </p:stCondLst>
                                  <p:childTnLst>
                                    <p:set>
                                      <p:cBhvr>
                                        <p:cTn id="62" dur="1" fill="hold">
                                          <p:stCondLst>
                                            <p:cond delay="0"/>
                                          </p:stCondLst>
                                        </p:cTn>
                                        <p:tgtEl>
                                          <p:spTgt spid="49"/>
                                        </p:tgtEl>
                                        <p:attrNameLst>
                                          <p:attrName>style.visibility</p:attrName>
                                        </p:attrNameLst>
                                      </p:cBhvr>
                                      <p:to>
                                        <p:strVal val="visible"/>
                                      </p:to>
                                    </p:set>
                                    <p:animEffect transition="in" filter="wipe(left)">
                                      <p:cBhvr>
                                        <p:cTn id="63" dur="1000"/>
                                        <p:tgtEl>
                                          <p:spTgt spid="49"/>
                                        </p:tgtEl>
                                      </p:cBhvr>
                                    </p:animEffect>
                                  </p:childTnLst>
                                </p:cTn>
                              </p:par>
                            </p:childTnLst>
                          </p:cTn>
                        </p:par>
                        <p:par>
                          <p:cTn id="64" fill="hold">
                            <p:stCondLst>
                              <p:cond delay="8000"/>
                            </p:stCondLst>
                            <p:childTnLst>
                              <p:par>
                                <p:cTn id="65" presetID="42" presetClass="entr" presetSubtype="0"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Effect transition="in" filter="fade">
                                      <p:cBhvr>
                                        <p:cTn id="67" dur="1000"/>
                                        <p:tgtEl>
                                          <p:spTgt spid="61"/>
                                        </p:tgtEl>
                                      </p:cBhvr>
                                    </p:animEffect>
                                    <p:anim calcmode="lin" valueType="num">
                                      <p:cBhvr>
                                        <p:cTn id="68" dur="1000" fill="hold"/>
                                        <p:tgtEl>
                                          <p:spTgt spid="61"/>
                                        </p:tgtEl>
                                        <p:attrNameLst>
                                          <p:attrName>ppt_x</p:attrName>
                                        </p:attrNameLst>
                                      </p:cBhvr>
                                      <p:tavLst>
                                        <p:tav tm="0">
                                          <p:val>
                                            <p:strVal val="#ppt_x"/>
                                          </p:val>
                                        </p:tav>
                                        <p:tav tm="100000">
                                          <p:val>
                                            <p:strVal val="#ppt_x"/>
                                          </p:val>
                                        </p:tav>
                                      </p:tavLst>
                                    </p:anim>
                                    <p:anim calcmode="lin" valueType="num">
                                      <p:cBhvr>
                                        <p:cTn id="69" dur="1000" fill="hold"/>
                                        <p:tgtEl>
                                          <p:spTgt spid="61"/>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22" presetClass="entr" presetSubtype="8" fill="hold" nodeType="afterEffect">
                                  <p:stCondLst>
                                    <p:cond delay="0"/>
                                  </p:stCondLst>
                                  <p:childTnLst>
                                    <p:set>
                                      <p:cBhvr>
                                        <p:cTn id="72" dur="1" fill="hold">
                                          <p:stCondLst>
                                            <p:cond delay="0"/>
                                          </p:stCondLst>
                                        </p:cTn>
                                        <p:tgtEl>
                                          <p:spTgt spid="71"/>
                                        </p:tgtEl>
                                        <p:attrNameLst>
                                          <p:attrName>style.visibility</p:attrName>
                                        </p:attrNameLst>
                                      </p:cBhvr>
                                      <p:to>
                                        <p:strVal val="visible"/>
                                      </p:to>
                                    </p:set>
                                    <p:animEffect transition="in" filter="wipe(left)">
                                      <p:cBhvr>
                                        <p:cTn id="73" dur="500"/>
                                        <p:tgtEl>
                                          <p:spTgt spid="71"/>
                                        </p:tgtEl>
                                      </p:cBhvr>
                                    </p:animEffect>
                                  </p:childTnLst>
                                </p:cTn>
                              </p:par>
                            </p:childTnLst>
                          </p:cTn>
                        </p:par>
                        <p:par>
                          <p:cTn id="74" fill="hold">
                            <p:stCondLst>
                              <p:cond delay="9500"/>
                            </p:stCondLst>
                            <p:childTnLst>
                              <p:par>
                                <p:cTn id="75" presetID="22" presetClass="entr" presetSubtype="8" fill="hold" nodeType="afterEffect">
                                  <p:stCondLst>
                                    <p:cond delay="0"/>
                                  </p:stCondLst>
                                  <p:childTnLst>
                                    <p:set>
                                      <p:cBhvr>
                                        <p:cTn id="76" dur="1" fill="hold">
                                          <p:stCondLst>
                                            <p:cond delay="0"/>
                                          </p:stCondLst>
                                        </p:cTn>
                                        <p:tgtEl>
                                          <p:spTgt spid="72"/>
                                        </p:tgtEl>
                                        <p:attrNameLst>
                                          <p:attrName>style.visibility</p:attrName>
                                        </p:attrNameLst>
                                      </p:cBhvr>
                                      <p:to>
                                        <p:strVal val="visible"/>
                                      </p:to>
                                    </p:set>
                                    <p:animEffect transition="in" filter="wipe(left)">
                                      <p:cBhvr>
                                        <p:cTn id="77" dur="500"/>
                                        <p:tgtEl>
                                          <p:spTgt spid="72"/>
                                        </p:tgtEl>
                                      </p:cBhvr>
                                    </p:animEffect>
                                  </p:childTnLst>
                                </p:cTn>
                              </p:par>
                            </p:childTnLst>
                          </p:cTn>
                        </p:par>
                        <p:par>
                          <p:cTn id="78" fill="hold">
                            <p:stCondLst>
                              <p:cond delay="10000"/>
                            </p:stCondLst>
                            <p:childTnLst>
                              <p:par>
                                <p:cTn id="79" presetID="22" presetClass="entr" presetSubtype="8" fill="hold" nodeType="afterEffect">
                                  <p:stCondLst>
                                    <p:cond delay="0"/>
                                  </p:stCondLst>
                                  <p:childTnLst>
                                    <p:set>
                                      <p:cBhvr>
                                        <p:cTn id="80" dur="1" fill="hold">
                                          <p:stCondLst>
                                            <p:cond delay="0"/>
                                          </p:stCondLst>
                                        </p:cTn>
                                        <p:tgtEl>
                                          <p:spTgt spid="73"/>
                                        </p:tgtEl>
                                        <p:attrNameLst>
                                          <p:attrName>style.visibility</p:attrName>
                                        </p:attrNameLst>
                                      </p:cBhvr>
                                      <p:to>
                                        <p:strVal val="visible"/>
                                      </p:to>
                                    </p:set>
                                    <p:animEffect transition="in" filter="wipe(left)">
                                      <p:cBhvr>
                                        <p:cTn id="81" dur="500"/>
                                        <p:tgtEl>
                                          <p:spTgt spid="73"/>
                                        </p:tgtEl>
                                      </p:cBhvr>
                                    </p:animEffect>
                                  </p:childTnLst>
                                </p:cTn>
                              </p:par>
                            </p:childTnLst>
                          </p:cTn>
                        </p:par>
                        <p:par>
                          <p:cTn id="82" fill="hold">
                            <p:stCondLst>
                              <p:cond delay="10500"/>
                            </p:stCondLst>
                            <p:childTnLst>
                              <p:par>
                                <p:cTn id="83" presetID="22" presetClass="entr" presetSubtype="8" fill="hold" nodeType="afterEffect">
                                  <p:stCondLst>
                                    <p:cond delay="0"/>
                                  </p:stCondLst>
                                  <p:childTnLst>
                                    <p:set>
                                      <p:cBhvr>
                                        <p:cTn id="84" dur="1" fill="hold">
                                          <p:stCondLst>
                                            <p:cond delay="0"/>
                                          </p:stCondLst>
                                        </p:cTn>
                                        <p:tgtEl>
                                          <p:spTgt spid="74"/>
                                        </p:tgtEl>
                                        <p:attrNameLst>
                                          <p:attrName>style.visibility</p:attrName>
                                        </p:attrNameLst>
                                      </p:cBhvr>
                                      <p:to>
                                        <p:strVal val="visible"/>
                                      </p:to>
                                    </p:set>
                                    <p:animEffect transition="in" filter="wipe(left)">
                                      <p:cBhvr>
                                        <p:cTn id="85" dur="500"/>
                                        <p:tgtEl>
                                          <p:spTgt spid="74"/>
                                        </p:tgtEl>
                                      </p:cBhvr>
                                    </p:animEffect>
                                  </p:childTnLst>
                                </p:cTn>
                              </p:par>
                            </p:childTnLst>
                          </p:cTn>
                        </p:par>
                        <p:par>
                          <p:cTn id="86" fill="hold">
                            <p:stCondLst>
                              <p:cond delay="11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animBg="1"/>
      <p:bldP spid="31" grpId="0"/>
      <p:bldP spid="33" grpId="0"/>
      <p:bldP spid="6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76D504E8-2BA7-4C84-87BD-6531B6FA6A1F}"/>
              </a:ext>
            </a:extLst>
          </p:cNvPr>
          <p:cNvSpPr>
            <a:spLocks noChangeAspect="1"/>
          </p:cNvSpPr>
          <p:nvPr/>
        </p:nvSpPr>
        <p:spPr>
          <a:xfrm>
            <a:off x="9907469" y="1988450"/>
            <a:ext cx="914370" cy="9144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84%</a:t>
            </a:r>
          </a:p>
        </p:txBody>
      </p:sp>
      <p:sp>
        <p:nvSpPr>
          <p:cNvPr id="2" name="Rectangle 1">
            <a:extLst>
              <a:ext uri="{FF2B5EF4-FFF2-40B4-BE49-F238E27FC236}">
                <a16:creationId xmlns:a16="http://schemas.microsoft.com/office/drawing/2014/main" id="{3DC7627B-2E65-4E12-8873-77B76473DCAE}"/>
              </a:ext>
            </a:extLst>
          </p:cNvPr>
          <p:cNvSpPr/>
          <p:nvPr/>
        </p:nvSpPr>
        <p:spPr>
          <a:xfrm>
            <a:off x="970414" y="1779363"/>
            <a:ext cx="5105400" cy="4129046"/>
          </a:xfrm>
          <a:prstGeom prst="rect">
            <a:avLst/>
          </a:prstGeom>
          <a:blipFill>
            <a:blip r:embed="rId3"/>
            <a:stretch>
              <a:fillRect l="-3000" t="-3000" r="-3000" b="-3000"/>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85F8729-11C5-445D-84A8-27E011E0B7C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3" name="Rectangle 12">
            <a:extLst>
              <a:ext uri="{FF2B5EF4-FFF2-40B4-BE49-F238E27FC236}">
                <a16:creationId xmlns:a16="http://schemas.microsoft.com/office/drawing/2014/main" id="{EABA0A73-22A1-46EC-A0D1-BBACFF7F41CB}"/>
              </a:ext>
            </a:extLst>
          </p:cNvPr>
          <p:cNvSpPr/>
          <p:nvPr/>
        </p:nvSpPr>
        <p:spPr>
          <a:xfrm>
            <a:off x="970414" y="4870828"/>
            <a:ext cx="5105400" cy="104644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9AE597E-8F44-4DA2-B774-45D590ABAA9C}"/>
              </a:ext>
            </a:extLst>
          </p:cNvPr>
          <p:cNvSpPr txBox="1"/>
          <p:nvPr/>
        </p:nvSpPr>
        <p:spPr>
          <a:xfrm>
            <a:off x="1122814" y="4936848"/>
            <a:ext cx="4800600" cy="91440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CFAEBC7A-CA2C-4DC2-9786-50D136721C8F}"/>
              </a:ext>
            </a:extLst>
          </p:cNvPr>
          <p:cNvSpPr txBox="1"/>
          <p:nvPr/>
        </p:nvSpPr>
        <p:spPr>
          <a:xfrm>
            <a:off x="9161428" y="3791198"/>
            <a:ext cx="2406452" cy="2603790"/>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16" name="Block Arc 15">
            <a:extLst>
              <a:ext uri="{FF2B5EF4-FFF2-40B4-BE49-F238E27FC236}">
                <a16:creationId xmlns:a16="http://schemas.microsoft.com/office/drawing/2014/main" id="{D9F64CC0-9DFB-49D1-91BC-DB9525D4FA94}"/>
              </a:ext>
            </a:extLst>
          </p:cNvPr>
          <p:cNvSpPr>
            <a:spLocks noChangeAspect="1"/>
          </p:cNvSpPr>
          <p:nvPr/>
        </p:nvSpPr>
        <p:spPr>
          <a:xfrm rot="16200000" flipH="1">
            <a:off x="6697967" y="1348407"/>
            <a:ext cx="2194560" cy="2194489"/>
          </a:xfrm>
          <a:prstGeom prst="blockArc">
            <a:avLst>
              <a:gd name="adj1" fmla="val 17257438"/>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7" name="Oval 16">
            <a:extLst>
              <a:ext uri="{FF2B5EF4-FFF2-40B4-BE49-F238E27FC236}">
                <a16:creationId xmlns:a16="http://schemas.microsoft.com/office/drawing/2014/main" id="{21985190-4A9F-4D90-A084-38EB694CF1FD}"/>
              </a:ext>
            </a:extLst>
          </p:cNvPr>
          <p:cNvSpPr>
            <a:spLocks noChangeAspect="1"/>
          </p:cNvSpPr>
          <p:nvPr/>
        </p:nvSpPr>
        <p:spPr>
          <a:xfrm>
            <a:off x="7338062" y="1988451"/>
            <a:ext cx="914370" cy="9144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77%</a:t>
            </a:r>
          </a:p>
        </p:txBody>
      </p:sp>
      <p:sp>
        <p:nvSpPr>
          <p:cNvPr id="18" name="Oval 17">
            <a:extLst>
              <a:ext uri="{FF2B5EF4-FFF2-40B4-BE49-F238E27FC236}">
                <a16:creationId xmlns:a16="http://schemas.microsoft.com/office/drawing/2014/main" id="{CD5794DD-FB3F-40B4-9DE0-539E862534C7}"/>
              </a:ext>
            </a:extLst>
          </p:cNvPr>
          <p:cNvSpPr>
            <a:spLocks noChangeAspect="1"/>
          </p:cNvSpPr>
          <p:nvPr/>
        </p:nvSpPr>
        <p:spPr>
          <a:xfrm>
            <a:off x="7033493" y="1003297"/>
            <a:ext cx="822960" cy="822987"/>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9B053A39-58A8-4D74-B952-324429CECA94}"/>
              </a:ext>
            </a:extLst>
          </p:cNvPr>
          <p:cNvSpPr txBox="1"/>
          <p:nvPr/>
        </p:nvSpPr>
        <p:spPr>
          <a:xfrm>
            <a:off x="6592021" y="3791199"/>
            <a:ext cx="2406452" cy="2603790"/>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20" name="Block Arc 19">
            <a:extLst>
              <a:ext uri="{FF2B5EF4-FFF2-40B4-BE49-F238E27FC236}">
                <a16:creationId xmlns:a16="http://schemas.microsoft.com/office/drawing/2014/main" id="{D3E7D151-B67E-415C-AE05-407385112D21}"/>
              </a:ext>
            </a:extLst>
          </p:cNvPr>
          <p:cNvSpPr>
            <a:spLocks noChangeAspect="1"/>
          </p:cNvSpPr>
          <p:nvPr/>
        </p:nvSpPr>
        <p:spPr>
          <a:xfrm rot="16200000" flipH="1">
            <a:off x="9267374" y="1348405"/>
            <a:ext cx="2194560" cy="2194489"/>
          </a:xfrm>
          <a:prstGeom prst="blockArc">
            <a:avLst>
              <a:gd name="adj1" fmla="val 15168802"/>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 name="Oval 9">
            <a:extLst>
              <a:ext uri="{FF2B5EF4-FFF2-40B4-BE49-F238E27FC236}">
                <a16:creationId xmlns:a16="http://schemas.microsoft.com/office/drawing/2014/main" id="{C744E1D0-3722-4346-991F-0C5D45833E77}"/>
              </a:ext>
            </a:extLst>
          </p:cNvPr>
          <p:cNvSpPr>
            <a:spLocks noChangeAspect="1"/>
          </p:cNvSpPr>
          <p:nvPr/>
        </p:nvSpPr>
        <p:spPr>
          <a:xfrm>
            <a:off x="9606648" y="1003298"/>
            <a:ext cx="822960" cy="822987"/>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02</a:t>
            </a:r>
          </a:p>
        </p:txBody>
      </p:sp>
    </p:spTree>
    <p:extLst>
      <p:ext uri="{BB962C8B-B14F-4D97-AF65-F5344CB8AC3E}">
        <p14:creationId xmlns:p14="http://schemas.microsoft.com/office/powerpoint/2010/main" val="1060736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750"/>
                                        <p:tgtEl>
                                          <p:spTgt spid="13"/>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750"/>
                                        <p:tgtEl>
                                          <p:spTgt spid="14"/>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ppt_w</p:attrName>
                                        </p:attrNameLst>
                                      </p:cBhvr>
                                      <p:tavLst>
                                        <p:tav tm="0">
                                          <p:val>
                                            <p:fltVal val="0"/>
                                          </p:val>
                                        </p:tav>
                                        <p:tav tm="100000">
                                          <p:val>
                                            <p:strVal val="#ppt_w"/>
                                          </p:val>
                                        </p:tav>
                                      </p:tavLst>
                                    </p:anim>
                                    <p:anim calcmode="lin" valueType="num">
                                      <p:cBhvr>
                                        <p:cTn id="25" dur="500" fill="hold"/>
                                        <p:tgtEl>
                                          <p:spTgt spid="18"/>
                                        </p:tgtEl>
                                        <p:attrNameLst>
                                          <p:attrName>ppt_h</p:attrName>
                                        </p:attrNameLst>
                                      </p:cBhvr>
                                      <p:tavLst>
                                        <p:tav tm="0">
                                          <p:val>
                                            <p:fltVal val="0"/>
                                          </p:val>
                                        </p:tav>
                                        <p:tav tm="100000">
                                          <p:val>
                                            <p:strVal val="#ppt_h"/>
                                          </p:val>
                                        </p:tav>
                                      </p:tavLst>
                                    </p:anim>
                                    <p:animEffect transition="in" filter="fade">
                                      <p:cBhvr>
                                        <p:cTn id="26" dur="500"/>
                                        <p:tgtEl>
                                          <p:spTgt spid="18"/>
                                        </p:tgtEl>
                                      </p:cBhvr>
                                    </p:animEffect>
                                  </p:childTnLst>
                                </p:cTn>
                              </p:par>
                            </p:childTnLst>
                          </p:cTn>
                        </p:par>
                        <p:par>
                          <p:cTn id="27" fill="hold">
                            <p:stCondLst>
                              <p:cond delay="2500"/>
                            </p:stCondLst>
                            <p:childTnLst>
                              <p:par>
                                <p:cTn id="28" presetID="21"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heel(1)">
                                      <p:cBhvr>
                                        <p:cTn id="30" dur="2000"/>
                                        <p:tgtEl>
                                          <p:spTgt spid="16"/>
                                        </p:tgtEl>
                                      </p:cBhvr>
                                    </p:animEffect>
                                  </p:childTnLst>
                                </p:cTn>
                              </p:par>
                            </p:childTnLst>
                          </p:cTn>
                        </p:par>
                        <p:par>
                          <p:cTn id="31" fill="hold">
                            <p:stCondLst>
                              <p:cond delay="4500"/>
                            </p:stCondLst>
                            <p:childTnLst>
                              <p:par>
                                <p:cTn id="32" presetID="53" presetClass="entr" presetSubtype="16"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ppt_w</p:attrName>
                                        </p:attrNameLst>
                                      </p:cBhvr>
                                      <p:tavLst>
                                        <p:tav tm="0">
                                          <p:val>
                                            <p:fltVal val="0"/>
                                          </p:val>
                                        </p:tav>
                                        <p:tav tm="100000">
                                          <p:val>
                                            <p:strVal val="#ppt_w"/>
                                          </p:val>
                                        </p:tav>
                                      </p:tavLst>
                                    </p:anim>
                                    <p:anim calcmode="lin" valueType="num">
                                      <p:cBhvr>
                                        <p:cTn id="35" dur="500" fill="hold"/>
                                        <p:tgtEl>
                                          <p:spTgt spid="17"/>
                                        </p:tgtEl>
                                        <p:attrNameLst>
                                          <p:attrName>ppt_h</p:attrName>
                                        </p:attrNameLst>
                                      </p:cBhvr>
                                      <p:tavLst>
                                        <p:tav tm="0">
                                          <p:val>
                                            <p:fltVal val="0"/>
                                          </p:val>
                                        </p:tav>
                                        <p:tav tm="100000">
                                          <p:val>
                                            <p:strVal val="#ppt_h"/>
                                          </p:val>
                                        </p:tav>
                                      </p:tavLst>
                                    </p:anim>
                                    <p:animEffect transition="in" filter="fade">
                                      <p:cBhvr>
                                        <p:cTn id="36" dur="500"/>
                                        <p:tgtEl>
                                          <p:spTgt spid="17"/>
                                        </p:tgtEl>
                                      </p:cBhvr>
                                    </p:animEffect>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1000"/>
                                        <p:tgtEl>
                                          <p:spTgt spid="19"/>
                                        </p:tgtEl>
                                      </p:cBhvr>
                                    </p:animEffect>
                                    <p:anim calcmode="lin" valueType="num">
                                      <p:cBhvr>
                                        <p:cTn id="41" dur="1000" fill="hold"/>
                                        <p:tgtEl>
                                          <p:spTgt spid="19"/>
                                        </p:tgtEl>
                                        <p:attrNameLst>
                                          <p:attrName>ppt_x</p:attrName>
                                        </p:attrNameLst>
                                      </p:cBhvr>
                                      <p:tavLst>
                                        <p:tav tm="0">
                                          <p:val>
                                            <p:strVal val="#ppt_x"/>
                                          </p:val>
                                        </p:tav>
                                        <p:tav tm="100000">
                                          <p:val>
                                            <p:strVal val="#ppt_x"/>
                                          </p:val>
                                        </p:tav>
                                      </p:tavLst>
                                    </p:anim>
                                    <p:anim calcmode="lin" valueType="num">
                                      <p:cBhvr>
                                        <p:cTn id="42" dur="1000" fill="hold"/>
                                        <p:tgtEl>
                                          <p:spTgt spid="19"/>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53" presetClass="entr" presetSubtype="16"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childTnLst>
                          </p:cTn>
                        </p:par>
                        <p:par>
                          <p:cTn id="49" fill="hold">
                            <p:stCondLst>
                              <p:cond delay="6500"/>
                            </p:stCondLst>
                            <p:childTnLst>
                              <p:par>
                                <p:cTn id="50" presetID="21" presetClass="entr" presetSubtype="1"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heel(1)">
                                      <p:cBhvr>
                                        <p:cTn id="52" dur="2000"/>
                                        <p:tgtEl>
                                          <p:spTgt spid="20"/>
                                        </p:tgtEl>
                                      </p:cBhvr>
                                    </p:animEffect>
                                  </p:childTnLst>
                                </p:cTn>
                              </p:par>
                            </p:childTnLst>
                          </p:cTn>
                        </p:par>
                        <p:par>
                          <p:cTn id="53" fill="hold">
                            <p:stCondLst>
                              <p:cond delay="8500"/>
                            </p:stCondLst>
                            <p:childTnLst>
                              <p:par>
                                <p:cTn id="54" presetID="53" presetClass="entr" presetSubtype="16" fill="hold" grpId="0" nodeType="after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500" fill="hold"/>
                                        <p:tgtEl>
                                          <p:spTgt spid="9"/>
                                        </p:tgtEl>
                                        <p:attrNameLst>
                                          <p:attrName>ppt_w</p:attrName>
                                        </p:attrNameLst>
                                      </p:cBhvr>
                                      <p:tavLst>
                                        <p:tav tm="0">
                                          <p:val>
                                            <p:fltVal val="0"/>
                                          </p:val>
                                        </p:tav>
                                        <p:tav tm="100000">
                                          <p:val>
                                            <p:strVal val="#ppt_w"/>
                                          </p:val>
                                        </p:tav>
                                      </p:tavLst>
                                    </p:anim>
                                    <p:anim calcmode="lin" valueType="num">
                                      <p:cBhvr>
                                        <p:cTn id="57" dur="500" fill="hold"/>
                                        <p:tgtEl>
                                          <p:spTgt spid="9"/>
                                        </p:tgtEl>
                                        <p:attrNameLst>
                                          <p:attrName>ppt_h</p:attrName>
                                        </p:attrNameLst>
                                      </p:cBhvr>
                                      <p:tavLst>
                                        <p:tav tm="0">
                                          <p:val>
                                            <p:fltVal val="0"/>
                                          </p:val>
                                        </p:tav>
                                        <p:tav tm="100000">
                                          <p:val>
                                            <p:strVal val="#ppt_h"/>
                                          </p:val>
                                        </p:tav>
                                      </p:tavLst>
                                    </p:anim>
                                    <p:animEffect transition="in" filter="fade">
                                      <p:cBhvr>
                                        <p:cTn id="58" dur="500"/>
                                        <p:tgtEl>
                                          <p:spTgt spid="9"/>
                                        </p:tgtEl>
                                      </p:cBhvr>
                                    </p:animEffect>
                                  </p:childTnLst>
                                </p:cTn>
                              </p:par>
                            </p:childTnLst>
                          </p:cTn>
                        </p:par>
                        <p:par>
                          <p:cTn id="59" fill="hold">
                            <p:stCondLst>
                              <p:cond delay="9000"/>
                            </p:stCondLst>
                            <p:childTnLst>
                              <p:par>
                                <p:cTn id="60" presetID="42" presetClass="entr" presetSubtype="0"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1000"/>
                                        <p:tgtEl>
                                          <p:spTgt spid="15"/>
                                        </p:tgtEl>
                                      </p:cBhvr>
                                    </p:animEffect>
                                    <p:anim calcmode="lin" valueType="num">
                                      <p:cBhvr>
                                        <p:cTn id="63" dur="1000" fill="hold"/>
                                        <p:tgtEl>
                                          <p:spTgt spid="15"/>
                                        </p:tgtEl>
                                        <p:attrNameLst>
                                          <p:attrName>ppt_x</p:attrName>
                                        </p:attrNameLst>
                                      </p:cBhvr>
                                      <p:tavLst>
                                        <p:tav tm="0">
                                          <p:val>
                                            <p:strVal val="#ppt_x"/>
                                          </p:val>
                                        </p:tav>
                                        <p:tav tm="100000">
                                          <p:val>
                                            <p:strVal val="#ppt_x"/>
                                          </p:val>
                                        </p:tav>
                                      </p:tavLst>
                                    </p:anim>
                                    <p:anim calcmode="lin" valueType="num">
                                      <p:cBhvr>
                                        <p:cTn id="6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P spid="12" grpId="0"/>
      <p:bldP spid="13" grpId="0" animBg="1"/>
      <p:bldP spid="14" grpId="0"/>
      <p:bldP spid="15" grpId="0"/>
      <p:bldP spid="16" grpId="0" animBg="1"/>
      <p:bldP spid="17" grpId="0" animBg="1"/>
      <p:bldP spid="18" grpId="0" animBg="1"/>
      <p:bldP spid="19" grpId="0"/>
      <p:bldP spid="20" grpId="0" animBg="1"/>
      <p:bldP spid="10"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26442357-DC1C-4D8D-950F-4376B172DAEF}"/>
              </a:ext>
            </a:extLst>
          </p:cNvPr>
          <p:cNvSpPr txBox="1"/>
          <p:nvPr/>
        </p:nvSpPr>
        <p:spPr>
          <a:xfrm>
            <a:off x="9144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55774F92-D318-403F-BD0E-11F68F1BBE3D}"/>
              </a:ext>
            </a:extLst>
          </p:cNvPr>
          <p:cNvSpPr txBox="1"/>
          <p:nvPr/>
        </p:nvSpPr>
        <p:spPr>
          <a:xfrm>
            <a:off x="36576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35555B36-862F-4D63-A4FD-71E3B9458FEB}"/>
              </a:ext>
            </a:extLst>
          </p:cNvPr>
          <p:cNvSpPr txBox="1"/>
          <p:nvPr/>
        </p:nvSpPr>
        <p:spPr>
          <a:xfrm>
            <a:off x="64008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 name="Freeform: Shape 7">
            <a:extLst>
              <a:ext uri="{FF2B5EF4-FFF2-40B4-BE49-F238E27FC236}">
                <a16:creationId xmlns:a16="http://schemas.microsoft.com/office/drawing/2014/main" id="{DBC41A4F-DFF6-4011-AE7E-B0C12D918259}"/>
              </a:ext>
            </a:extLst>
          </p:cNvPr>
          <p:cNvSpPr/>
          <p:nvPr/>
        </p:nvSpPr>
        <p:spPr>
          <a:xfrm>
            <a:off x="1041351" y="2828847"/>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EF3425"/>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01E51297-C07E-4EC7-A75D-FC3F2B641BF1}"/>
              </a:ext>
            </a:extLst>
          </p:cNvPr>
          <p:cNvGrpSpPr/>
          <p:nvPr/>
        </p:nvGrpSpPr>
        <p:grpSpPr>
          <a:xfrm>
            <a:off x="1029586" y="2006870"/>
            <a:ext cx="1828800" cy="2371280"/>
            <a:chOff x="6876288" y="1143000"/>
            <a:chExt cx="3703320" cy="4801838"/>
          </a:xfrm>
          <a:effectLst>
            <a:outerShdw blurRad="76200" dir="13500000" sy="23000" kx="1200000" algn="br" rotWithShape="0">
              <a:prstClr val="black">
                <a:alpha val="20000"/>
              </a:prstClr>
            </a:outerShdw>
          </a:effectLst>
        </p:grpSpPr>
        <p:sp>
          <p:nvSpPr>
            <p:cNvPr id="10" name="Freeform: Shape 9">
              <a:extLst>
                <a:ext uri="{FF2B5EF4-FFF2-40B4-BE49-F238E27FC236}">
                  <a16:creationId xmlns:a16="http://schemas.microsoft.com/office/drawing/2014/main" id="{7A5868E1-AFC4-4F24-8035-D7C854B5DD58}"/>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28133C5-2E36-4E67-908D-3D4FFC940008}"/>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FB2DFB0-23D3-44E6-8EE6-D29DDD08EE29}"/>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58E5FB-CE10-4E2F-9F38-24DD96ACF66C}"/>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DB9190E-21B3-49E2-B33E-28C159FFE9E3}"/>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42590EF-45B3-4515-9694-025968596017}"/>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74859F2-F283-493D-9631-C7F1A6CB1CB9}"/>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74ADD4AD-366A-4216-9D5F-93F2B828F6AF}"/>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3604F59-3739-4CB6-B51F-93FBC34EA93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FCBCD82-CF0B-492B-932D-CB6C518E6AA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3C1EE3EA-056F-4921-A0EA-3AAA8BD7071F}"/>
              </a:ext>
            </a:extLst>
          </p:cNvPr>
          <p:cNvSpPr txBox="1"/>
          <p:nvPr/>
        </p:nvSpPr>
        <p:spPr>
          <a:xfrm>
            <a:off x="15882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sp>
        <p:nvSpPr>
          <p:cNvPr id="25" name="Freeform: Shape 24">
            <a:extLst>
              <a:ext uri="{FF2B5EF4-FFF2-40B4-BE49-F238E27FC236}">
                <a16:creationId xmlns:a16="http://schemas.microsoft.com/office/drawing/2014/main" id="{A88EE160-7909-4E3B-BF34-27BEF2F82E16}"/>
              </a:ext>
            </a:extLst>
          </p:cNvPr>
          <p:cNvSpPr/>
          <p:nvPr/>
        </p:nvSpPr>
        <p:spPr>
          <a:xfrm>
            <a:off x="3784551" y="2456736"/>
            <a:ext cx="1817035" cy="193302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8397B1"/>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0B825BC1-98B1-4AC9-9C34-1666A26D666A}"/>
              </a:ext>
            </a:extLst>
          </p:cNvPr>
          <p:cNvGrpSpPr/>
          <p:nvPr/>
        </p:nvGrpSpPr>
        <p:grpSpPr>
          <a:xfrm>
            <a:off x="3772786" y="2006870"/>
            <a:ext cx="1828800" cy="2371280"/>
            <a:chOff x="6876288" y="1143000"/>
            <a:chExt cx="3703320" cy="4801838"/>
          </a:xfrm>
          <a:effectLst>
            <a:outerShdw blurRad="76200" dir="13500000" sy="23000" kx="1200000" algn="br" rotWithShape="0">
              <a:prstClr val="black">
                <a:alpha val="20000"/>
              </a:prstClr>
            </a:outerShdw>
          </a:effectLst>
        </p:grpSpPr>
        <p:sp>
          <p:nvSpPr>
            <p:cNvPr id="28" name="Freeform: Shape 27">
              <a:extLst>
                <a:ext uri="{FF2B5EF4-FFF2-40B4-BE49-F238E27FC236}">
                  <a16:creationId xmlns:a16="http://schemas.microsoft.com/office/drawing/2014/main" id="{5268096E-C6AE-4045-9108-48D59E72B7C1}"/>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8361E35-35BB-4C21-B079-99B6AF801E6E}"/>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DBA6964-786D-44E6-915A-D766BB9B9D32}"/>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F7FC803-81EE-490F-9172-7BB55446F7BF}"/>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98D52B15-516C-4B2B-B8A4-4461EA45BDF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34F1F1E-1C58-4C50-90D5-3CC5F7396AF2}"/>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1663D55-04A6-46D9-82BA-EF022C07C875}"/>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F037AFA-C08A-44EE-8C11-42633E2372F2}"/>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E69341-FE8B-45B7-B715-B66DBB58217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330450FE-FA57-4940-8607-63D9ACB5CB0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45A17CC7-DF60-46F0-AF3D-5081F0B7E49B}"/>
              </a:ext>
            </a:extLst>
          </p:cNvPr>
          <p:cNvSpPr txBox="1"/>
          <p:nvPr/>
        </p:nvSpPr>
        <p:spPr>
          <a:xfrm>
            <a:off x="43314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64%</a:t>
            </a:r>
          </a:p>
        </p:txBody>
      </p:sp>
      <p:sp>
        <p:nvSpPr>
          <p:cNvPr id="41" name="Freeform: Shape 40">
            <a:extLst>
              <a:ext uri="{FF2B5EF4-FFF2-40B4-BE49-F238E27FC236}">
                <a16:creationId xmlns:a16="http://schemas.microsoft.com/office/drawing/2014/main" id="{2B7512F8-B8D6-48B4-A075-E06BA1F30038}"/>
              </a:ext>
            </a:extLst>
          </p:cNvPr>
          <p:cNvSpPr/>
          <p:nvPr/>
        </p:nvSpPr>
        <p:spPr>
          <a:xfrm>
            <a:off x="6527751" y="3269001"/>
            <a:ext cx="1817035" cy="1120760"/>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44546B"/>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A8865024-8B5C-4778-81EF-04582B91727E}"/>
              </a:ext>
            </a:extLst>
          </p:cNvPr>
          <p:cNvGrpSpPr/>
          <p:nvPr/>
        </p:nvGrpSpPr>
        <p:grpSpPr>
          <a:xfrm>
            <a:off x="6515986" y="2006870"/>
            <a:ext cx="1828800" cy="2371280"/>
            <a:chOff x="6876288" y="1143000"/>
            <a:chExt cx="3703320" cy="4801838"/>
          </a:xfrm>
          <a:effectLst>
            <a:outerShdw blurRad="76200" dir="13500000" sy="23000" kx="1200000" algn="br" rotWithShape="0">
              <a:prstClr val="black">
                <a:alpha val="20000"/>
              </a:prstClr>
            </a:outerShdw>
          </a:effectLst>
        </p:grpSpPr>
        <p:sp>
          <p:nvSpPr>
            <p:cNvPr id="44" name="Freeform: Shape 43">
              <a:extLst>
                <a:ext uri="{FF2B5EF4-FFF2-40B4-BE49-F238E27FC236}">
                  <a16:creationId xmlns:a16="http://schemas.microsoft.com/office/drawing/2014/main" id="{C1094D6D-D9D0-4F04-846B-29232CB22FA3}"/>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704B96B-6F09-4F72-AAD9-989A4A93D9AB}"/>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ED5F07E-ACC7-47B3-909A-474C9B77BC4E}"/>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10DDC7A-1ADA-473F-B0C0-B24B151945A7}"/>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FB928048-EBE0-443C-B493-98DF0C77914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BF6AD3D-61E2-4D6F-8EFB-77252238013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33F9F181-D4D9-4144-9695-93C8DB582D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B3B026E-4870-48D5-A917-CE3122C84164}"/>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3C0A7357-DADC-4F55-B3FE-0DFFB4E513FF}"/>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B2FC932-283D-421B-81B3-4A116C3BD0BE}"/>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D98ADF91-5C47-4C28-A91D-5E7F39DF5EF4}"/>
              </a:ext>
            </a:extLst>
          </p:cNvPr>
          <p:cNvSpPr txBox="1"/>
          <p:nvPr/>
        </p:nvSpPr>
        <p:spPr>
          <a:xfrm>
            <a:off x="70746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39%</a:t>
            </a:r>
          </a:p>
        </p:txBody>
      </p:sp>
      <p:sp>
        <p:nvSpPr>
          <p:cNvPr id="57" name="Freeform: Shape 56">
            <a:extLst>
              <a:ext uri="{FF2B5EF4-FFF2-40B4-BE49-F238E27FC236}">
                <a16:creationId xmlns:a16="http://schemas.microsoft.com/office/drawing/2014/main" id="{2FBB8DB2-961B-4B6D-899A-6C7685DB6064}"/>
              </a:ext>
            </a:extLst>
          </p:cNvPr>
          <p:cNvSpPr/>
          <p:nvPr/>
        </p:nvSpPr>
        <p:spPr>
          <a:xfrm>
            <a:off x="9270951" y="2159270"/>
            <a:ext cx="1817035" cy="2230491"/>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2C3749"/>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6C6F8A09-934F-4F2E-949E-182C1A0A532E}"/>
              </a:ext>
            </a:extLst>
          </p:cNvPr>
          <p:cNvGrpSpPr/>
          <p:nvPr/>
        </p:nvGrpSpPr>
        <p:grpSpPr>
          <a:xfrm>
            <a:off x="9259186" y="2006870"/>
            <a:ext cx="1828800" cy="2371280"/>
            <a:chOff x="6876288" y="1143000"/>
            <a:chExt cx="3703320" cy="4801838"/>
          </a:xfrm>
          <a:effectLst>
            <a:outerShdw blurRad="76200" dir="13500000" sy="23000" kx="1200000" algn="br" rotWithShape="0">
              <a:prstClr val="black">
                <a:alpha val="20000"/>
              </a:prstClr>
            </a:outerShdw>
          </a:effectLst>
        </p:grpSpPr>
        <p:sp>
          <p:nvSpPr>
            <p:cNvPr id="60" name="Freeform: Shape 59">
              <a:extLst>
                <a:ext uri="{FF2B5EF4-FFF2-40B4-BE49-F238E27FC236}">
                  <a16:creationId xmlns:a16="http://schemas.microsoft.com/office/drawing/2014/main" id="{5A5C76D7-7793-44E0-8746-15499D608C42}"/>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7215D7F5-471B-4BA3-8D6E-96B8EE68AD2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32328BC1-9EC1-444B-976D-6986A40B5578}"/>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C1B904B7-54E0-45B6-9685-918B80595890}"/>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AD19575-DA1A-4392-8908-F9B251726EA2}"/>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4233647-71D7-4820-A1E8-FB038B902191}"/>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60E113EB-D490-4692-811D-DA25E343DC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0107447-6C6F-4215-9673-D720B796052C}"/>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61D6D7C-BBFD-4374-84F9-539EE85F4C91}"/>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7B090409-FCFF-4383-A43F-5EB3F4F7FDBA}"/>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29FA1A4C-8CEB-406F-A151-8DF5C4C9B0DB}"/>
              </a:ext>
            </a:extLst>
          </p:cNvPr>
          <p:cNvSpPr txBox="1"/>
          <p:nvPr/>
        </p:nvSpPr>
        <p:spPr>
          <a:xfrm>
            <a:off x="98178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83%</a:t>
            </a:r>
          </a:p>
        </p:txBody>
      </p:sp>
      <p:sp>
        <p:nvSpPr>
          <p:cNvPr id="56" name="TextBox 55">
            <a:extLst>
              <a:ext uri="{FF2B5EF4-FFF2-40B4-BE49-F238E27FC236}">
                <a16:creationId xmlns:a16="http://schemas.microsoft.com/office/drawing/2014/main" id="{418D2A0D-63F9-40F8-8CE3-6C7D1DB27FD2}"/>
              </a:ext>
            </a:extLst>
          </p:cNvPr>
          <p:cNvSpPr txBox="1"/>
          <p:nvPr/>
        </p:nvSpPr>
        <p:spPr>
          <a:xfrm>
            <a:off x="91440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2C374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64792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1000"/>
                                        <p:tgtEl>
                                          <p:spTgt spid="8"/>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22" presetClass="entr" presetSubtype="4"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1000"/>
                                        <p:tgtEl>
                                          <p:spTgt spid="25"/>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anim calcmode="lin" valueType="num">
                                      <p:cBhvr>
                                        <p:cTn id="42" dur="1000" fill="hold"/>
                                        <p:tgtEl>
                                          <p:spTgt spid="27"/>
                                        </p:tgtEl>
                                        <p:attrNameLst>
                                          <p:attrName>ppt_x</p:attrName>
                                        </p:attrNameLst>
                                      </p:cBhvr>
                                      <p:tavLst>
                                        <p:tav tm="0">
                                          <p:val>
                                            <p:strVal val="#ppt_x"/>
                                          </p:val>
                                        </p:tav>
                                        <p:tav tm="100000">
                                          <p:val>
                                            <p:strVal val="#ppt_x"/>
                                          </p:val>
                                        </p:tav>
                                      </p:tavLst>
                                    </p:anim>
                                    <p:anim calcmode="lin" valueType="num">
                                      <p:cBhvr>
                                        <p:cTn id="43" dur="1000" fill="hold"/>
                                        <p:tgtEl>
                                          <p:spTgt spid="27"/>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down)">
                                      <p:cBhvr>
                                        <p:cTn id="59" dur="1000"/>
                                        <p:tgtEl>
                                          <p:spTgt spid="41"/>
                                        </p:tgtEl>
                                      </p:cBhvr>
                                    </p:animEffect>
                                  </p:childTnLst>
                                </p:cTn>
                              </p:par>
                              <p:par>
                                <p:cTn id="60" presetID="42" presetClass="entr" presetSubtype="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1000"/>
                                        <p:tgtEl>
                                          <p:spTgt spid="43"/>
                                        </p:tgtEl>
                                      </p:cBhvr>
                                    </p:animEffect>
                                    <p:anim calcmode="lin" valueType="num">
                                      <p:cBhvr>
                                        <p:cTn id="63" dur="1000" fill="hold"/>
                                        <p:tgtEl>
                                          <p:spTgt spid="43"/>
                                        </p:tgtEl>
                                        <p:attrNameLst>
                                          <p:attrName>ppt_x</p:attrName>
                                        </p:attrNameLst>
                                      </p:cBhvr>
                                      <p:tavLst>
                                        <p:tav tm="0">
                                          <p:val>
                                            <p:strVal val="#ppt_x"/>
                                          </p:val>
                                        </p:tav>
                                        <p:tav tm="100000">
                                          <p:val>
                                            <p:strVal val="#ppt_x"/>
                                          </p:val>
                                        </p:tav>
                                      </p:tavLst>
                                    </p:anim>
                                    <p:anim calcmode="lin" valueType="num">
                                      <p:cBhvr>
                                        <p:cTn id="64" dur="1000" fill="hold"/>
                                        <p:tgtEl>
                                          <p:spTgt spid="43"/>
                                        </p:tgtEl>
                                        <p:attrNameLst>
                                          <p:attrName>ppt_y</p:attrName>
                                        </p:attrNameLst>
                                      </p:cBhvr>
                                      <p:tavLst>
                                        <p:tav tm="0">
                                          <p:val>
                                            <p:strVal val="#ppt_y+.1"/>
                                          </p:val>
                                        </p:tav>
                                        <p:tav tm="100000">
                                          <p:val>
                                            <p:strVal val="#ppt_y"/>
                                          </p:val>
                                        </p:tav>
                                      </p:tavLst>
                                    </p:anim>
                                  </p:childTnLst>
                                </p:cTn>
                              </p:par>
                            </p:childTnLst>
                          </p:cTn>
                        </p:par>
                        <p:par>
                          <p:cTn id="65" fill="hold">
                            <p:stCondLst>
                              <p:cond delay="85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1000"/>
                                        <p:tgtEl>
                                          <p:spTgt spid="58"/>
                                        </p:tgtEl>
                                      </p:cBhvr>
                                    </p:animEffect>
                                    <p:anim calcmode="lin" valueType="num">
                                      <p:cBhvr>
                                        <p:cTn id="75" dur="1000" fill="hold"/>
                                        <p:tgtEl>
                                          <p:spTgt spid="58"/>
                                        </p:tgtEl>
                                        <p:attrNameLst>
                                          <p:attrName>ppt_x</p:attrName>
                                        </p:attrNameLst>
                                      </p:cBhvr>
                                      <p:tavLst>
                                        <p:tav tm="0">
                                          <p:val>
                                            <p:strVal val="#ppt_x"/>
                                          </p:val>
                                        </p:tav>
                                        <p:tav tm="100000">
                                          <p:val>
                                            <p:strVal val="#ppt_x"/>
                                          </p:val>
                                        </p:tav>
                                      </p:tavLst>
                                    </p:anim>
                                    <p:anim calcmode="lin" valueType="num">
                                      <p:cBhvr>
                                        <p:cTn id="76" dur="1000" fill="hold"/>
                                        <p:tgtEl>
                                          <p:spTgt spid="58"/>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22" presetClass="entr" presetSubtype="4"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down)">
                                      <p:cBhvr>
                                        <p:cTn id="80" dur="1000"/>
                                        <p:tgtEl>
                                          <p:spTgt spid="57"/>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fade">
                                      <p:cBhvr>
                                        <p:cTn id="83" dur="1000"/>
                                        <p:tgtEl>
                                          <p:spTgt spid="59"/>
                                        </p:tgtEl>
                                      </p:cBhvr>
                                    </p:animEffect>
                                    <p:anim calcmode="lin" valueType="num">
                                      <p:cBhvr>
                                        <p:cTn id="84" dur="1000" fill="hold"/>
                                        <p:tgtEl>
                                          <p:spTgt spid="59"/>
                                        </p:tgtEl>
                                        <p:attrNameLst>
                                          <p:attrName>ppt_x</p:attrName>
                                        </p:attrNameLst>
                                      </p:cBhvr>
                                      <p:tavLst>
                                        <p:tav tm="0">
                                          <p:val>
                                            <p:strVal val="#ppt_x"/>
                                          </p:val>
                                        </p:tav>
                                        <p:tav tm="100000">
                                          <p:val>
                                            <p:strVal val="#ppt_x"/>
                                          </p:val>
                                        </p:tav>
                                      </p:tavLst>
                                    </p:anim>
                                    <p:anim calcmode="lin" valueType="num">
                                      <p:cBhvr>
                                        <p:cTn id="85" dur="1000" fill="hold"/>
                                        <p:tgtEl>
                                          <p:spTgt spid="59"/>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56"/>
                                        </p:tgtEl>
                                        <p:attrNameLst>
                                          <p:attrName>style.visibility</p:attrName>
                                        </p:attrNameLst>
                                      </p:cBhvr>
                                      <p:to>
                                        <p:strVal val="visible"/>
                                      </p:to>
                                    </p:set>
                                    <p:animEffect transition="in" filter="fade">
                                      <p:cBhvr>
                                        <p:cTn id="89" dur="1000"/>
                                        <p:tgtEl>
                                          <p:spTgt spid="56"/>
                                        </p:tgtEl>
                                      </p:cBhvr>
                                    </p:animEffect>
                                    <p:anim calcmode="lin" valueType="num">
                                      <p:cBhvr>
                                        <p:cTn id="90" dur="1000" fill="hold"/>
                                        <p:tgtEl>
                                          <p:spTgt spid="56"/>
                                        </p:tgtEl>
                                        <p:attrNameLst>
                                          <p:attrName>ppt_x</p:attrName>
                                        </p:attrNameLst>
                                      </p:cBhvr>
                                      <p:tavLst>
                                        <p:tav tm="0">
                                          <p:val>
                                            <p:strVal val="#ppt_x"/>
                                          </p:val>
                                        </p:tav>
                                        <p:tav tm="100000">
                                          <p:val>
                                            <p:strVal val="#ppt_x"/>
                                          </p:val>
                                        </p:tav>
                                      </p:tavLst>
                                    </p:anim>
                                    <p:anim calcmode="lin" valueType="num">
                                      <p:cBhvr>
                                        <p:cTn id="91"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24" grpId="0"/>
      <p:bldP spid="40" grpId="0"/>
      <p:bldP spid="8" grpId="0" animBg="1"/>
      <p:bldP spid="20" grpId="0"/>
      <p:bldP spid="25" grpId="0" animBg="1"/>
      <p:bldP spid="27" grpId="0"/>
      <p:bldP spid="41" grpId="0" animBg="1"/>
      <p:bldP spid="43" grpId="0"/>
      <p:bldP spid="57" grpId="0" animBg="1"/>
      <p:bldP spid="59" grpId="0"/>
      <p:bldP spid="5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2183F-138E-4C50-850C-17542CC9F0EE}"/>
              </a:ext>
            </a:extLst>
          </p:cNvPr>
          <p:cNvSpPr>
            <a:spLocks noChangeAspect="1"/>
          </p:cNvSpPr>
          <p:nvPr/>
        </p:nvSpPr>
        <p:spPr>
          <a:xfrm rot="16200000">
            <a:off x="5936208" y="2965688"/>
            <a:ext cx="182880" cy="6534943"/>
          </a:xfrm>
          <a:custGeom>
            <a:avLst/>
            <a:gdLst>
              <a:gd name="connsiteX0" fmla="*/ 533966 w 533966"/>
              <a:gd name="connsiteY0" fmla="*/ 265360 h 19080474"/>
              <a:gd name="connsiteX1" fmla="*/ 532278 w 533966"/>
              <a:gd name="connsiteY1" fmla="*/ 282110 h 19080474"/>
              <a:gd name="connsiteX2" fmla="*/ 533333 w 533966"/>
              <a:gd name="connsiteY2" fmla="*/ 292579 h 19080474"/>
              <a:gd name="connsiteX3" fmla="*/ 533333 w 533966"/>
              <a:gd name="connsiteY3" fmla="*/ 13713125 h 19080474"/>
              <a:gd name="connsiteX4" fmla="*/ 531355 w 533966"/>
              <a:gd name="connsiteY4" fmla="*/ 13722923 h 19080474"/>
              <a:gd name="connsiteX5" fmla="*/ 531355 w 533966"/>
              <a:gd name="connsiteY5" fmla="*/ 18787894 h 19080474"/>
              <a:gd name="connsiteX6" fmla="*/ 529666 w 533966"/>
              <a:gd name="connsiteY6" fmla="*/ 18804643 h 19080474"/>
              <a:gd name="connsiteX7" fmla="*/ 530722 w 533966"/>
              <a:gd name="connsiteY7" fmla="*/ 18815112 h 19080474"/>
              <a:gd name="connsiteX8" fmla="*/ 265361 w 533966"/>
              <a:gd name="connsiteY8" fmla="*/ 19080474 h 19080474"/>
              <a:gd name="connsiteX9" fmla="*/ 0 w 533966"/>
              <a:gd name="connsiteY9" fmla="*/ 18815112 h 19080474"/>
              <a:gd name="connsiteX10" fmla="*/ 1688 w 533966"/>
              <a:gd name="connsiteY10" fmla="*/ 18798363 h 19080474"/>
              <a:gd name="connsiteX11" fmla="*/ 633 w 533966"/>
              <a:gd name="connsiteY11" fmla="*/ 18787894 h 19080474"/>
              <a:gd name="connsiteX12" fmla="*/ 633 w 533966"/>
              <a:gd name="connsiteY12" fmla="*/ 5367347 h 19080474"/>
              <a:gd name="connsiteX13" fmla="*/ 2611 w 533966"/>
              <a:gd name="connsiteY13" fmla="*/ 5357550 h 19080474"/>
              <a:gd name="connsiteX14" fmla="*/ 2611 w 533966"/>
              <a:gd name="connsiteY14" fmla="*/ 292579 h 19080474"/>
              <a:gd name="connsiteX15" fmla="*/ 4300 w 533966"/>
              <a:gd name="connsiteY15" fmla="*/ 275830 h 19080474"/>
              <a:gd name="connsiteX16" fmla="*/ 3244 w 533966"/>
              <a:gd name="connsiteY16" fmla="*/ 265360 h 19080474"/>
              <a:gd name="connsiteX17" fmla="*/ 268605 w 533966"/>
              <a:gd name="connsiteY17" fmla="*/ 0 h 19080474"/>
              <a:gd name="connsiteX18" fmla="*/ 533966 w 533966"/>
              <a:gd name="connsiteY18" fmla="*/ 265360 h 1908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3966" h="19080474">
                <a:moveTo>
                  <a:pt x="533966" y="265360"/>
                </a:moveTo>
                <a:lnTo>
                  <a:pt x="532278" y="282110"/>
                </a:lnTo>
                <a:lnTo>
                  <a:pt x="533333" y="292579"/>
                </a:lnTo>
                <a:lnTo>
                  <a:pt x="533333" y="13713125"/>
                </a:lnTo>
                <a:lnTo>
                  <a:pt x="531355" y="13722923"/>
                </a:lnTo>
                <a:lnTo>
                  <a:pt x="531355" y="18787894"/>
                </a:lnTo>
                <a:lnTo>
                  <a:pt x="529666" y="18804643"/>
                </a:lnTo>
                <a:lnTo>
                  <a:pt x="530722" y="18815112"/>
                </a:lnTo>
                <a:cubicBezTo>
                  <a:pt x="530722" y="18961667"/>
                  <a:pt x="411916" y="19080474"/>
                  <a:pt x="265361" y="19080474"/>
                </a:cubicBezTo>
                <a:cubicBezTo>
                  <a:pt x="118806" y="19080474"/>
                  <a:pt x="0" y="18961667"/>
                  <a:pt x="0" y="18815112"/>
                </a:cubicBezTo>
                <a:lnTo>
                  <a:pt x="1688" y="18798363"/>
                </a:lnTo>
                <a:lnTo>
                  <a:pt x="633" y="18787894"/>
                </a:lnTo>
                <a:lnTo>
                  <a:pt x="633" y="5367347"/>
                </a:lnTo>
                <a:lnTo>
                  <a:pt x="2611" y="5357550"/>
                </a:lnTo>
                <a:lnTo>
                  <a:pt x="2611" y="292579"/>
                </a:lnTo>
                <a:lnTo>
                  <a:pt x="4300" y="275830"/>
                </a:lnTo>
                <a:lnTo>
                  <a:pt x="3244" y="265360"/>
                </a:lnTo>
                <a:cubicBezTo>
                  <a:pt x="3244" y="118805"/>
                  <a:pt x="122050" y="0"/>
                  <a:pt x="268605" y="0"/>
                </a:cubicBezTo>
                <a:cubicBezTo>
                  <a:pt x="415160" y="0"/>
                  <a:pt x="533966" y="118805"/>
                  <a:pt x="533966" y="26536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52EDC262-35A4-4409-BFD2-3EDBFC852267}"/>
              </a:ext>
            </a:extLst>
          </p:cNvPr>
          <p:cNvGrpSpPr/>
          <p:nvPr/>
        </p:nvGrpSpPr>
        <p:grpSpPr>
          <a:xfrm>
            <a:off x="3886200" y="1417320"/>
            <a:ext cx="2032093" cy="1252044"/>
            <a:chOff x="3886200" y="1417320"/>
            <a:chExt cx="2032093" cy="1252044"/>
          </a:xfrm>
        </p:grpSpPr>
        <p:sp>
          <p:nvSpPr>
            <p:cNvPr id="9" name="Freeform: Shape 8">
              <a:extLst>
                <a:ext uri="{FF2B5EF4-FFF2-40B4-BE49-F238E27FC236}">
                  <a16:creationId xmlns:a16="http://schemas.microsoft.com/office/drawing/2014/main" id="{81217E4A-89D6-40F1-A2F5-868B481E26F2}"/>
                </a:ext>
              </a:extLst>
            </p:cNvPr>
            <p:cNvSpPr>
              <a:spLocks noChangeAspect="1"/>
            </p:cNvSpPr>
            <p:nvPr/>
          </p:nvSpPr>
          <p:spPr>
            <a:xfrm>
              <a:off x="3886200"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E27CB051-3D7F-42ED-B8FA-804BCB731A72}"/>
                </a:ext>
              </a:extLst>
            </p:cNvPr>
            <p:cNvGrpSpPr/>
            <p:nvPr/>
          </p:nvGrpSpPr>
          <p:grpSpPr>
            <a:xfrm>
              <a:off x="4361688" y="1417320"/>
              <a:ext cx="1556605" cy="1252044"/>
              <a:chOff x="4381500" y="1417320"/>
              <a:chExt cx="1556605" cy="1252044"/>
            </a:xfrm>
            <a:solidFill>
              <a:schemeClr val="bg1"/>
            </a:solidFill>
          </p:grpSpPr>
          <p:grpSp>
            <p:nvGrpSpPr>
              <p:cNvPr id="14" name="Group 13">
                <a:extLst>
                  <a:ext uri="{FF2B5EF4-FFF2-40B4-BE49-F238E27FC236}">
                    <a16:creationId xmlns:a16="http://schemas.microsoft.com/office/drawing/2014/main" id="{16937B5B-905E-4273-9D14-A876764CF5F7}"/>
                  </a:ext>
                </a:extLst>
              </p:cNvPr>
              <p:cNvGrpSpPr/>
              <p:nvPr/>
            </p:nvGrpSpPr>
            <p:grpSpPr>
              <a:xfrm>
                <a:off x="4381500" y="1417320"/>
                <a:ext cx="381000" cy="1252044"/>
                <a:chOff x="4381500" y="1417320"/>
                <a:chExt cx="381000" cy="1252044"/>
              </a:xfrm>
              <a:grpFill/>
            </p:grpSpPr>
            <p:sp>
              <p:nvSpPr>
                <p:cNvPr id="11" name="Freeform: Shape 10">
                  <a:extLst>
                    <a:ext uri="{FF2B5EF4-FFF2-40B4-BE49-F238E27FC236}">
                      <a16:creationId xmlns:a16="http://schemas.microsoft.com/office/drawing/2014/main" id="{17DC190C-F808-4471-8D92-BE675A94C91B}"/>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1B90CC5-00EC-4853-9FE1-BF456055DA05}"/>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1AF2610-BB5A-41D4-A806-D59DE52D86AA}"/>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3B417539-7AAF-4FF0-A36F-7F337A3D54CD}"/>
                  </a:ext>
                </a:extLst>
              </p:cNvPr>
              <p:cNvGrpSpPr/>
              <p:nvPr/>
            </p:nvGrpSpPr>
            <p:grpSpPr>
              <a:xfrm>
                <a:off x="4585968" y="1560642"/>
                <a:ext cx="1352137" cy="914400"/>
                <a:chOff x="4585968" y="1560642"/>
                <a:chExt cx="1352137" cy="914400"/>
              </a:xfrm>
              <a:grpFill/>
            </p:grpSpPr>
            <p:grpSp>
              <p:nvGrpSpPr>
                <p:cNvPr id="23" name="Group 22">
                  <a:extLst>
                    <a:ext uri="{FF2B5EF4-FFF2-40B4-BE49-F238E27FC236}">
                      <a16:creationId xmlns:a16="http://schemas.microsoft.com/office/drawing/2014/main" id="{9E1E8F97-BE46-44D1-9FD8-EE45253E8C52}"/>
                    </a:ext>
                  </a:extLst>
                </p:cNvPr>
                <p:cNvGrpSpPr>
                  <a:grpSpLocks noChangeAspect="1"/>
                </p:cNvGrpSpPr>
                <p:nvPr/>
              </p:nvGrpSpPr>
              <p:grpSpPr>
                <a:xfrm>
                  <a:off x="5760720" y="1560642"/>
                  <a:ext cx="177385" cy="914400"/>
                  <a:chOff x="8249560" y="1025560"/>
                  <a:chExt cx="940160" cy="4846320"/>
                </a:xfrm>
                <a:grpFill/>
              </p:grpSpPr>
              <p:sp>
                <p:nvSpPr>
                  <p:cNvPr id="17" name="Freeform: Shape 16">
                    <a:extLst>
                      <a:ext uri="{FF2B5EF4-FFF2-40B4-BE49-F238E27FC236}">
                        <a16:creationId xmlns:a16="http://schemas.microsoft.com/office/drawing/2014/main" id="{064EDD7B-6996-49B4-A1E9-64ED956318BD}"/>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67B8BB1-FB09-426F-BF67-ABC2E4535816}"/>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03CB4B-E9EB-4B8E-A7B5-83651F74FBB2}"/>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D2D4614-F031-41D7-B15F-5B347919270F}"/>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018BABC1-F6F3-4D27-A567-EA63D145A50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9" name="Group 38">
            <a:extLst>
              <a:ext uri="{FF2B5EF4-FFF2-40B4-BE49-F238E27FC236}">
                <a16:creationId xmlns:a16="http://schemas.microsoft.com/office/drawing/2014/main" id="{FF694F86-CE58-4FB6-AE0B-E3F7680B8EEF}"/>
              </a:ext>
            </a:extLst>
          </p:cNvPr>
          <p:cNvGrpSpPr/>
          <p:nvPr/>
        </p:nvGrpSpPr>
        <p:grpSpPr>
          <a:xfrm>
            <a:off x="4326887" y="2763207"/>
            <a:ext cx="427143" cy="647730"/>
            <a:chOff x="4326887" y="2763207"/>
            <a:chExt cx="427143" cy="647730"/>
          </a:xfrm>
          <a:solidFill>
            <a:srgbClr val="EF3425"/>
          </a:solidFill>
        </p:grpSpPr>
        <p:sp>
          <p:nvSpPr>
            <p:cNvPr id="36" name="Freeform: Shape 35">
              <a:extLst>
                <a:ext uri="{FF2B5EF4-FFF2-40B4-BE49-F238E27FC236}">
                  <a16:creationId xmlns:a16="http://schemas.microsoft.com/office/drawing/2014/main" id="{1295EBB4-1C4B-44ED-870D-0E0DCE830A86}"/>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0AB3542-490D-493C-89FE-352446795876}"/>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64B7FC9-6507-4D7B-8911-052082A7CBD4}"/>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Freeform: Shape 82">
            <a:extLst>
              <a:ext uri="{FF2B5EF4-FFF2-40B4-BE49-F238E27FC236}">
                <a16:creationId xmlns:a16="http://schemas.microsoft.com/office/drawing/2014/main" id="{62BA6967-5336-4CF8-958F-887E083E76D6}"/>
              </a:ext>
            </a:extLst>
          </p:cNvPr>
          <p:cNvSpPr/>
          <p:nvPr/>
        </p:nvSpPr>
        <p:spPr>
          <a:xfrm>
            <a:off x="3683333" y="4435265"/>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EF3425"/>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D586BD9D-B148-46D6-AE10-E876C73BCF3F}"/>
              </a:ext>
            </a:extLst>
          </p:cNvPr>
          <p:cNvGrpSpPr/>
          <p:nvPr/>
        </p:nvGrpSpPr>
        <p:grpSpPr>
          <a:xfrm>
            <a:off x="3671568" y="3613288"/>
            <a:ext cx="1828800" cy="2371280"/>
            <a:chOff x="6876288" y="1143000"/>
            <a:chExt cx="3703320" cy="4801838"/>
          </a:xfrm>
          <a:effectLst>
            <a:outerShdw blurRad="76200" dir="13500000" sy="23000" kx="1200000" algn="br" rotWithShape="0">
              <a:prstClr val="black">
                <a:alpha val="20000"/>
              </a:prstClr>
            </a:outerShdw>
          </a:effectLst>
        </p:grpSpPr>
        <p:sp>
          <p:nvSpPr>
            <p:cNvPr id="42" name="Freeform: Shape 41">
              <a:extLst>
                <a:ext uri="{FF2B5EF4-FFF2-40B4-BE49-F238E27FC236}">
                  <a16:creationId xmlns:a16="http://schemas.microsoft.com/office/drawing/2014/main" id="{19047903-2D59-4134-8894-F95F40A8FE9D}"/>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9E4507C3-D68F-4F28-B4DE-45FC99C23F4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0421418-FC7D-4E1C-BB53-FDF4EF60BCF4}"/>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28F124B-A187-4174-99AA-60374A408EAA}"/>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9591076-AACF-489C-B91B-47F362E41F86}"/>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7B0FB46E-F2A7-42FF-AA0E-F1C3EBFC386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69E62896-496F-4875-8032-99BCE5ECE080}"/>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59FA132-D505-47DD-B1C5-9E290187CD7E}"/>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1326E48F-2C74-45C4-BD71-E98BCE25959E}"/>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F482A579-F713-4910-940D-6AF26CF5B56F}"/>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a:extLst>
              <a:ext uri="{FF2B5EF4-FFF2-40B4-BE49-F238E27FC236}">
                <a16:creationId xmlns:a16="http://schemas.microsoft.com/office/drawing/2014/main" id="{616FF4BA-77A7-4E53-A1AC-CB0723FEC2A8}"/>
              </a:ext>
            </a:extLst>
          </p:cNvPr>
          <p:cNvSpPr txBox="1"/>
          <p:nvPr/>
        </p:nvSpPr>
        <p:spPr>
          <a:xfrm>
            <a:off x="4230274" y="5044024"/>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grpSp>
        <p:nvGrpSpPr>
          <p:cNvPr id="120" name="Group 119">
            <a:extLst>
              <a:ext uri="{FF2B5EF4-FFF2-40B4-BE49-F238E27FC236}">
                <a16:creationId xmlns:a16="http://schemas.microsoft.com/office/drawing/2014/main" id="{64714B5C-C72E-488D-956D-DAA9A9876FA2}"/>
              </a:ext>
            </a:extLst>
          </p:cNvPr>
          <p:cNvGrpSpPr/>
          <p:nvPr/>
        </p:nvGrpSpPr>
        <p:grpSpPr>
          <a:xfrm>
            <a:off x="6135624" y="1417320"/>
            <a:ext cx="2032093" cy="1252044"/>
            <a:chOff x="6135624" y="1417320"/>
            <a:chExt cx="2032093" cy="1252044"/>
          </a:xfrm>
        </p:grpSpPr>
        <p:sp>
          <p:nvSpPr>
            <p:cNvPr id="89" name="Freeform: Shape 88">
              <a:extLst>
                <a:ext uri="{FF2B5EF4-FFF2-40B4-BE49-F238E27FC236}">
                  <a16:creationId xmlns:a16="http://schemas.microsoft.com/office/drawing/2014/main" id="{D47D6638-A418-4518-976E-97295768FE40}"/>
                </a:ext>
              </a:extLst>
            </p:cNvPr>
            <p:cNvSpPr>
              <a:spLocks noChangeAspect="1"/>
            </p:cNvSpPr>
            <p:nvPr/>
          </p:nvSpPr>
          <p:spPr>
            <a:xfrm flipH="1">
              <a:off x="6796117"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8" name="Group 87">
              <a:extLst>
                <a:ext uri="{FF2B5EF4-FFF2-40B4-BE49-F238E27FC236}">
                  <a16:creationId xmlns:a16="http://schemas.microsoft.com/office/drawing/2014/main" id="{B92A59E0-564C-4EE0-89C0-2D8919FB50F1}"/>
                </a:ext>
              </a:extLst>
            </p:cNvPr>
            <p:cNvGrpSpPr/>
            <p:nvPr/>
          </p:nvGrpSpPr>
          <p:grpSpPr>
            <a:xfrm flipH="1">
              <a:off x="6135624" y="1417320"/>
              <a:ext cx="1556605" cy="1252044"/>
              <a:chOff x="4381500" y="1417320"/>
              <a:chExt cx="1556605" cy="1252044"/>
            </a:xfrm>
            <a:solidFill>
              <a:schemeClr val="bg1"/>
            </a:solidFill>
          </p:grpSpPr>
          <p:grpSp>
            <p:nvGrpSpPr>
              <p:cNvPr id="94" name="Group 93">
                <a:extLst>
                  <a:ext uri="{FF2B5EF4-FFF2-40B4-BE49-F238E27FC236}">
                    <a16:creationId xmlns:a16="http://schemas.microsoft.com/office/drawing/2014/main" id="{CDFEB29A-15F5-42EC-B36D-593B775E4CC1}"/>
                  </a:ext>
                </a:extLst>
              </p:cNvPr>
              <p:cNvGrpSpPr/>
              <p:nvPr/>
            </p:nvGrpSpPr>
            <p:grpSpPr>
              <a:xfrm>
                <a:off x="4381500" y="1417320"/>
                <a:ext cx="381000" cy="1252044"/>
                <a:chOff x="4381500" y="1417320"/>
                <a:chExt cx="381000" cy="1252044"/>
              </a:xfrm>
              <a:grpFill/>
            </p:grpSpPr>
            <p:sp>
              <p:nvSpPr>
                <p:cNvPr id="102" name="Freeform: Shape 101">
                  <a:extLst>
                    <a:ext uri="{FF2B5EF4-FFF2-40B4-BE49-F238E27FC236}">
                      <a16:creationId xmlns:a16="http://schemas.microsoft.com/office/drawing/2014/main" id="{651C5D45-3167-4DC7-90B3-3FFF96633947}"/>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F1787117-86B6-4734-B869-5BC342CD464E}"/>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2C88385-69BE-4886-B117-2921E9A72BF8}"/>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0DE18327-86E1-4DA6-B9F2-3E7DB7DDC99E}"/>
                  </a:ext>
                </a:extLst>
              </p:cNvPr>
              <p:cNvGrpSpPr/>
              <p:nvPr/>
            </p:nvGrpSpPr>
            <p:grpSpPr>
              <a:xfrm>
                <a:off x="4585968" y="1560642"/>
                <a:ext cx="1352137" cy="914400"/>
                <a:chOff x="4585968" y="1560642"/>
                <a:chExt cx="1352137" cy="914400"/>
              </a:xfrm>
              <a:grpFill/>
            </p:grpSpPr>
            <p:grpSp>
              <p:nvGrpSpPr>
                <p:cNvPr id="96" name="Group 95">
                  <a:extLst>
                    <a:ext uri="{FF2B5EF4-FFF2-40B4-BE49-F238E27FC236}">
                      <a16:creationId xmlns:a16="http://schemas.microsoft.com/office/drawing/2014/main" id="{854B5754-21D0-4E15-97CA-8D7F8C8469CD}"/>
                    </a:ext>
                  </a:extLst>
                </p:cNvPr>
                <p:cNvGrpSpPr>
                  <a:grpSpLocks noChangeAspect="1"/>
                </p:cNvGrpSpPr>
                <p:nvPr/>
              </p:nvGrpSpPr>
              <p:grpSpPr>
                <a:xfrm>
                  <a:off x="5760720" y="1560642"/>
                  <a:ext cx="177385" cy="914400"/>
                  <a:chOff x="8249560" y="1025560"/>
                  <a:chExt cx="940160" cy="4846320"/>
                </a:xfrm>
                <a:grpFill/>
              </p:grpSpPr>
              <p:sp>
                <p:nvSpPr>
                  <p:cNvPr id="98" name="Freeform: Shape 97">
                    <a:extLst>
                      <a:ext uri="{FF2B5EF4-FFF2-40B4-BE49-F238E27FC236}">
                        <a16:creationId xmlns:a16="http://schemas.microsoft.com/office/drawing/2014/main" id="{E2F4C140-9B4C-4836-9115-308C77F4E779}"/>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F8C6E9C5-FF5F-4672-9702-6C60680FAAB9}"/>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98BF8CC4-27EB-4797-86D8-64C980E8B52E}"/>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74976BC8-8598-46AB-A7EE-E0ED6FDA013A}"/>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Rectangle 96">
                  <a:extLst>
                    <a:ext uri="{FF2B5EF4-FFF2-40B4-BE49-F238E27FC236}">
                      <a16:creationId xmlns:a16="http://schemas.microsoft.com/office/drawing/2014/main" id="{A5A70865-3234-4316-9A2C-C1156927BFB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0" name="Group 89">
            <a:extLst>
              <a:ext uri="{FF2B5EF4-FFF2-40B4-BE49-F238E27FC236}">
                <a16:creationId xmlns:a16="http://schemas.microsoft.com/office/drawing/2014/main" id="{C32DD60D-1E7F-4F98-8A6F-9304CDB94978}"/>
              </a:ext>
            </a:extLst>
          </p:cNvPr>
          <p:cNvGrpSpPr/>
          <p:nvPr/>
        </p:nvGrpSpPr>
        <p:grpSpPr>
          <a:xfrm flipH="1">
            <a:off x="7299887" y="2763207"/>
            <a:ext cx="427143" cy="647730"/>
            <a:chOff x="4326887" y="2763207"/>
            <a:chExt cx="427143" cy="647730"/>
          </a:xfrm>
          <a:solidFill>
            <a:srgbClr val="8397B1"/>
          </a:solidFill>
        </p:grpSpPr>
        <p:sp>
          <p:nvSpPr>
            <p:cNvPr id="91" name="Freeform: Shape 90">
              <a:extLst>
                <a:ext uri="{FF2B5EF4-FFF2-40B4-BE49-F238E27FC236}">
                  <a16:creationId xmlns:a16="http://schemas.microsoft.com/office/drawing/2014/main" id="{7D1D2335-443F-41C7-80D3-4EE5B6AC0C39}"/>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C99ED92C-266F-49FF-9BCB-E28F54058162}"/>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6DBA1DE9-69CB-48E7-A612-DCCF86AC6ECC}"/>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Freeform: Shape 104">
            <a:extLst>
              <a:ext uri="{FF2B5EF4-FFF2-40B4-BE49-F238E27FC236}">
                <a16:creationId xmlns:a16="http://schemas.microsoft.com/office/drawing/2014/main" id="{1934EAAF-77D7-4920-B506-06DF260B3495}"/>
              </a:ext>
            </a:extLst>
          </p:cNvPr>
          <p:cNvSpPr/>
          <p:nvPr/>
        </p:nvSpPr>
        <p:spPr>
          <a:xfrm>
            <a:off x="6446694" y="4058121"/>
            <a:ext cx="1817035" cy="194320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8397B1"/>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a:extLst>
              <a:ext uri="{FF2B5EF4-FFF2-40B4-BE49-F238E27FC236}">
                <a16:creationId xmlns:a16="http://schemas.microsoft.com/office/drawing/2014/main" id="{D5545719-35F5-4C51-8E11-1C5F36A3808E}"/>
              </a:ext>
            </a:extLst>
          </p:cNvPr>
          <p:cNvGrpSpPr/>
          <p:nvPr/>
        </p:nvGrpSpPr>
        <p:grpSpPr>
          <a:xfrm>
            <a:off x="6434929" y="3618435"/>
            <a:ext cx="1828800" cy="2371280"/>
            <a:chOff x="6876288" y="1142998"/>
            <a:chExt cx="3703320" cy="4801837"/>
          </a:xfrm>
          <a:effectLst>
            <a:outerShdw blurRad="76200" dir="13500000" sy="23000" kx="1200000" algn="br" rotWithShape="0">
              <a:prstClr val="black">
                <a:alpha val="20000"/>
              </a:prstClr>
            </a:outerShdw>
          </a:effectLst>
        </p:grpSpPr>
        <p:sp>
          <p:nvSpPr>
            <p:cNvPr id="107" name="Freeform: Shape 106">
              <a:extLst>
                <a:ext uri="{FF2B5EF4-FFF2-40B4-BE49-F238E27FC236}">
                  <a16:creationId xmlns:a16="http://schemas.microsoft.com/office/drawing/2014/main" id="{25A95EF3-6629-48D6-BF23-BAA1C1C89329}"/>
                </a:ext>
              </a:extLst>
            </p:cNvPr>
            <p:cNvSpPr>
              <a:spLocks noChangeAspect="1"/>
            </p:cNvSpPr>
            <p:nvPr/>
          </p:nvSpPr>
          <p:spPr>
            <a:xfrm>
              <a:off x="6900112" y="1142998"/>
              <a:ext cx="3657600" cy="4801837"/>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4B1A6D35-2B7A-40F5-BC9F-12A8D7310B0C}"/>
                </a:ext>
              </a:extLst>
            </p:cNvPr>
            <p:cNvSpPr/>
            <p:nvPr/>
          </p:nvSpPr>
          <p:spPr>
            <a:xfrm>
              <a:off x="6876288" y="20539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9BD3557C-D6F4-4F21-9819-C2E9C34D46B8}"/>
                </a:ext>
              </a:extLst>
            </p:cNvPr>
            <p:cNvSpPr/>
            <p:nvPr/>
          </p:nvSpPr>
          <p:spPr>
            <a:xfrm>
              <a:off x="6876288" y="25111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868769E4-DA93-411A-9AE6-8FDEAB94597C}"/>
                </a:ext>
              </a:extLst>
            </p:cNvPr>
            <p:cNvSpPr/>
            <p:nvPr/>
          </p:nvSpPr>
          <p:spPr>
            <a:xfrm>
              <a:off x="6876288" y="15967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0AFF87D-5FF3-488A-A28A-CB8554D0C0F4}"/>
                </a:ext>
              </a:extLst>
            </p:cNvPr>
            <p:cNvSpPr/>
            <p:nvPr/>
          </p:nvSpPr>
          <p:spPr>
            <a:xfrm>
              <a:off x="6876288" y="29683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Shape 111">
              <a:extLst>
                <a:ext uri="{FF2B5EF4-FFF2-40B4-BE49-F238E27FC236}">
                  <a16:creationId xmlns:a16="http://schemas.microsoft.com/office/drawing/2014/main" id="{26E94586-EE81-41AD-BBCD-AECD3EC7CF9D}"/>
                </a:ext>
              </a:extLst>
            </p:cNvPr>
            <p:cNvSpPr/>
            <p:nvPr/>
          </p:nvSpPr>
          <p:spPr>
            <a:xfrm>
              <a:off x="6876288" y="38827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FE8094CD-60B4-4FCE-8889-79B050337E4E}"/>
                </a:ext>
              </a:extLst>
            </p:cNvPr>
            <p:cNvSpPr/>
            <p:nvPr/>
          </p:nvSpPr>
          <p:spPr>
            <a:xfrm>
              <a:off x="6876288" y="43399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4CE735A9-5A4E-46D5-B8D0-217B0A8D567C}"/>
                </a:ext>
              </a:extLst>
            </p:cNvPr>
            <p:cNvSpPr/>
            <p:nvPr/>
          </p:nvSpPr>
          <p:spPr>
            <a:xfrm>
              <a:off x="6876288" y="34255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7782A8A9-088F-4B3E-96AD-28DAE1B637DA}"/>
                </a:ext>
              </a:extLst>
            </p:cNvPr>
            <p:cNvSpPr/>
            <p:nvPr/>
          </p:nvSpPr>
          <p:spPr>
            <a:xfrm>
              <a:off x="6876288" y="4797180"/>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F325D2B-A05C-4138-9EA0-64B6D39AB30D}"/>
                </a:ext>
              </a:extLst>
            </p:cNvPr>
            <p:cNvSpPr/>
            <p:nvPr/>
          </p:nvSpPr>
          <p:spPr>
            <a:xfrm>
              <a:off x="6876288" y="52543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TextBox 116">
            <a:extLst>
              <a:ext uri="{FF2B5EF4-FFF2-40B4-BE49-F238E27FC236}">
                <a16:creationId xmlns:a16="http://schemas.microsoft.com/office/drawing/2014/main" id="{93EBCF23-B940-4B77-B872-37C97CA19551}"/>
              </a:ext>
            </a:extLst>
          </p:cNvPr>
          <p:cNvSpPr txBox="1"/>
          <p:nvPr/>
        </p:nvSpPr>
        <p:spPr>
          <a:xfrm>
            <a:off x="6993635" y="5049171"/>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78%</a:t>
            </a:r>
          </a:p>
        </p:txBody>
      </p:sp>
      <p:sp>
        <p:nvSpPr>
          <p:cNvPr id="29" name="Freeform: Shape 28">
            <a:extLst>
              <a:ext uri="{FF2B5EF4-FFF2-40B4-BE49-F238E27FC236}">
                <a16:creationId xmlns:a16="http://schemas.microsoft.com/office/drawing/2014/main" id="{61152BFC-A0A1-4639-83BB-65835C9B63A2}"/>
              </a:ext>
            </a:extLst>
          </p:cNvPr>
          <p:cNvSpPr>
            <a:spLocks/>
          </p:cNvSpPr>
          <p:nvPr/>
        </p:nvSpPr>
        <p:spPr>
          <a:xfrm>
            <a:off x="5939638" y="1297580"/>
            <a:ext cx="176020" cy="4937760"/>
          </a:xfrm>
          <a:custGeom>
            <a:avLst/>
            <a:gdLst>
              <a:gd name="connsiteX0" fmla="*/ 595778 w 1190138"/>
              <a:gd name="connsiteY0" fmla="*/ 0 h 30913040"/>
              <a:gd name="connsiteX1" fmla="*/ 1190138 w 1190138"/>
              <a:gd name="connsiteY1" fmla="*/ 594361 h 30913040"/>
              <a:gd name="connsiteX2" fmla="*/ 1186356 w 1190138"/>
              <a:gd name="connsiteY2" fmla="*/ 631876 h 30913040"/>
              <a:gd name="connsiteX3" fmla="*/ 1188720 w 1190138"/>
              <a:gd name="connsiteY3" fmla="*/ 655325 h 30913040"/>
              <a:gd name="connsiteX4" fmla="*/ 1188720 w 1190138"/>
              <a:gd name="connsiteY4" fmla="*/ 30714918 h 30913040"/>
              <a:gd name="connsiteX5" fmla="*/ 990596 w 1190138"/>
              <a:gd name="connsiteY5" fmla="*/ 30913040 h 30913040"/>
              <a:gd name="connsiteX6" fmla="*/ 198124 w 1190138"/>
              <a:gd name="connsiteY6" fmla="*/ 30913040 h 30913040"/>
              <a:gd name="connsiteX7" fmla="*/ 0 w 1190138"/>
              <a:gd name="connsiteY7" fmla="*/ 30714918 h 30913040"/>
              <a:gd name="connsiteX8" fmla="*/ 0 w 1190138"/>
              <a:gd name="connsiteY8" fmla="*/ 655325 h 30913040"/>
              <a:gd name="connsiteX9" fmla="*/ 3782 w 1190138"/>
              <a:gd name="connsiteY9" fmla="*/ 617810 h 30913040"/>
              <a:gd name="connsiteX10" fmla="*/ 1418 w 1190138"/>
              <a:gd name="connsiteY10" fmla="*/ 594361 h 30913040"/>
              <a:gd name="connsiteX11" fmla="*/ 595778 w 1190138"/>
              <a:gd name="connsiteY11" fmla="*/ 0 h 3091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0138" h="30913040">
                <a:moveTo>
                  <a:pt x="595778" y="0"/>
                </a:moveTo>
                <a:cubicBezTo>
                  <a:pt x="924034" y="0"/>
                  <a:pt x="1190138" y="266104"/>
                  <a:pt x="1190138" y="594361"/>
                </a:cubicBezTo>
                <a:lnTo>
                  <a:pt x="1186356" y="631876"/>
                </a:lnTo>
                <a:lnTo>
                  <a:pt x="1188720" y="655325"/>
                </a:lnTo>
                <a:lnTo>
                  <a:pt x="1188720" y="30714918"/>
                </a:lnTo>
                <a:cubicBezTo>
                  <a:pt x="1188720" y="30824340"/>
                  <a:pt x="1100017" y="30913040"/>
                  <a:pt x="990596" y="30913040"/>
                </a:cubicBezTo>
                <a:lnTo>
                  <a:pt x="198124" y="30913040"/>
                </a:lnTo>
                <a:cubicBezTo>
                  <a:pt x="88703" y="30913040"/>
                  <a:pt x="0" y="30824340"/>
                  <a:pt x="0" y="30714918"/>
                </a:cubicBezTo>
                <a:lnTo>
                  <a:pt x="0" y="655325"/>
                </a:lnTo>
                <a:lnTo>
                  <a:pt x="3782" y="617810"/>
                </a:lnTo>
                <a:lnTo>
                  <a:pt x="1418" y="594361"/>
                </a:lnTo>
                <a:cubicBezTo>
                  <a:pt x="1418" y="266104"/>
                  <a:pt x="267522" y="0"/>
                  <a:pt x="59577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7C00B38D-34F2-485E-A0EF-2EB38C39B2D4}"/>
              </a:ext>
            </a:extLst>
          </p:cNvPr>
          <p:cNvSpPr txBox="1"/>
          <p:nvPr/>
        </p:nvSpPr>
        <p:spPr>
          <a:xfrm>
            <a:off x="335998" y="1458427"/>
            <a:ext cx="2808302" cy="4016484"/>
          </a:xfrm>
          <a:prstGeom prst="rect">
            <a:avLst/>
          </a:prstGeom>
          <a:noFill/>
        </p:spPr>
        <p:txBody>
          <a:bodyPr wrap="square" rtlCol="0">
            <a:spAutoFit/>
          </a:bodyPr>
          <a:lstStyle/>
          <a:p>
            <a:r>
              <a:rPr lang="en-US" sz="1600" dirty="0">
                <a:solidFill>
                  <a:srgbClr val="EF3425"/>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19" name="TextBox 118">
            <a:extLst>
              <a:ext uri="{FF2B5EF4-FFF2-40B4-BE49-F238E27FC236}">
                <a16:creationId xmlns:a16="http://schemas.microsoft.com/office/drawing/2014/main" id="{F567556D-58DB-4D22-B282-634824355D7D}"/>
              </a:ext>
            </a:extLst>
          </p:cNvPr>
          <p:cNvSpPr txBox="1"/>
          <p:nvPr/>
        </p:nvSpPr>
        <p:spPr>
          <a:xfrm>
            <a:off x="8958336" y="1463040"/>
            <a:ext cx="2808302" cy="4016484"/>
          </a:xfrm>
          <a:prstGeom prst="rect">
            <a:avLst/>
          </a:prstGeom>
          <a:noFill/>
        </p:spPr>
        <p:txBody>
          <a:bodyPr wrap="square" rtlCol="0">
            <a:spAutoFit/>
          </a:bodyPr>
          <a:lstStyle/>
          <a:p>
            <a:r>
              <a:rPr lang="en-US" sz="1600" dirty="0">
                <a:solidFill>
                  <a:srgbClr val="8397B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902905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inVertical)">
                                      <p:cBhvr>
                                        <p:cTn id="11" dur="500"/>
                                        <p:tgtEl>
                                          <p:spTgt spid="3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21"/>
                                        </p:tgtEl>
                                        <p:attrNameLst>
                                          <p:attrName>style.visibility</p:attrName>
                                        </p:attrNameLst>
                                      </p:cBhvr>
                                      <p:to>
                                        <p:strVal val="visible"/>
                                      </p:to>
                                    </p:set>
                                    <p:animEffect transition="in" filter="wipe(right)">
                                      <p:cBhvr>
                                        <p:cTn id="19" dur="500"/>
                                        <p:tgtEl>
                                          <p:spTgt spid="121"/>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500"/>
                            </p:stCondLst>
                            <p:childTnLst>
                              <p:par>
                                <p:cTn id="27" presetID="47" presetClass="entr" presetSubtype="0"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wipe(down)">
                                      <p:cBhvr>
                                        <p:cTn id="35" dur="1000"/>
                                        <p:tgtEl>
                                          <p:spTgt spid="83"/>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85"/>
                                        </p:tgtEl>
                                        <p:attrNameLst>
                                          <p:attrName>style.visibility</p:attrName>
                                        </p:attrNameLst>
                                      </p:cBhvr>
                                      <p:to>
                                        <p:strVal val="visible"/>
                                      </p:to>
                                    </p:set>
                                    <p:animEffect transition="in" filter="fade">
                                      <p:cBhvr>
                                        <p:cTn id="38" dur="1000"/>
                                        <p:tgtEl>
                                          <p:spTgt spid="85"/>
                                        </p:tgtEl>
                                      </p:cBhvr>
                                    </p:animEffect>
                                    <p:anim calcmode="lin" valueType="num">
                                      <p:cBhvr>
                                        <p:cTn id="39" dur="1000" fill="hold"/>
                                        <p:tgtEl>
                                          <p:spTgt spid="85"/>
                                        </p:tgtEl>
                                        <p:attrNameLst>
                                          <p:attrName>ppt_x</p:attrName>
                                        </p:attrNameLst>
                                      </p:cBhvr>
                                      <p:tavLst>
                                        <p:tav tm="0">
                                          <p:val>
                                            <p:strVal val="#ppt_x"/>
                                          </p:val>
                                        </p:tav>
                                        <p:tav tm="100000">
                                          <p:val>
                                            <p:strVal val="#ppt_x"/>
                                          </p:val>
                                        </p:tav>
                                      </p:tavLst>
                                    </p:anim>
                                    <p:anim calcmode="lin" valueType="num">
                                      <p:cBhvr>
                                        <p:cTn id="40" dur="1000" fill="hold"/>
                                        <p:tgtEl>
                                          <p:spTgt spid="85"/>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42" presetClass="entr" presetSubtype="0" fill="hold" grpId="0" nodeType="afterEffect">
                                  <p:stCondLst>
                                    <p:cond delay="0"/>
                                  </p:stCondLst>
                                  <p:childTnLst>
                                    <p:set>
                                      <p:cBhvr>
                                        <p:cTn id="43" dur="1" fill="hold">
                                          <p:stCondLst>
                                            <p:cond delay="0"/>
                                          </p:stCondLst>
                                        </p:cTn>
                                        <p:tgtEl>
                                          <p:spTgt spid="118">
                                            <p:txEl>
                                              <p:pRg st="0" end="0"/>
                                            </p:txEl>
                                          </p:spTgt>
                                        </p:tgtEl>
                                        <p:attrNameLst>
                                          <p:attrName>style.visibility</p:attrName>
                                        </p:attrNameLst>
                                      </p:cBhvr>
                                      <p:to>
                                        <p:strVal val="visible"/>
                                      </p:to>
                                    </p:set>
                                    <p:animEffect transition="in" filter="fade">
                                      <p:cBhvr>
                                        <p:cTn id="44" dur="500"/>
                                        <p:tgtEl>
                                          <p:spTgt spid="118">
                                            <p:txEl>
                                              <p:pRg st="0" end="0"/>
                                            </p:txEl>
                                          </p:spTgt>
                                        </p:tgtEl>
                                      </p:cBhvr>
                                    </p:animEffect>
                                    <p:anim calcmode="lin" valueType="num">
                                      <p:cBhvr>
                                        <p:cTn id="45" dur="5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46" dur="5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18">
                                            <p:txEl>
                                              <p:pRg st="2" end="2"/>
                                            </p:txEl>
                                          </p:spTgt>
                                        </p:tgtEl>
                                        <p:attrNameLst>
                                          <p:attrName>style.visibility</p:attrName>
                                        </p:attrNameLst>
                                      </p:cBhvr>
                                      <p:to>
                                        <p:strVal val="visible"/>
                                      </p:to>
                                    </p:set>
                                    <p:animEffect transition="in" filter="fade">
                                      <p:cBhvr>
                                        <p:cTn id="50" dur="500"/>
                                        <p:tgtEl>
                                          <p:spTgt spid="118">
                                            <p:txEl>
                                              <p:pRg st="2" end="2"/>
                                            </p:txEl>
                                          </p:spTgt>
                                        </p:tgtEl>
                                      </p:cBhvr>
                                    </p:animEffect>
                                    <p:anim calcmode="lin" valueType="num">
                                      <p:cBhvr>
                                        <p:cTn id="51" dur="5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52" dur="5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118">
                                            <p:txEl>
                                              <p:pRg st="4" end="4"/>
                                            </p:txEl>
                                          </p:spTgt>
                                        </p:tgtEl>
                                        <p:attrNameLst>
                                          <p:attrName>style.visibility</p:attrName>
                                        </p:attrNameLst>
                                      </p:cBhvr>
                                      <p:to>
                                        <p:strVal val="visible"/>
                                      </p:to>
                                    </p:set>
                                    <p:animEffect transition="in" filter="fade">
                                      <p:cBhvr>
                                        <p:cTn id="56" dur="500"/>
                                        <p:tgtEl>
                                          <p:spTgt spid="118">
                                            <p:txEl>
                                              <p:pRg st="4" end="4"/>
                                            </p:txEl>
                                          </p:spTgt>
                                        </p:tgtEl>
                                      </p:cBhvr>
                                    </p:animEffect>
                                    <p:anim calcmode="lin" valueType="num">
                                      <p:cBhvr>
                                        <p:cTn id="57" dur="500" fill="hold"/>
                                        <p:tgtEl>
                                          <p:spTgt spid="118">
                                            <p:txEl>
                                              <p:pRg st="4" end="4"/>
                                            </p:txEl>
                                          </p:spTgt>
                                        </p:tgtEl>
                                        <p:attrNameLst>
                                          <p:attrName>ppt_x</p:attrName>
                                        </p:attrNameLst>
                                      </p:cBhvr>
                                      <p:tavLst>
                                        <p:tav tm="0">
                                          <p:val>
                                            <p:strVal val="#ppt_x"/>
                                          </p:val>
                                        </p:tav>
                                        <p:tav tm="100000">
                                          <p:val>
                                            <p:strVal val="#ppt_x"/>
                                          </p:val>
                                        </p:tav>
                                      </p:tavLst>
                                    </p:anim>
                                    <p:anim calcmode="lin" valueType="num">
                                      <p:cBhvr>
                                        <p:cTn id="58" dur="500" fill="hold"/>
                                        <p:tgtEl>
                                          <p:spTgt spid="118">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118">
                                            <p:txEl>
                                              <p:pRg st="6" end="6"/>
                                            </p:txEl>
                                          </p:spTgt>
                                        </p:tgtEl>
                                        <p:attrNameLst>
                                          <p:attrName>style.visibility</p:attrName>
                                        </p:attrNameLst>
                                      </p:cBhvr>
                                      <p:to>
                                        <p:strVal val="visible"/>
                                      </p:to>
                                    </p:set>
                                    <p:animEffect transition="in" filter="fade">
                                      <p:cBhvr>
                                        <p:cTn id="62" dur="500"/>
                                        <p:tgtEl>
                                          <p:spTgt spid="118">
                                            <p:txEl>
                                              <p:pRg st="6" end="6"/>
                                            </p:txEl>
                                          </p:spTgt>
                                        </p:tgtEl>
                                      </p:cBhvr>
                                    </p:animEffect>
                                    <p:anim calcmode="lin" valueType="num">
                                      <p:cBhvr>
                                        <p:cTn id="63" dur="500" fill="hold"/>
                                        <p:tgtEl>
                                          <p:spTgt spid="118">
                                            <p:txEl>
                                              <p:pRg st="6" end="6"/>
                                            </p:txEl>
                                          </p:spTgt>
                                        </p:tgtEl>
                                        <p:attrNameLst>
                                          <p:attrName>ppt_x</p:attrName>
                                        </p:attrNameLst>
                                      </p:cBhvr>
                                      <p:tavLst>
                                        <p:tav tm="0">
                                          <p:val>
                                            <p:strVal val="#ppt_x"/>
                                          </p:val>
                                        </p:tav>
                                        <p:tav tm="100000">
                                          <p:val>
                                            <p:strVal val="#ppt_x"/>
                                          </p:val>
                                        </p:tav>
                                      </p:tavLst>
                                    </p:anim>
                                    <p:anim calcmode="lin" valueType="num">
                                      <p:cBhvr>
                                        <p:cTn id="64" dur="500" fill="hold"/>
                                        <p:tgtEl>
                                          <p:spTgt spid="118">
                                            <p:txEl>
                                              <p:pRg st="6" end="6"/>
                                            </p:txEl>
                                          </p:spTgt>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2" presetClass="entr" presetSubtype="0" fill="hold" grpId="0" nodeType="afterEffect">
                                  <p:stCondLst>
                                    <p:cond delay="0"/>
                                  </p:stCondLst>
                                  <p:childTnLst>
                                    <p:set>
                                      <p:cBhvr>
                                        <p:cTn id="67" dur="1" fill="hold">
                                          <p:stCondLst>
                                            <p:cond delay="0"/>
                                          </p:stCondLst>
                                        </p:cTn>
                                        <p:tgtEl>
                                          <p:spTgt spid="118">
                                            <p:txEl>
                                              <p:pRg st="8" end="8"/>
                                            </p:txEl>
                                          </p:spTgt>
                                        </p:tgtEl>
                                        <p:attrNameLst>
                                          <p:attrName>style.visibility</p:attrName>
                                        </p:attrNameLst>
                                      </p:cBhvr>
                                      <p:to>
                                        <p:strVal val="visible"/>
                                      </p:to>
                                    </p:set>
                                    <p:animEffect transition="in" filter="fade">
                                      <p:cBhvr>
                                        <p:cTn id="68" dur="500"/>
                                        <p:tgtEl>
                                          <p:spTgt spid="118">
                                            <p:txEl>
                                              <p:pRg st="8" end="8"/>
                                            </p:txEl>
                                          </p:spTgt>
                                        </p:tgtEl>
                                      </p:cBhvr>
                                    </p:animEffect>
                                    <p:anim calcmode="lin" valueType="num">
                                      <p:cBhvr>
                                        <p:cTn id="69" dur="500" fill="hold"/>
                                        <p:tgtEl>
                                          <p:spTgt spid="118">
                                            <p:txEl>
                                              <p:pRg st="8" end="8"/>
                                            </p:txEl>
                                          </p:spTgt>
                                        </p:tgtEl>
                                        <p:attrNameLst>
                                          <p:attrName>ppt_x</p:attrName>
                                        </p:attrNameLst>
                                      </p:cBhvr>
                                      <p:tavLst>
                                        <p:tav tm="0">
                                          <p:val>
                                            <p:strVal val="#ppt_x"/>
                                          </p:val>
                                        </p:tav>
                                        <p:tav tm="100000">
                                          <p:val>
                                            <p:strVal val="#ppt_x"/>
                                          </p:val>
                                        </p:tav>
                                      </p:tavLst>
                                    </p:anim>
                                    <p:anim calcmode="lin" valueType="num">
                                      <p:cBhvr>
                                        <p:cTn id="70" dur="500" fill="hold"/>
                                        <p:tgtEl>
                                          <p:spTgt spid="118">
                                            <p:txEl>
                                              <p:pRg st="8" end="8"/>
                                            </p:txEl>
                                          </p:spTgt>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120"/>
                                        </p:tgtEl>
                                        <p:attrNameLst>
                                          <p:attrName>style.visibility</p:attrName>
                                        </p:attrNameLst>
                                      </p:cBhvr>
                                      <p:to>
                                        <p:strVal val="visible"/>
                                      </p:to>
                                    </p:set>
                                    <p:animEffect transition="in" filter="wipe(left)">
                                      <p:cBhvr>
                                        <p:cTn id="74" dur="500"/>
                                        <p:tgtEl>
                                          <p:spTgt spid="120"/>
                                        </p:tgtEl>
                                      </p:cBhvr>
                                    </p:animEffect>
                                  </p:childTnLst>
                                </p:cTn>
                              </p:par>
                            </p:childTnLst>
                          </p:cTn>
                        </p:par>
                        <p:par>
                          <p:cTn id="75" fill="hold">
                            <p:stCondLst>
                              <p:cond delay="7500"/>
                            </p:stCondLst>
                            <p:childTnLst>
                              <p:par>
                                <p:cTn id="76" presetID="47" presetClass="entr" presetSubtype="0" fill="hold" nodeType="afterEffect">
                                  <p:stCondLst>
                                    <p:cond delay="0"/>
                                  </p:stCondLst>
                                  <p:childTnLst>
                                    <p:set>
                                      <p:cBhvr>
                                        <p:cTn id="77" dur="1" fill="hold">
                                          <p:stCondLst>
                                            <p:cond delay="0"/>
                                          </p:stCondLst>
                                        </p:cTn>
                                        <p:tgtEl>
                                          <p:spTgt spid="90"/>
                                        </p:tgtEl>
                                        <p:attrNameLst>
                                          <p:attrName>style.visibility</p:attrName>
                                        </p:attrNameLst>
                                      </p:cBhvr>
                                      <p:to>
                                        <p:strVal val="visible"/>
                                      </p:to>
                                    </p:set>
                                    <p:animEffect transition="in" filter="fade">
                                      <p:cBhvr>
                                        <p:cTn id="78" dur="1000"/>
                                        <p:tgtEl>
                                          <p:spTgt spid="90"/>
                                        </p:tgtEl>
                                      </p:cBhvr>
                                    </p:animEffect>
                                    <p:anim calcmode="lin" valueType="num">
                                      <p:cBhvr>
                                        <p:cTn id="79" dur="1000" fill="hold"/>
                                        <p:tgtEl>
                                          <p:spTgt spid="90"/>
                                        </p:tgtEl>
                                        <p:attrNameLst>
                                          <p:attrName>ppt_x</p:attrName>
                                        </p:attrNameLst>
                                      </p:cBhvr>
                                      <p:tavLst>
                                        <p:tav tm="0">
                                          <p:val>
                                            <p:strVal val="#ppt_x"/>
                                          </p:val>
                                        </p:tav>
                                        <p:tav tm="100000">
                                          <p:val>
                                            <p:strVal val="#ppt_x"/>
                                          </p:val>
                                        </p:tav>
                                      </p:tavLst>
                                    </p:anim>
                                    <p:anim calcmode="lin" valueType="num">
                                      <p:cBhvr>
                                        <p:cTn id="80" dur="1000" fill="hold"/>
                                        <p:tgtEl>
                                          <p:spTgt spid="90"/>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06"/>
                                        </p:tgtEl>
                                        <p:attrNameLst>
                                          <p:attrName>style.visibility</p:attrName>
                                        </p:attrNameLst>
                                      </p:cBhvr>
                                      <p:to>
                                        <p:strVal val="visible"/>
                                      </p:to>
                                    </p:set>
                                    <p:anim calcmode="lin" valueType="num">
                                      <p:cBhvr>
                                        <p:cTn id="84" dur="500" fill="hold"/>
                                        <p:tgtEl>
                                          <p:spTgt spid="106"/>
                                        </p:tgtEl>
                                        <p:attrNameLst>
                                          <p:attrName>ppt_w</p:attrName>
                                        </p:attrNameLst>
                                      </p:cBhvr>
                                      <p:tavLst>
                                        <p:tav tm="0">
                                          <p:val>
                                            <p:fltVal val="0"/>
                                          </p:val>
                                        </p:tav>
                                        <p:tav tm="100000">
                                          <p:val>
                                            <p:strVal val="#ppt_w"/>
                                          </p:val>
                                        </p:tav>
                                      </p:tavLst>
                                    </p:anim>
                                    <p:anim calcmode="lin" valueType="num">
                                      <p:cBhvr>
                                        <p:cTn id="85" dur="500" fill="hold"/>
                                        <p:tgtEl>
                                          <p:spTgt spid="106"/>
                                        </p:tgtEl>
                                        <p:attrNameLst>
                                          <p:attrName>ppt_h</p:attrName>
                                        </p:attrNameLst>
                                      </p:cBhvr>
                                      <p:tavLst>
                                        <p:tav tm="0">
                                          <p:val>
                                            <p:fltVal val="0"/>
                                          </p:val>
                                        </p:tav>
                                        <p:tav tm="100000">
                                          <p:val>
                                            <p:strVal val="#ppt_h"/>
                                          </p:val>
                                        </p:tav>
                                      </p:tavLst>
                                    </p:anim>
                                    <p:animEffect transition="in" filter="fade">
                                      <p:cBhvr>
                                        <p:cTn id="86" dur="500"/>
                                        <p:tgtEl>
                                          <p:spTgt spid="106"/>
                                        </p:tgtEl>
                                      </p:cBhvr>
                                    </p:animEffect>
                                  </p:childTnLst>
                                </p:cTn>
                              </p:par>
                            </p:childTnLst>
                          </p:cTn>
                        </p:par>
                        <p:par>
                          <p:cTn id="87" fill="hold">
                            <p:stCondLst>
                              <p:cond delay="9000"/>
                            </p:stCondLst>
                            <p:childTnLst>
                              <p:par>
                                <p:cTn id="88" presetID="22" presetClass="entr" presetSubtype="4" fill="hold" grpId="0" nodeType="afterEffect">
                                  <p:stCondLst>
                                    <p:cond delay="0"/>
                                  </p:stCondLst>
                                  <p:childTnLst>
                                    <p:set>
                                      <p:cBhvr>
                                        <p:cTn id="89" dur="1" fill="hold">
                                          <p:stCondLst>
                                            <p:cond delay="0"/>
                                          </p:stCondLst>
                                        </p:cTn>
                                        <p:tgtEl>
                                          <p:spTgt spid="105"/>
                                        </p:tgtEl>
                                        <p:attrNameLst>
                                          <p:attrName>style.visibility</p:attrName>
                                        </p:attrNameLst>
                                      </p:cBhvr>
                                      <p:to>
                                        <p:strVal val="visible"/>
                                      </p:to>
                                    </p:set>
                                    <p:animEffect transition="in" filter="wipe(down)">
                                      <p:cBhvr>
                                        <p:cTn id="90" dur="1000"/>
                                        <p:tgtEl>
                                          <p:spTgt spid="105"/>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117"/>
                                        </p:tgtEl>
                                        <p:attrNameLst>
                                          <p:attrName>style.visibility</p:attrName>
                                        </p:attrNameLst>
                                      </p:cBhvr>
                                      <p:to>
                                        <p:strVal val="visible"/>
                                      </p:to>
                                    </p:set>
                                    <p:animEffect transition="in" filter="fade">
                                      <p:cBhvr>
                                        <p:cTn id="93" dur="1000"/>
                                        <p:tgtEl>
                                          <p:spTgt spid="117"/>
                                        </p:tgtEl>
                                      </p:cBhvr>
                                    </p:animEffect>
                                    <p:anim calcmode="lin" valueType="num">
                                      <p:cBhvr>
                                        <p:cTn id="94" dur="1000" fill="hold"/>
                                        <p:tgtEl>
                                          <p:spTgt spid="117"/>
                                        </p:tgtEl>
                                        <p:attrNameLst>
                                          <p:attrName>ppt_x</p:attrName>
                                        </p:attrNameLst>
                                      </p:cBhvr>
                                      <p:tavLst>
                                        <p:tav tm="0">
                                          <p:val>
                                            <p:strVal val="#ppt_x"/>
                                          </p:val>
                                        </p:tav>
                                        <p:tav tm="100000">
                                          <p:val>
                                            <p:strVal val="#ppt_x"/>
                                          </p:val>
                                        </p:tav>
                                      </p:tavLst>
                                    </p:anim>
                                    <p:anim calcmode="lin" valueType="num">
                                      <p:cBhvr>
                                        <p:cTn id="95" dur="1000" fill="hold"/>
                                        <p:tgtEl>
                                          <p:spTgt spid="117"/>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42" presetClass="entr" presetSubtype="0" fill="hold" grpId="0" nodeType="afterEffect">
                                  <p:stCondLst>
                                    <p:cond delay="0"/>
                                  </p:stCondLst>
                                  <p:childTnLst>
                                    <p:set>
                                      <p:cBhvr>
                                        <p:cTn id="98" dur="1" fill="hold">
                                          <p:stCondLst>
                                            <p:cond delay="0"/>
                                          </p:stCondLst>
                                        </p:cTn>
                                        <p:tgtEl>
                                          <p:spTgt spid="119"/>
                                        </p:tgtEl>
                                        <p:attrNameLst>
                                          <p:attrName>style.visibility</p:attrName>
                                        </p:attrNameLst>
                                      </p:cBhvr>
                                      <p:to>
                                        <p:strVal val="visible"/>
                                      </p:to>
                                    </p:set>
                                    <p:animEffect transition="in" filter="fade">
                                      <p:cBhvr>
                                        <p:cTn id="99" dur="500"/>
                                        <p:tgtEl>
                                          <p:spTgt spid="119"/>
                                        </p:tgtEl>
                                      </p:cBhvr>
                                    </p:animEffect>
                                    <p:anim calcmode="lin" valueType="num">
                                      <p:cBhvr>
                                        <p:cTn id="100" dur="500" fill="hold"/>
                                        <p:tgtEl>
                                          <p:spTgt spid="119"/>
                                        </p:tgtEl>
                                        <p:attrNameLst>
                                          <p:attrName>ppt_x</p:attrName>
                                        </p:attrNameLst>
                                      </p:cBhvr>
                                      <p:tavLst>
                                        <p:tav tm="0">
                                          <p:val>
                                            <p:strVal val="#ppt_x"/>
                                          </p:val>
                                        </p:tav>
                                        <p:tav tm="100000">
                                          <p:val>
                                            <p:strVal val="#ppt_x"/>
                                          </p:val>
                                        </p:tav>
                                      </p:tavLst>
                                    </p:anim>
                                    <p:anim calcmode="lin" valueType="num">
                                      <p:cBhvr>
                                        <p:cTn id="101" dur="5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83" grpId="0" animBg="1"/>
      <p:bldP spid="85" grpId="0"/>
      <p:bldP spid="105" grpId="0" animBg="1"/>
      <p:bldP spid="117" grpId="0"/>
      <p:bldP spid="29" grpId="0" animBg="1"/>
      <p:bldP spid="118" grpId="0" build="p"/>
      <p:bldP spid="119"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1ED65ABE-A746-4B80-9858-19D8A59E8976}"/>
              </a:ext>
            </a:extLst>
          </p:cNvPr>
          <p:cNvSpPr>
            <a:spLocks noChangeAspect="1"/>
          </p:cNvSpPr>
          <p:nvPr/>
        </p:nvSpPr>
        <p:spPr>
          <a:xfrm>
            <a:off x="5037621" y="2608770"/>
            <a:ext cx="6217920" cy="3891622"/>
          </a:xfrm>
          <a:custGeom>
            <a:avLst/>
            <a:gdLst>
              <a:gd name="connsiteX0" fmla="*/ 82905 w 6217920"/>
              <a:gd name="connsiteY0" fmla="*/ 0 h 3891622"/>
              <a:gd name="connsiteX1" fmla="*/ 80044 w 6217920"/>
              <a:gd name="connsiteY1" fmla="*/ 56653 h 3891622"/>
              <a:gd name="connsiteX2" fmla="*/ 1863124 w 6217920"/>
              <a:gd name="connsiteY2" fmla="*/ 1839733 h 3891622"/>
              <a:gd name="connsiteX3" fmla="*/ 3123952 w 6217920"/>
              <a:gd name="connsiteY3" fmla="*/ 1317481 h 3891622"/>
              <a:gd name="connsiteX4" fmla="*/ 3168297 w 6217920"/>
              <a:gd name="connsiteY4" fmla="*/ 1268690 h 3891622"/>
              <a:gd name="connsiteX5" fmla="*/ 3247151 w 6217920"/>
              <a:gd name="connsiteY5" fmla="*/ 1371555 h 3891622"/>
              <a:gd name="connsiteX6" fmla="*/ 4526280 w 6217920"/>
              <a:gd name="connsiteY6" fmla="*/ 1956142 h 3891622"/>
              <a:gd name="connsiteX7" fmla="*/ 6183552 w 6217920"/>
              <a:gd name="connsiteY7" fmla="*/ 605427 h 3891622"/>
              <a:gd name="connsiteX8" fmla="*/ 6202915 w 6217920"/>
              <a:gd name="connsiteY8" fmla="*/ 478552 h 3891622"/>
              <a:gd name="connsiteX9" fmla="*/ 6213875 w 6217920"/>
              <a:gd name="connsiteY9" fmla="*/ 622676 h 3891622"/>
              <a:gd name="connsiteX10" fmla="*/ 6217920 w 6217920"/>
              <a:gd name="connsiteY10" fmla="*/ 782662 h 3891622"/>
              <a:gd name="connsiteX11" fmla="*/ 3108960 w 6217920"/>
              <a:gd name="connsiteY11" fmla="*/ 3891622 h 3891622"/>
              <a:gd name="connsiteX12" fmla="*/ 16051 w 6217920"/>
              <a:gd name="connsiteY12" fmla="*/ 1100535 h 3891622"/>
              <a:gd name="connsiteX13" fmla="*/ 11037 w 6217920"/>
              <a:gd name="connsiteY13" fmla="*/ 1001228 h 3891622"/>
              <a:gd name="connsiteX14" fmla="*/ 8734 w 6217920"/>
              <a:gd name="connsiteY14" fmla="*/ 980022 h 3891622"/>
              <a:gd name="connsiteX15" fmla="*/ 5695 w 6217920"/>
              <a:gd name="connsiteY15" fmla="*/ 895439 h 3891622"/>
              <a:gd name="connsiteX16" fmla="*/ 0 w 6217920"/>
              <a:gd name="connsiteY16" fmla="*/ 782662 h 3891622"/>
              <a:gd name="connsiteX17" fmla="*/ 906 w 6217920"/>
              <a:gd name="connsiteY17" fmla="*/ 762161 h 3891622"/>
              <a:gd name="connsiteX18" fmla="*/ 0 w 6217920"/>
              <a:gd name="connsiteY18" fmla="*/ 736942 h 3891622"/>
              <a:gd name="connsiteX19" fmla="*/ 82350 w 6217920"/>
              <a:gd name="connsiteY19" fmla="*/ 2122 h 3891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217920" h="3891622">
                <a:moveTo>
                  <a:pt x="82905" y="0"/>
                </a:moveTo>
                <a:lnTo>
                  <a:pt x="80044" y="56653"/>
                </a:lnTo>
                <a:cubicBezTo>
                  <a:pt x="80044" y="1041421"/>
                  <a:pt x="878356" y="1839733"/>
                  <a:pt x="1863124" y="1839733"/>
                </a:cubicBezTo>
                <a:cubicBezTo>
                  <a:pt x="2355508" y="1839733"/>
                  <a:pt x="2801278" y="1640155"/>
                  <a:pt x="3123952" y="1317481"/>
                </a:cubicBezTo>
                <a:lnTo>
                  <a:pt x="3168297" y="1268690"/>
                </a:lnTo>
                <a:lnTo>
                  <a:pt x="3247151" y="1371555"/>
                </a:lnTo>
                <a:cubicBezTo>
                  <a:pt x="3557330" y="1729633"/>
                  <a:pt x="4015353" y="1956142"/>
                  <a:pt x="4526280" y="1956142"/>
                </a:cubicBezTo>
                <a:cubicBezTo>
                  <a:pt x="5343764" y="1956142"/>
                  <a:pt x="6025813" y="1376278"/>
                  <a:pt x="6183552" y="605427"/>
                </a:cubicBezTo>
                <a:lnTo>
                  <a:pt x="6202915" y="478552"/>
                </a:lnTo>
                <a:lnTo>
                  <a:pt x="6213875" y="622676"/>
                </a:lnTo>
                <a:cubicBezTo>
                  <a:pt x="6216561" y="675665"/>
                  <a:pt x="6217920" y="729005"/>
                  <a:pt x="6217920" y="782662"/>
                </a:cubicBezTo>
                <a:cubicBezTo>
                  <a:pt x="6217920" y="2499693"/>
                  <a:pt x="4825991" y="3891622"/>
                  <a:pt x="3108960" y="3891622"/>
                </a:cubicBezTo>
                <a:cubicBezTo>
                  <a:pt x="1499244" y="3891622"/>
                  <a:pt x="175261" y="2668247"/>
                  <a:pt x="16051" y="1100535"/>
                </a:cubicBezTo>
                <a:lnTo>
                  <a:pt x="11037" y="1001228"/>
                </a:lnTo>
                <a:lnTo>
                  <a:pt x="8734" y="980022"/>
                </a:lnTo>
                <a:lnTo>
                  <a:pt x="5695" y="895439"/>
                </a:lnTo>
                <a:lnTo>
                  <a:pt x="0" y="782662"/>
                </a:lnTo>
                <a:lnTo>
                  <a:pt x="906" y="762161"/>
                </a:lnTo>
                <a:lnTo>
                  <a:pt x="0" y="736942"/>
                </a:lnTo>
                <a:cubicBezTo>
                  <a:pt x="0" y="480492"/>
                  <a:pt x="28892" y="233526"/>
                  <a:pt x="82350" y="2122"/>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2ABB568A-F9E3-43D5-9A27-749DF15E606A}"/>
              </a:ext>
            </a:extLst>
          </p:cNvPr>
          <p:cNvGrpSpPr/>
          <p:nvPr/>
        </p:nvGrpSpPr>
        <p:grpSpPr>
          <a:xfrm>
            <a:off x="7848600" y="1173480"/>
            <a:ext cx="3429000" cy="3429000"/>
            <a:chOff x="6542387" y="1173480"/>
            <a:chExt cx="3429000" cy="3429000"/>
          </a:xfrm>
          <a:effectLst>
            <a:outerShdw blurRad="63500" dist="63500" dir="18000000" algn="l" rotWithShape="0">
              <a:prstClr val="black">
                <a:alpha val="40000"/>
              </a:prstClr>
            </a:outerShdw>
          </a:effectLst>
        </p:grpSpPr>
        <p:sp>
          <p:nvSpPr>
            <p:cNvPr id="8" name="Oval 7">
              <a:extLst>
                <a:ext uri="{FF2B5EF4-FFF2-40B4-BE49-F238E27FC236}">
                  <a16:creationId xmlns:a16="http://schemas.microsoft.com/office/drawing/2014/main" id="{A548B3F8-6C26-4368-B683-95CDEC7F3F8B}"/>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3896011-9C5E-400B-BF7C-3925CB7FE42D}"/>
                </a:ext>
              </a:extLst>
            </p:cNvPr>
            <p:cNvSpPr>
              <a:spLocks noChangeAspect="1"/>
            </p:cNvSpPr>
            <p:nvPr/>
          </p:nvSpPr>
          <p:spPr>
            <a:xfrm>
              <a:off x="6629255" y="1260348"/>
              <a:ext cx="3255264" cy="3255264"/>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F796F305-5E77-41A9-B5E1-D72E7B50C492}"/>
              </a:ext>
            </a:extLst>
          </p:cNvPr>
          <p:cNvGrpSpPr/>
          <p:nvPr/>
        </p:nvGrpSpPr>
        <p:grpSpPr>
          <a:xfrm>
            <a:off x="6487813" y="426720"/>
            <a:ext cx="3429000" cy="3429000"/>
            <a:chOff x="6542387" y="1173480"/>
            <a:chExt cx="3429000" cy="3429000"/>
          </a:xfrm>
          <a:effectLst>
            <a:outerShdw blurRad="63500" dist="63500" dir="18000000" algn="l" rotWithShape="0">
              <a:prstClr val="black">
                <a:alpha val="40000"/>
              </a:prstClr>
            </a:outerShdw>
          </a:effectLst>
        </p:grpSpPr>
        <p:sp>
          <p:nvSpPr>
            <p:cNvPr id="12" name="Oval 11">
              <a:extLst>
                <a:ext uri="{FF2B5EF4-FFF2-40B4-BE49-F238E27FC236}">
                  <a16:creationId xmlns:a16="http://schemas.microsoft.com/office/drawing/2014/main" id="{9297AF03-80F0-42D8-B67C-4D97D1581F27}"/>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8E637812-00F0-44D1-9C69-4E2009C50014}"/>
                </a:ext>
              </a:extLst>
            </p:cNvPr>
            <p:cNvSpPr>
              <a:spLocks noChangeAspect="1"/>
            </p:cNvSpPr>
            <p:nvPr/>
          </p:nvSpPr>
          <p:spPr>
            <a:xfrm>
              <a:off x="6629255" y="1260348"/>
              <a:ext cx="3255264" cy="3255264"/>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Freeform: Shape 32">
            <a:extLst>
              <a:ext uri="{FF2B5EF4-FFF2-40B4-BE49-F238E27FC236}">
                <a16:creationId xmlns:a16="http://schemas.microsoft.com/office/drawing/2014/main" id="{6B45DA24-4396-4DA6-9552-83D8B48F2AE2}"/>
              </a:ext>
            </a:extLst>
          </p:cNvPr>
          <p:cNvSpPr>
            <a:spLocks noChangeAspect="1"/>
          </p:cNvSpPr>
          <p:nvPr/>
        </p:nvSpPr>
        <p:spPr>
          <a:xfrm>
            <a:off x="5117665" y="960120"/>
            <a:ext cx="3489164" cy="3507663"/>
          </a:xfrm>
          <a:custGeom>
            <a:avLst/>
            <a:gdLst>
              <a:gd name="connsiteX0" fmla="*/ 1797524 w 3489164"/>
              <a:gd name="connsiteY0" fmla="*/ 0 h 3507663"/>
              <a:gd name="connsiteX1" fmla="*/ 3489164 w 3489164"/>
              <a:gd name="connsiteY1" fmla="*/ 1691640 h 3507663"/>
              <a:gd name="connsiteX2" fmla="*/ 3102876 w 3489164"/>
              <a:gd name="connsiteY2" fmla="*/ 2767680 h 3507663"/>
              <a:gd name="connsiteX3" fmla="*/ 3027030 w 3489164"/>
              <a:gd name="connsiteY3" fmla="*/ 2851131 h 3507663"/>
              <a:gd name="connsiteX4" fmla="*/ 3030415 w 3489164"/>
              <a:gd name="connsiteY4" fmla="*/ 2856703 h 3507663"/>
              <a:gd name="connsiteX5" fmla="*/ 3007863 w 3489164"/>
              <a:gd name="connsiteY5" fmla="*/ 2881516 h 3507663"/>
              <a:gd name="connsiteX6" fmla="*/ 3067469 w 3489164"/>
              <a:gd name="connsiteY6" fmla="*/ 2959488 h 3507663"/>
              <a:gd name="connsiteX7" fmla="*/ 3043908 w 3489164"/>
              <a:gd name="connsiteY7" fmla="*/ 2985411 h 3507663"/>
              <a:gd name="connsiteX8" fmla="*/ 1783080 w 3489164"/>
              <a:gd name="connsiteY8" fmla="*/ 3507663 h 3507663"/>
              <a:gd name="connsiteX9" fmla="*/ 0 w 3489164"/>
              <a:gd name="connsiteY9" fmla="*/ 1724583 h 3507663"/>
              <a:gd name="connsiteX10" fmla="*/ 2861 w 3489164"/>
              <a:gd name="connsiteY10" fmla="*/ 1667930 h 3507663"/>
              <a:gd name="connsiteX11" fmla="*/ 46938 w 3489164"/>
              <a:gd name="connsiteY11" fmla="*/ 1499511 h 3507663"/>
              <a:gd name="connsiteX12" fmla="*/ 232055 w 3489164"/>
              <a:gd name="connsiteY12" fmla="*/ 1028602 h 3507663"/>
              <a:gd name="connsiteX13" fmla="*/ 288372 w 3489164"/>
              <a:gd name="connsiteY13" fmla="*/ 930317 h 3507663"/>
              <a:gd name="connsiteX14" fmla="*/ 310056 w 3489164"/>
              <a:gd name="connsiteY14" fmla="*/ 885304 h 3507663"/>
              <a:gd name="connsiteX15" fmla="*/ 601354 w 3489164"/>
              <a:gd name="connsiteY15" fmla="*/ 495470 h 3507663"/>
              <a:gd name="connsiteX16" fmla="*/ 645309 w 3489164"/>
              <a:gd name="connsiteY16" fmla="*/ 455521 h 3507663"/>
              <a:gd name="connsiteX17" fmla="*/ 665784 w 3489164"/>
              <a:gd name="connsiteY17" fmla="*/ 433462 h 3507663"/>
              <a:gd name="connsiteX18" fmla="*/ 665998 w 3489164"/>
              <a:gd name="connsiteY18" fmla="*/ 433279 h 3507663"/>
              <a:gd name="connsiteX19" fmla="*/ 667998 w 3489164"/>
              <a:gd name="connsiteY19" fmla="*/ 431078 h 3507663"/>
              <a:gd name="connsiteX20" fmla="*/ 675242 w 3489164"/>
              <a:gd name="connsiteY20" fmla="*/ 425387 h 3507663"/>
              <a:gd name="connsiteX21" fmla="*/ 805260 w 3489164"/>
              <a:gd name="connsiteY21" fmla="*/ 314376 h 3507663"/>
              <a:gd name="connsiteX22" fmla="*/ 1270672 w 3489164"/>
              <a:gd name="connsiteY22" fmla="*/ 75733 h 3507663"/>
              <a:gd name="connsiteX23" fmla="*/ 1421762 w 3489164"/>
              <a:gd name="connsiteY23" fmla="*/ 43326 h 3507663"/>
              <a:gd name="connsiteX24" fmla="*/ 1456600 w 3489164"/>
              <a:gd name="connsiteY24" fmla="*/ 34368 h 3507663"/>
              <a:gd name="connsiteX25" fmla="*/ 1797524 w 3489164"/>
              <a:gd name="connsiteY25" fmla="*/ 0 h 3507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489164" h="3507663">
                <a:moveTo>
                  <a:pt x="1797524" y="0"/>
                </a:moveTo>
                <a:cubicBezTo>
                  <a:pt x="2731791" y="0"/>
                  <a:pt x="3489164" y="757373"/>
                  <a:pt x="3489164" y="1691640"/>
                </a:cubicBezTo>
                <a:cubicBezTo>
                  <a:pt x="3489164" y="2100382"/>
                  <a:pt x="3344198" y="2475265"/>
                  <a:pt x="3102876" y="2767680"/>
                </a:cubicBezTo>
                <a:lnTo>
                  <a:pt x="3027030" y="2851131"/>
                </a:lnTo>
                <a:lnTo>
                  <a:pt x="3030415" y="2856703"/>
                </a:lnTo>
                <a:lnTo>
                  <a:pt x="3007863" y="2881516"/>
                </a:lnTo>
                <a:lnTo>
                  <a:pt x="3067469" y="2959488"/>
                </a:lnTo>
                <a:lnTo>
                  <a:pt x="3043908" y="2985411"/>
                </a:lnTo>
                <a:cubicBezTo>
                  <a:pt x="2721234" y="3308085"/>
                  <a:pt x="2275464" y="3507663"/>
                  <a:pt x="1783080" y="3507663"/>
                </a:cubicBezTo>
                <a:cubicBezTo>
                  <a:pt x="798312" y="3507663"/>
                  <a:pt x="0" y="2709351"/>
                  <a:pt x="0" y="1724583"/>
                </a:cubicBezTo>
                <a:lnTo>
                  <a:pt x="2861" y="1667930"/>
                </a:lnTo>
                <a:lnTo>
                  <a:pt x="46938" y="1499511"/>
                </a:lnTo>
                <a:cubicBezTo>
                  <a:pt x="96041" y="1332078"/>
                  <a:pt x="158355" y="1174254"/>
                  <a:pt x="232055" y="1028602"/>
                </a:cubicBezTo>
                <a:lnTo>
                  <a:pt x="288372" y="930317"/>
                </a:lnTo>
                <a:lnTo>
                  <a:pt x="310056" y="885304"/>
                </a:lnTo>
                <a:cubicBezTo>
                  <a:pt x="388182" y="741488"/>
                  <a:pt x="486557" y="610268"/>
                  <a:pt x="601354" y="495470"/>
                </a:cubicBezTo>
                <a:lnTo>
                  <a:pt x="645309" y="455521"/>
                </a:lnTo>
                <a:lnTo>
                  <a:pt x="665784" y="433462"/>
                </a:lnTo>
                <a:lnTo>
                  <a:pt x="665998" y="433279"/>
                </a:lnTo>
                <a:lnTo>
                  <a:pt x="667998" y="431078"/>
                </a:lnTo>
                <a:lnTo>
                  <a:pt x="675242" y="425387"/>
                </a:lnTo>
                <a:lnTo>
                  <a:pt x="805260" y="314376"/>
                </a:lnTo>
                <a:cubicBezTo>
                  <a:pt x="949077" y="204578"/>
                  <a:pt x="1105489" y="123238"/>
                  <a:pt x="1270672" y="75733"/>
                </a:cubicBezTo>
                <a:lnTo>
                  <a:pt x="1421762" y="43326"/>
                </a:lnTo>
                <a:lnTo>
                  <a:pt x="1456600" y="34368"/>
                </a:lnTo>
                <a:cubicBezTo>
                  <a:pt x="1566722" y="11834"/>
                  <a:pt x="1680741" y="0"/>
                  <a:pt x="1797524" y="0"/>
                </a:cubicBezTo>
                <a:close/>
              </a:path>
            </a:pathLst>
          </a:custGeom>
          <a:solidFill>
            <a:schemeClr val="bg1"/>
          </a:solidFill>
          <a:ln>
            <a:noFill/>
          </a:ln>
          <a:effectLst>
            <a:outerShdw blurRad="50800" dist="50800" dir="174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5A19959E-472E-4D1F-97FE-2649F5D1A71C}"/>
              </a:ext>
            </a:extLst>
          </p:cNvPr>
          <p:cNvSpPr txBox="1"/>
          <p:nvPr/>
        </p:nvSpPr>
        <p:spPr>
          <a:xfrm>
            <a:off x="5496059" y="1613845"/>
            <a:ext cx="2616021" cy="1680460"/>
          </a:xfrm>
          <a:prstGeom prst="rect">
            <a:avLst/>
          </a:prstGeom>
          <a:noFill/>
        </p:spPr>
        <p:txBody>
          <a:bodyPr wrap="square" rtlCol="0">
            <a:spAutoFit/>
          </a:bodyPr>
          <a:lstStyle/>
          <a:p>
            <a:pPr algn="ctr" defTabSz="1219170">
              <a:spcBef>
                <a:spcPct val="20000"/>
              </a:spcBef>
              <a:defRPr/>
            </a:pPr>
            <a:r>
              <a:rPr lang="en-US" dirty="0">
                <a:solidFill>
                  <a:srgbClr val="5A5A5A"/>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rgbClr val="5A5A5A"/>
              </a:solidFill>
              <a:latin typeface="Candara" panose="020E0502030303020204" pitchFamily="34" charset="0"/>
            </a:endParaRPr>
          </a:p>
          <a:p>
            <a:pPr algn="ctr"/>
            <a:r>
              <a:rPr lang="en-US" sz="1300" dirty="0">
                <a:solidFill>
                  <a:srgbClr val="5A5A5A"/>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8" name="Group 57">
            <a:extLst>
              <a:ext uri="{FF2B5EF4-FFF2-40B4-BE49-F238E27FC236}">
                <a16:creationId xmlns:a16="http://schemas.microsoft.com/office/drawing/2014/main" id="{FC51D01C-5989-45D7-8D91-046018E5A2BA}"/>
              </a:ext>
            </a:extLst>
          </p:cNvPr>
          <p:cNvGrpSpPr/>
          <p:nvPr/>
        </p:nvGrpSpPr>
        <p:grpSpPr>
          <a:xfrm>
            <a:off x="5627217" y="4236766"/>
            <a:ext cx="731520" cy="731520"/>
            <a:chOff x="4303254" y="4198360"/>
            <a:chExt cx="731520" cy="731520"/>
          </a:xfrm>
        </p:grpSpPr>
        <p:sp>
          <p:nvSpPr>
            <p:cNvPr id="56" name="TextBox 55">
              <a:extLst>
                <a:ext uri="{FF2B5EF4-FFF2-40B4-BE49-F238E27FC236}">
                  <a16:creationId xmlns:a16="http://schemas.microsoft.com/office/drawing/2014/main" id="{57C11B34-6ADE-4252-9776-B1BD46C48825}"/>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EF3425"/>
                  </a:solidFill>
                  <a:latin typeface="Bernard MT Condensed" panose="02050806060905020404" pitchFamily="18" charset="0"/>
                </a:rPr>
                <a:t>01</a:t>
              </a:r>
            </a:p>
            <a:p>
              <a:pPr algn="ctr"/>
              <a:r>
                <a:rPr lang="en-US" sz="1000" b="1" dirty="0">
                  <a:solidFill>
                    <a:srgbClr val="EF3425"/>
                  </a:solidFill>
                </a:rPr>
                <a:t>OPTION</a:t>
              </a:r>
            </a:p>
          </p:txBody>
        </p:sp>
        <p:sp>
          <p:nvSpPr>
            <p:cNvPr id="57" name="Oval 56">
              <a:extLst>
                <a:ext uri="{FF2B5EF4-FFF2-40B4-BE49-F238E27FC236}">
                  <a16:creationId xmlns:a16="http://schemas.microsoft.com/office/drawing/2014/main" id="{9BF9EF91-F318-4D93-A70C-0BF3FA4D411D}"/>
                </a:ext>
              </a:extLst>
            </p:cNvPr>
            <p:cNvSpPr>
              <a:spLocks noChangeAspect="1"/>
            </p:cNvSpPr>
            <p:nvPr/>
          </p:nvSpPr>
          <p:spPr>
            <a:xfrm>
              <a:off x="4303254" y="4198360"/>
              <a:ext cx="731520" cy="731520"/>
            </a:xfrm>
            <a:prstGeom prst="ellipse">
              <a:avLst/>
            </a:prstGeom>
            <a:noFill/>
            <a:ln>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3974B3EB-3467-45CE-8EBF-5301F40FC6CE}"/>
              </a:ext>
            </a:extLst>
          </p:cNvPr>
          <p:cNvSpPr txBox="1"/>
          <p:nvPr/>
        </p:nvSpPr>
        <p:spPr>
          <a:xfrm>
            <a:off x="6405090" y="4165937"/>
            <a:ext cx="2368723" cy="830997"/>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60" name="Group 59">
            <a:extLst>
              <a:ext uri="{FF2B5EF4-FFF2-40B4-BE49-F238E27FC236}">
                <a16:creationId xmlns:a16="http://schemas.microsoft.com/office/drawing/2014/main" id="{FB7A84EB-42C8-43B1-B5BF-C572565326EC}"/>
              </a:ext>
            </a:extLst>
          </p:cNvPr>
          <p:cNvGrpSpPr/>
          <p:nvPr/>
        </p:nvGrpSpPr>
        <p:grpSpPr>
          <a:xfrm>
            <a:off x="6561364" y="5232208"/>
            <a:ext cx="731520" cy="731520"/>
            <a:chOff x="4303254" y="4198360"/>
            <a:chExt cx="731520" cy="731520"/>
          </a:xfrm>
        </p:grpSpPr>
        <p:sp>
          <p:nvSpPr>
            <p:cNvPr id="61" name="TextBox 60">
              <a:extLst>
                <a:ext uri="{FF2B5EF4-FFF2-40B4-BE49-F238E27FC236}">
                  <a16:creationId xmlns:a16="http://schemas.microsoft.com/office/drawing/2014/main" id="{530EB9CF-696A-4729-8AAB-DBC20AF37166}"/>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8397B1"/>
                  </a:solidFill>
                  <a:latin typeface="Bernard MT Condensed" panose="02050806060905020404" pitchFamily="18" charset="0"/>
                </a:rPr>
                <a:t>02</a:t>
              </a:r>
            </a:p>
            <a:p>
              <a:pPr algn="ctr"/>
              <a:r>
                <a:rPr lang="en-US" sz="1000" b="1" dirty="0">
                  <a:solidFill>
                    <a:srgbClr val="8397B1"/>
                  </a:solidFill>
                </a:rPr>
                <a:t>OPTION</a:t>
              </a:r>
            </a:p>
          </p:txBody>
        </p:sp>
        <p:sp>
          <p:nvSpPr>
            <p:cNvPr id="62" name="Oval 61">
              <a:extLst>
                <a:ext uri="{FF2B5EF4-FFF2-40B4-BE49-F238E27FC236}">
                  <a16:creationId xmlns:a16="http://schemas.microsoft.com/office/drawing/2014/main" id="{EF3E55A7-D412-44F2-91AA-338B3070EB34}"/>
                </a:ext>
              </a:extLst>
            </p:cNvPr>
            <p:cNvSpPr>
              <a:spLocks noChangeAspect="1"/>
            </p:cNvSpPr>
            <p:nvPr/>
          </p:nvSpPr>
          <p:spPr>
            <a:xfrm>
              <a:off x="4303254" y="4198360"/>
              <a:ext cx="731520" cy="731520"/>
            </a:xfrm>
            <a:prstGeom prst="ellipse">
              <a:avLst/>
            </a:prstGeom>
            <a:noFill/>
            <a:ln>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Box 62">
            <a:extLst>
              <a:ext uri="{FF2B5EF4-FFF2-40B4-BE49-F238E27FC236}">
                <a16:creationId xmlns:a16="http://schemas.microsoft.com/office/drawing/2014/main" id="{8D1C8989-E215-419F-99FF-E0ADD45AAA17}"/>
              </a:ext>
            </a:extLst>
          </p:cNvPr>
          <p:cNvSpPr txBox="1"/>
          <p:nvPr/>
        </p:nvSpPr>
        <p:spPr>
          <a:xfrm>
            <a:off x="7336199" y="5188803"/>
            <a:ext cx="2885414" cy="830997"/>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70" name="Freeform: Shape 69">
            <a:extLst>
              <a:ext uri="{FF2B5EF4-FFF2-40B4-BE49-F238E27FC236}">
                <a16:creationId xmlns:a16="http://schemas.microsoft.com/office/drawing/2014/main" id="{A301B930-117B-4170-88DD-92A120067B0C}"/>
              </a:ext>
            </a:extLst>
          </p:cNvPr>
          <p:cNvSpPr>
            <a:spLocks noChangeAspect="1"/>
          </p:cNvSpPr>
          <p:nvPr/>
        </p:nvSpPr>
        <p:spPr>
          <a:xfrm rot="16200000">
            <a:off x="10285621" y="253288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3"/>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08AFFA6F-46D8-4907-9100-65552544BC25}"/>
              </a:ext>
            </a:extLst>
          </p:cNvPr>
          <p:cNvSpPr>
            <a:spLocks noChangeAspect="1"/>
          </p:cNvSpPr>
          <p:nvPr/>
        </p:nvSpPr>
        <p:spPr>
          <a:xfrm rot="16200000">
            <a:off x="8926347" y="179040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4"/>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6" name="Text Box 10">
            <a:extLst>
              <a:ext uri="{FF2B5EF4-FFF2-40B4-BE49-F238E27FC236}">
                <a16:creationId xmlns:a16="http://schemas.microsoft.com/office/drawing/2014/main" id="{9275E81E-05A1-4701-B257-A2A0EF10A277}"/>
              </a:ext>
            </a:extLst>
          </p:cNvPr>
          <p:cNvSpPr txBox="1">
            <a:spLocks noChangeArrowheads="1"/>
          </p:cNvSpPr>
          <p:nvPr/>
        </p:nvSpPr>
        <p:spPr bwMode="auto">
          <a:xfrm>
            <a:off x="8197231" y="116169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$1,729</a:t>
            </a:r>
          </a:p>
        </p:txBody>
      </p:sp>
      <p:sp>
        <p:nvSpPr>
          <p:cNvPr id="77" name="Text Box 10">
            <a:extLst>
              <a:ext uri="{FF2B5EF4-FFF2-40B4-BE49-F238E27FC236}">
                <a16:creationId xmlns:a16="http://schemas.microsoft.com/office/drawing/2014/main" id="{CD40F893-10B2-495A-A6D8-1A81DC3DDD29}"/>
              </a:ext>
            </a:extLst>
          </p:cNvPr>
          <p:cNvSpPr txBox="1">
            <a:spLocks noChangeArrowheads="1"/>
          </p:cNvSpPr>
          <p:nvPr/>
        </p:nvSpPr>
        <p:spPr bwMode="auto">
          <a:xfrm>
            <a:off x="9336047" y="342483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$2,173</a:t>
            </a:r>
          </a:p>
        </p:txBody>
      </p:sp>
      <p:sp>
        <p:nvSpPr>
          <p:cNvPr id="78" name="Flowchart: Document 77">
            <a:extLst>
              <a:ext uri="{FF2B5EF4-FFF2-40B4-BE49-F238E27FC236}">
                <a16:creationId xmlns:a16="http://schemas.microsoft.com/office/drawing/2014/main" id="{459390CC-9D03-45F6-9611-9D5425F05358}"/>
              </a:ext>
            </a:extLst>
          </p:cNvPr>
          <p:cNvSpPr/>
          <p:nvPr/>
        </p:nvSpPr>
        <p:spPr>
          <a:xfrm rot="16200000" flipH="1">
            <a:off x="-1137988" y="1147152"/>
            <a:ext cx="6858000" cy="4561982"/>
          </a:xfrm>
          <a:prstGeom prst="flowChartDocument">
            <a:avLst/>
          </a:prstGeom>
          <a:solidFill>
            <a:schemeClr val="tx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id="{6C721F6B-C827-4F31-9155-2EB9DCB18AB6}"/>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80" name="TextBox 79">
            <a:extLst>
              <a:ext uri="{FF2B5EF4-FFF2-40B4-BE49-F238E27FC236}">
                <a16:creationId xmlns:a16="http://schemas.microsoft.com/office/drawing/2014/main" id="{410449DF-65F1-4A56-9D4E-5E91E9AC9AE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731760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8"/>
                                        </p:tgtEl>
                                        <p:attrNameLst>
                                          <p:attrName>style.visibility</p:attrName>
                                        </p:attrNameLst>
                                      </p:cBhvr>
                                      <p:to>
                                        <p:strVal val="visible"/>
                                      </p:to>
                                    </p:set>
                                    <p:animEffect transition="in" filter="wipe(left)">
                                      <p:cBhvr>
                                        <p:cTn id="10" dur="750"/>
                                        <p:tgtEl>
                                          <p:spTgt spid="78"/>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79">
                                            <p:txEl>
                                              <p:pRg st="0" end="0"/>
                                            </p:txEl>
                                          </p:spTgt>
                                        </p:tgtEl>
                                        <p:attrNameLst>
                                          <p:attrName>style.visibility</p:attrName>
                                        </p:attrNameLst>
                                      </p:cBhvr>
                                      <p:to>
                                        <p:strVal val="visible"/>
                                      </p:to>
                                    </p:set>
                                    <p:animEffect transition="in" filter="fade">
                                      <p:cBhvr>
                                        <p:cTn id="14" dur="500"/>
                                        <p:tgtEl>
                                          <p:spTgt spid="79">
                                            <p:txEl>
                                              <p:pRg st="0" end="0"/>
                                            </p:txEl>
                                          </p:spTgt>
                                        </p:tgtEl>
                                      </p:cBhvr>
                                    </p:animEffect>
                                    <p:anim calcmode="lin" valueType="num">
                                      <p:cBhvr>
                                        <p:cTn id="15" dur="5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79">
                                            <p:txEl>
                                              <p:pRg st="2" end="2"/>
                                            </p:txEl>
                                          </p:spTgt>
                                        </p:tgtEl>
                                        <p:attrNameLst>
                                          <p:attrName>style.visibility</p:attrName>
                                        </p:attrNameLst>
                                      </p:cBhvr>
                                      <p:to>
                                        <p:strVal val="visible"/>
                                      </p:to>
                                    </p:set>
                                    <p:animEffect transition="in" filter="fade">
                                      <p:cBhvr>
                                        <p:cTn id="20" dur="500"/>
                                        <p:tgtEl>
                                          <p:spTgt spid="79">
                                            <p:txEl>
                                              <p:pRg st="2" end="2"/>
                                            </p:txEl>
                                          </p:spTgt>
                                        </p:tgtEl>
                                      </p:cBhvr>
                                    </p:animEffect>
                                    <p:anim calcmode="lin" valueType="num">
                                      <p:cBhvr>
                                        <p:cTn id="21" dur="500" fill="hold"/>
                                        <p:tgtEl>
                                          <p:spTgt spid="7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7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750"/>
                            </p:stCondLst>
                            <p:childTnLst>
                              <p:par>
                                <p:cTn id="24" presetID="42" presetClass="entr" presetSubtype="0" fill="hold" grpId="0" nodeType="afterEffect">
                                  <p:stCondLst>
                                    <p:cond delay="0"/>
                                  </p:stCondLst>
                                  <p:childTnLst>
                                    <p:set>
                                      <p:cBhvr>
                                        <p:cTn id="25" dur="1" fill="hold">
                                          <p:stCondLst>
                                            <p:cond delay="0"/>
                                          </p:stCondLst>
                                        </p:cTn>
                                        <p:tgtEl>
                                          <p:spTgt spid="79">
                                            <p:txEl>
                                              <p:pRg st="3" end="3"/>
                                            </p:txEl>
                                          </p:spTgt>
                                        </p:tgtEl>
                                        <p:attrNameLst>
                                          <p:attrName>style.visibility</p:attrName>
                                        </p:attrNameLst>
                                      </p:cBhvr>
                                      <p:to>
                                        <p:strVal val="visible"/>
                                      </p:to>
                                    </p:set>
                                    <p:animEffect transition="in" filter="fade">
                                      <p:cBhvr>
                                        <p:cTn id="26" dur="500"/>
                                        <p:tgtEl>
                                          <p:spTgt spid="79">
                                            <p:txEl>
                                              <p:pRg st="3" end="3"/>
                                            </p:txEl>
                                          </p:spTgt>
                                        </p:tgtEl>
                                      </p:cBhvr>
                                    </p:animEffect>
                                    <p:anim calcmode="lin" valueType="num">
                                      <p:cBhvr>
                                        <p:cTn id="27" dur="5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250"/>
                            </p:stCondLst>
                            <p:childTnLst>
                              <p:par>
                                <p:cTn id="30" presetID="42" presetClass="entr" presetSubtype="0" fill="hold" grpId="0" nodeType="afterEffect">
                                  <p:stCondLst>
                                    <p:cond delay="0"/>
                                  </p:stCondLst>
                                  <p:childTnLst>
                                    <p:set>
                                      <p:cBhvr>
                                        <p:cTn id="31" dur="1" fill="hold">
                                          <p:stCondLst>
                                            <p:cond delay="0"/>
                                          </p:stCondLst>
                                        </p:cTn>
                                        <p:tgtEl>
                                          <p:spTgt spid="79">
                                            <p:txEl>
                                              <p:pRg st="5" end="5"/>
                                            </p:txEl>
                                          </p:spTgt>
                                        </p:tgtEl>
                                        <p:attrNameLst>
                                          <p:attrName>style.visibility</p:attrName>
                                        </p:attrNameLst>
                                      </p:cBhvr>
                                      <p:to>
                                        <p:strVal val="visible"/>
                                      </p:to>
                                    </p:set>
                                    <p:animEffect transition="in" filter="fade">
                                      <p:cBhvr>
                                        <p:cTn id="32" dur="500"/>
                                        <p:tgtEl>
                                          <p:spTgt spid="79">
                                            <p:txEl>
                                              <p:pRg st="5" end="5"/>
                                            </p:txEl>
                                          </p:spTgt>
                                        </p:tgtEl>
                                      </p:cBhvr>
                                    </p:animEffect>
                                    <p:anim calcmode="lin" valueType="num">
                                      <p:cBhvr>
                                        <p:cTn id="33" dur="5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750"/>
                            </p:stCondLst>
                            <p:childTnLst>
                              <p:par>
                                <p:cTn id="36" presetID="42" presetClass="entr" presetSubtype="0" fill="hold" grpId="0" nodeType="afterEffect">
                                  <p:stCondLst>
                                    <p:cond delay="0"/>
                                  </p:stCondLst>
                                  <p:childTnLst>
                                    <p:set>
                                      <p:cBhvr>
                                        <p:cTn id="37" dur="1" fill="hold">
                                          <p:stCondLst>
                                            <p:cond delay="0"/>
                                          </p:stCondLst>
                                        </p:cTn>
                                        <p:tgtEl>
                                          <p:spTgt spid="79">
                                            <p:txEl>
                                              <p:pRg st="7" end="7"/>
                                            </p:txEl>
                                          </p:spTgt>
                                        </p:tgtEl>
                                        <p:attrNameLst>
                                          <p:attrName>style.visibility</p:attrName>
                                        </p:attrNameLst>
                                      </p:cBhvr>
                                      <p:to>
                                        <p:strVal val="visible"/>
                                      </p:to>
                                    </p:set>
                                    <p:animEffect transition="in" filter="fade">
                                      <p:cBhvr>
                                        <p:cTn id="38" dur="500"/>
                                        <p:tgtEl>
                                          <p:spTgt spid="79">
                                            <p:txEl>
                                              <p:pRg st="7" end="7"/>
                                            </p:txEl>
                                          </p:spTgt>
                                        </p:tgtEl>
                                      </p:cBhvr>
                                    </p:animEffect>
                                    <p:anim calcmode="lin" valueType="num">
                                      <p:cBhvr>
                                        <p:cTn id="39" dur="5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79">
                                            <p:txEl>
                                              <p:pRg st="9" end="9"/>
                                            </p:txEl>
                                          </p:spTgt>
                                        </p:tgtEl>
                                        <p:attrNameLst>
                                          <p:attrName>style.visibility</p:attrName>
                                        </p:attrNameLst>
                                      </p:cBhvr>
                                      <p:to>
                                        <p:strVal val="visible"/>
                                      </p:to>
                                    </p:set>
                                    <p:animEffect transition="in" filter="fade">
                                      <p:cBhvr>
                                        <p:cTn id="44" dur="500"/>
                                        <p:tgtEl>
                                          <p:spTgt spid="79">
                                            <p:txEl>
                                              <p:pRg st="9" end="9"/>
                                            </p:txEl>
                                          </p:spTgt>
                                        </p:tgtEl>
                                      </p:cBhvr>
                                    </p:animEffect>
                                    <p:anim calcmode="lin" valueType="num">
                                      <p:cBhvr>
                                        <p:cTn id="45" dur="5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750"/>
                            </p:stCondLst>
                            <p:childTnLst>
                              <p:par>
                                <p:cTn id="48" presetID="42" presetClass="entr" presetSubtype="0"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fade">
                                      <p:cBhvr>
                                        <p:cTn id="50" dur="1000"/>
                                        <p:tgtEl>
                                          <p:spTgt spid="33"/>
                                        </p:tgtEl>
                                      </p:cBhvr>
                                    </p:animEffect>
                                    <p:anim calcmode="lin" valueType="num">
                                      <p:cBhvr>
                                        <p:cTn id="51" dur="1000" fill="hold"/>
                                        <p:tgtEl>
                                          <p:spTgt spid="33"/>
                                        </p:tgtEl>
                                        <p:attrNameLst>
                                          <p:attrName>ppt_x</p:attrName>
                                        </p:attrNameLst>
                                      </p:cBhvr>
                                      <p:tavLst>
                                        <p:tav tm="0">
                                          <p:val>
                                            <p:strVal val="#ppt_x"/>
                                          </p:val>
                                        </p:tav>
                                        <p:tav tm="100000">
                                          <p:val>
                                            <p:strVal val="#ppt_x"/>
                                          </p:val>
                                        </p:tav>
                                      </p:tavLst>
                                    </p:anim>
                                    <p:anim calcmode="lin" valueType="num">
                                      <p:cBhvr>
                                        <p:cTn id="52" dur="1000" fill="hold"/>
                                        <p:tgtEl>
                                          <p:spTgt spid="33"/>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7" presetClass="entr" presetSubtype="0" fill="hold" nodeType="withEffect">
                                  <p:stCondLst>
                                    <p:cond delay="0"/>
                                  </p:stCondLst>
                                  <p:childTnLst>
                                    <p:set>
                                      <p:cBhvr>
                                        <p:cTn id="59" dur="1" fill="hold">
                                          <p:stCondLst>
                                            <p:cond delay="0"/>
                                          </p:stCondLst>
                                        </p:cTn>
                                        <p:tgtEl>
                                          <p:spTgt spid="11"/>
                                        </p:tgtEl>
                                        <p:attrNameLst>
                                          <p:attrName>style.visibility</p:attrName>
                                        </p:attrNameLst>
                                      </p:cBhvr>
                                      <p:to>
                                        <p:strVal val="visible"/>
                                      </p:to>
                                    </p:set>
                                    <p:animEffect transition="in" filter="fade">
                                      <p:cBhvr>
                                        <p:cTn id="60" dur="1000"/>
                                        <p:tgtEl>
                                          <p:spTgt spid="11"/>
                                        </p:tgtEl>
                                      </p:cBhvr>
                                    </p:animEffect>
                                    <p:anim calcmode="lin" valueType="num">
                                      <p:cBhvr>
                                        <p:cTn id="61" dur="1000" fill="hold"/>
                                        <p:tgtEl>
                                          <p:spTgt spid="11"/>
                                        </p:tgtEl>
                                        <p:attrNameLst>
                                          <p:attrName>ppt_x</p:attrName>
                                        </p:attrNameLst>
                                      </p:cBhvr>
                                      <p:tavLst>
                                        <p:tav tm="0">
                                          <p:val>
                                            <p:strVal val="#ppt_x"/>
                                          </p:val>
                                        </p:tav>
                                        <p:tav tm="100000">
                                          <p:val>
                                            <p:strVal val="#ppt_x"/>
                                          </p:val>
                                        </p:tav>
                                      </p:tavLst>
                                    </p:anim>
                                    <p:anim calcmode="lin" valueType="num">
                                      <p:cBhvr>
                                        <p:cTn id="62" dur="1000" fill="hold"/>
                                        <p:tgtEl>
                                          <p:spTgt spid="11"/>
                                        </p:tgtEl>
                                        <p:attrNameLst>
                                          <p:attrName>ppt_y</p:attrName>
                                        </p:attrNameLst>
                                      </p:cBhvr>
                                      <p:tavLst>
                                        <p:tav tm="0">
                                          <p:val>
                                            <p:strVal val="#ppt_y-.1"/>
                                          </p:val>
                                        </p:tav>
                                        <p:tav tm="100000">
                                          <p:val>
                                            <p:strVal val="#ppt_y"/>
                                          </p:val>
                                        </p:tav>
                                      </p:tavLst>
                                    </p:anim>
                                  </p:childTnLst>
                                </p:cTn>
                              </p:par>
                              <p:par>
                                <p:cTn id="63" presetID="47" presetClass="entr" presetSubtype="0" fill="hold" nodeType="with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fade">
                                      <p:cBhvr>
                                        <p:cTn id="65" dur="1000"/>
                                        <p:tgtEl>
                                          <p:spTgt spid="3"/>
                                        </p:tgtEl>
                                      </p:cBhvr>
                                    </p:animEffect>
                                    <p:anim calcmode="lin" valueType="num">
                                      <p:cBhvr>
                                        <p:cTn id="66" dur="1000" fill="hold"/>
                                        <p:tgtEl>
                                          <p:spTgt spid="3"/>
                                        </p:tgtEl>
                                        <p:attrNameLst>
                                          <p:attrName>ppt_x</p:attrName>
                                        </p:attrNameLst>
                                      </p:cBhvr>
                                      <p:tavLst>
                                        <p:tav tm="0">
                                          <p:val>
                                            <p:strVal val="#ppt_x"/>
                                          </p:val>
                                        </p:tav>
                                        <p:tav tm="100000">
                                          <p:val>
                                            <p:strVal val="#ppt_x"/>
                                          </p:val>
                                        </p:tav>
                                      </p:tavLst>
                                    </p:anim>
                                    <p:anim calcmode="lin" valueType="num">
                                      <p:cBhvr>
                                        <p:cTn id="67" dur="1000" fill="hold"/>
                                        <p:tgtEl>
                                          <p:spTgt spid="3"/>
                                        </p:tgtEl>
                                        <p:attrNameLst>
                                          <p:attrName>ppt_y</p:attrName>
                                        </p:attrNameLst>
                                      </p:cBhvr>
                                      <p:tavLst>
                                        <p:tav tm="0">
                                          <p:val>
                                            <p:strVal val="#ppt_y-.1"/>
                                          </p:val>
                                        </p:tav>
                                        <p:tav tm="100000">
                                          <p:val>
                                            <p:strVal val="#ppt_y"/>
                                          </p:val>
                                        </p:tav>
                                      </p:tavLst>
                                    </p:anim>
                                  </p:childTnLst>
                                </p:cTn>
                              </p:par>
                            </p:childTnLst>
                          </p:cTn>
                        </p:par>
                        <p:par>
                          <p:cTn id="68" fill="hold">
                            <p:stCondLst>
                              <p:cond delay="4750"/>
                            </p:stCondLst>
                            <p:childTnLst>
                              <p:par>
                                <p:cTn id="69" presetID="22" presetClass="entr" presetSubtype="1"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wipe(up)">
                                      <p:cBhvr>
                                        <p:cTn id="71" dur="500"/>
                                        <p:tgtEl>
                                          <p:spTgt spid="55"/>
                                        </p:tgtEl>
                                      </p:cBhvr>
                                    </p:animEffect>
                                  </p:childTnLst>
                                </p:cTn>
                              </p:par>
                            </p:childTnLst>
                          </p:cTn>
                        </p:par>
                        <p:par>
                          <p:cTn id="72" fill="hold">
                            <p:stCondLst>
                              <p:cond delay="5250"/>
                            </p:stCondLst>
                            <p:childTnLst>
                              <p:par>
                                <p:cTn id="73" presetID="22" presetClass="entr" presetSubtype="2" fill="hold" grpId="0" nodeType="afterEffect">
                                  <p:stCondLst>
                                    <p:cond delay="0"/>
                                  </p:stCondLst>
                                  <p:childTnLst>
                                    <p:set>
                                      <p:cBhvr>
                                        <p:cTn id="74" dur="1" fill="hold">
                                          <p:stCondLst>
                                            <p:cond delay="0"/>
                                          </p:stCondLst>
                                        </p:cTn>
                                        <p:tgtEl>
                                          <p:spTgt spid="71"/>
                                        </p:tgtEl>
                                        <p:attrNameLst>
                                          <p:attrName>style.visibility</p:attrName>
                                        </p:attrNameLst>
                                      </p:cBhvr>
                                      <p:to>
                                        <p:strVal val="visible"/>
                                      </p:to>
                                    </p:set>
                                    <p:animEffect transition="in" filter="wipe(right)">
                                      <p:cBhvr>
                                        <p:cTn id="75" dur="1000"/>
                                        <p:tgtEl>
                                          <p:spTgt spid="71"/>
                                        </p:tgtEl>
                                      </p:cBhvr>
                                    </p:animEffect>
                                  </p:childTnLst>
                                </p:cTn>
                              </p:par>
                              <p:par>
                                <p:cTn id="76" presetID="42" presetClass="entr" presetSubtype="0" fill="hold" grpId="0" nodeType="withEffect">
                                  <p:stCondLst>
                                    <p:cond delay="0"/>
                                  </p:stCondLst>
                                  <p:childTnLst>
                                    <p:set>
                                      <p:cBhvr>
                                        <p:cTn id="77" dur="1" fill="hold">
                                          <p:stCondLst>
                                            <p:cond delay="0"/>
                                          </p:stCondLst>
                                        </p:cTn>
                                        <p:tgtEl>
                                          <p:spTgt spid="76"/>
                                        </p:tgtEl>
                                        <p:attrNameLst>
                                          <p:attrName>style.visibility</p:attrName>
                                        </p:attrNameLst>
                                      </p:cBhvr>
                                      <p:to>
                                        <p:strVal val="visible"/>
                                      </p:to>
                                    </p:set>
                                    <p:animEffect transition="in" filter="fade">
                                      <p:cBhvr>
                                        <p:cTn id="78" dur="1000"/>
                                        <p:tgtEl>
                                          <p:spTgt spid="76"/>
                                        </p:tgtEl>
                                      </p:cBhvr>
                                    </p:animEffect>
                                    <p:anim calcmode="lin" valueType="num">
                                      <p:cBhvr>
                                        <p:cTn id="79" dur="1000" fill="hold"/>
                                        <p:tgtEl>
                                          <p:spTgt spid="76"/>
                                        </p:tgtEl>
                                        <p:attrNameLst>
                                          <p:attrName>ppt_x</p:attrName>
                                        </p:attrNameLst>
                                      </p:cBhvr>
                                      <p:tavLst>
                                        <p:tav tm="0">
                                          <p:val>
                                            <p:strVal val="#ppt_x"/>
                                          </p:val>
                                        </p:tav>
                                        <p:tav tm="100000">
                                          <p:val>
                                            <p:strVal val="#ppt_x"/>
                                          </p:val>
                                        </p:tav>
                                      </p:tavLst>
                                    </p:anim>
                                    <p:anim calcmode="lin" valueType="num">
                                      <p:cBhvr>
                                        <p:cTn id="80" dur="1000" fill="hold"/>
                                        <p:tgtEl>
                                          <p:spTgt spid="76"/>
                                        </p:tgtEl>
                                        <p:attrNameLst>
                                          <p:attrName>ppt_y</p:attrName>
                                        </p:attrNameLst>
                                      </p:cBhvr>
                                      <p:tavLst>
                                        <p:tav tm="0">
                                          <p:val>
                                            <p:strVal val="#ppt_y+.1"/>
                                          </p:val>
                                        </p:tav>
                                        <p:tav tm="100000">
                                          <p:val>
                                            <p:strVal val="#ppt_y"/>
                                          </p:val>
                                        </p:tav>
                                      </p:tavLst>
                                    </p:anim>
                                  </p:childTnLst>
                                </p:cTn>
                              </p:par>
                            </p:childTnLst>
                          </p:cTn>
                        </p:par>
                        <p:par>
                          <p:cTn id="81" fill="hold">
                            <p:stCondLst>
                              <p:cond delay="6250"/>
                            </p:stCondLst>
                            <p:childTnLst>
                              <p:par>
                                <p:cTn id="82" presetID="53" presetClass="entr" presetSubtype="528" fill="hold" nodeType="afterEffect">
                                  <p:stCondLst>
                                    <p:cond delay="0"/>
                                  </p:stCondLst>
                                  <p:childTnLst>
                                    <p:set>
                                      <p:cBhvr>
                                        <p:cTn id="83" dur="1" fill="hold">
                                          <p:stCondLst>
                                            <p:cond delay="0"/>
                                          </p:stCondLst>
                                        </p:cTn>
                                        <p:tgtEl>
                                          <p:spTgt spid="58"/>
                                        </p:tgtEl>
                                        <p:attrNameLst>
                                          <p:attrName>style.visibility</p:attrName>
                                        </p:attrNameLst>
                                      </p:cBhvr>
                                      <p:to>
                                        <p:strVal val="visible"/>
                                      </p:to>
                                    </p:set>
                                    <p:anim calcmode="lin" valueType="num">
                                      <p:cBhvr>
                                        <p:cTn id="84" dur="750" fill="hold"/>
                                        <p:tgtEl>
                                          <p:spTgt spid="58"/>
                                        </p:tgtEl>
                                        <p:attrNameLst>
                                          <p:attrName>ppt_w</p:attrName>
                                        </p:attrNameLst>
                                      </p:cBhvr>
                                      <p:tavLst>
                                        <p:tav tm="0">
                                          <p:val>
                                            <p:fltVal val="0"/>
                                          </p:val>
                                        </p:tav>
                                        <p:tav tm="100000">
                                          <p:val>
                                            <p:strVal val="#ppt_w"/>
                                          </p:val>
                                        </p:tav>
                                      </p:tavLst>
                                    </p:anim>
                                    <p:anim calcmode="lin" valueType="num">
                                      <p:cBhvr>
                                        <p:cTn id="85" dur="750" fill="hold"/>
                                        <p:tgtEl>
                                          <p:spTgt spid="58"/>
                                        </p:tgtEl>
                                        <p:attrNameLst>
                                          <p:attrName>ppt_h</p:attrName>
                                        </p:attrNameLst>
                                      </p:cBhvr>
                                      <p:tavLst>
                                        <p:tav tm="0">
                                          <p:val>
                                            <p:fltVal val="0"/>
                                          </p:val>
                                        </p:tav>
                                        <p:tav tm="100000">
                                          <p:val>
                                            <p:strVal val="#ppt_h"/>
                                          </p:val>
                                        </p:tav>
                                      </p:tavLst>
                                    </p:anim>
                                    <p:animEffect transition="in" filter="fade">
                                      <p:cBhvr>
                                        <p:cTn id="86" dur="750"/>
                                        <p:tgtEl>
                                          <p:spTgt spid="58"/>
                                        </p:tgtEl>
                                      </p:cBhvr>
                                    </p:animEffect>
                                    <p:anim calcmode="lin" valueType="num">
                                      <p:cBhvr>
                                        <p:cTn id="87" dur="750" fill="hold"/>
                                        <p:tgtEl>
                                          <p:spTgt spid="58"/>
                                        </p:tgtEl>
                                        <p:attrNameLst>
                                          <p:attrName>ppt_x</p:attrName>
                                        </p:attrNameLst>
                                      </p:cBhvr>
                                      <p:tavLst>
                                        <p:tav tm="0">
                                          <p:val>
                                            <p:fltVal val="0.5"/>
                                          </p:val>
                                        </p:tav>
                                        <p:tav tm="100000">
                                          <p:val>
                                            <p:strVal val="#ppt_x"/>
                                          </p:val>
                                        </p:tav>
                                      </p:tavLst>
                                    </p:anim>
                                    <p:anim calcmode="lin" valueType="num">
                                      <p:cBhvr>
                                        <p:cTn id="88" dur="750" fill="hold"/>
                                        <p:tgtEl>
                                          <p:spTgt spid="58"/>
                                        </p:tgtEl>
                                        <p:attrNameLst>
                                          <p:attrName>ppt_y</p:attrName>
                                        </p:attrNameLst>
                                      </p:cBhvr>
                                      <p:tavLst>
                                        <p:tav tm="0">
                                          <p:val>
                                            <p:fltVal val="0.5"/>
                                          </p:val>
                                        </p:tav>
                                        <p:tav tm="100000">
                                          <p:val>
                                            <p:strVal val="#ppt_y"/>
                                          </p:val>
                                        </p:tav>
                                      </p:tavLst>
                                    </p:anim>
                                  </p:childTnLst>
                                </p:cTn>
                              </p:par>
                            </p:childTnLst>
                          </p:cTn>
                        </p:par>
                        <p:par>
                          <p:cTn id="89" fill="hold">
                            <p:stCondLst>
                              <p:cond delay="7000"/>
                            </p:stCondLst>
                            <p:childTnLst>
                              <p:par>
                                <p:cTn id="90" presetID="22" presetClass="entr" presetSubtype="8" fill="hold" grpId="0" nodeType="after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wipe(left)">
                                      <p:cBhvr>
                                        <p:cTn id="92" dur="750"/>
                                        <p:tgtEl>
                                          <p:spTgt spid="59"/>
                                        </p:tgtEl>
                                      </p:cBhvr>
                                    </p:animEffect>
                                  </p:childTnLst>
                                </p:cTn>
                              </p:par>
                            </p:childTnLst>
                          </p:cTn>
                        </p:par>
                        <p:par>
                          <p:cTn id="93" fill="hold">
                            <p:stCondLst>
                              <p:cond delay="7750"/>
                            </p:stCondLst>
                            <p:childTnLst>
                              <p:par>
                                <p:cTn id="94" presetID="22" presetClass="entr" presetSubtype="2" fill="hold" grpId="0" nodeType="afterEffect">
                                  <p:stCondLst>
                                    <p:cond delay="0"/>
                                  </p:stCondLst>
                                  <p:childTnLst>
                                    <p:set>
                                      <p:cBhvr>
                                        <p:cTn id="95" dur="1" fill="hold">
                                          <p:stCondLst>
                                            <p:cond delay="0"/>
                                          </p:stCondLst>
                                        </p:cTn>
                                        <p:tgtEl>
                                          <p:spTgt spid="70"/>
                                        </p:tgtEl>
                                        <p:attrNameLst>
                                          <p:attrName>style.visibility</p:attrName>
                                        </p:attrNameLst>
                                      </p:cBhvr>
                                      <p:to>
                                        <p:strVal val="visible"/>
                                      </p:to>
                                    </p:set>
                                    <p:animEffect transition="in" filter="wipe(right)">
                                      <p:cBhvr>
                                        <p:cTn id="96" dur="1000"/>
                                        <p:tgtEl>
                                          <p:spTgt spid="70"/>
                                        </p:tgtEl>
                                      </p:cBhvr>
                                    </p:animEffect>
                                  </p:childTnLst>
                                </p:cTn>
                              </p:par>
                              <p:par>
                                <p:cTn id="97" presetID="42" presetClass="entr" presetSubtype="0" fill="hold" grpId="0" nodeType="withEffect">
                                  <p:stCondLst>
                                    <p:cond delay="0"/>
                                  </p:stCondLst>
                                  <p:childTnLst>
                                    <p:set>
                                      <p:cBhvr>
                                        <p:cTn id="98" dur="1" fill="hold">
                                          <p:stCondLst>
                                            <p:cond delay="0"/>
                                          </p:stCondLst>
                                        </p:cTn>
                                        <p:tgtEl>
                                          <p:spTgt spid="77"/>
                                        </p:tgtEl>
                                        <p:attrNameLst>
                                          <p:attrName>style.visibility</p:attrName>
                                        </p:attrNameLst>
                                      </p:cBhvr>
                                      <p:to>
                                        <p:strVal val="visible"/>
                                      </p:to>
                                    </p:set>
                                    <p:animEffect transition="in" filter="fade">
                                      <p:cBhvr>
                                        <p:cTn id="99" dur="1000"/>
                                        <p:tgtEl>
                                          <p:spTgt spid="77"/>
                                        </p:tgtEl>
                                      </p:cBhvr>
                                    </p:animEffect>
                                    <p:anim calcmode="lin" valueType="num">
                                      <p:cBhvr>
                                        <p:cTn id="100" dur="1000" fill="hold"/>
                                        <p:tgtEl>
                                          <p:spTgt spid="77"/>
                                        </p:tgtEl>
                                        <p:attrNameLst>
                                          <p:attrName>ppt_x</p:attrName>
                                        </p:attrNameLst>
                                      </p:cBhvr>
                                      <p:tavLst>
                                        <p:tav tm="0">
                                          <p:val>
                                            <p:strVal val="#ppt_x"/>
                                          </p:val>
                                        </p:tav>
                                        <p:tav tm="100000">
                                          <p:val>
                                            <p:strVal val="#ppt_x"/>
                                          </p:val>
                                        </p:tav>
                                      </p:tavLst>
                                    </p:anim>
                                    <p:anim calcmode="lin" valueType="num">
                                      <p:cBhvr>
                                        <p:cTn id="101" dur="1000" fill="hold"/>
                                        <p:tgtEl>
                                          <p:spTgt spid="77"/>
                                        </p:tgtEl>
                                        <p:attrNameLst>
                                          <p:attrName>ppt_y</p:attrName>
                                        </p:attrNameLst>
                                      </p:cBhvr>
                                      <p:tavLst>
                                        <p:tav tm="0">
                                          <p:val>
                                            <p:strVal val="#ppt_y+.1"/>
                                          </p:val>
                                        </p:tav>
                                        <p:tav tm="100000">
                                          <p:val>
                                            <p:strVal val="#ppt_y"/>
                                          </p:val>
                                        </p:tav>
                                      </p:tavLst>
                                    </p:anim>
                                  </p:childTnLst>
                                </p:cTn>
                              </p:par>
                            </p:childTnLst>
                          </p:cTn>
                        </p:par>
                        <p:par>
                          <p:cTn id="102" fill="hold">
                            <p:stCondLst>
                              <p:cond delay="8750"/>
                            </p:stCondLst>
                            <p:childTnLst>
                              <p:par>
                                <p:cTn id="103" presetID="53" presetClass="entr" presetSubtype="528" fill="hold" nodeType="afterEffect">
                                  <p:stCondLst>
                                    <p:cond delay="0"/>
                                  </p:stCondLst>
                                  <p:childTnLst>
                                    <p:set>
                                      <p:cBhvr>
                                        <p:cTn id="104" dur="1" fill="hold">
                                          <p:stCondLst>
                                            <p:cond delay="0"/>
                                          </p:stCondLst>
                                        </p:cTn>
                                        <p:tgtEl>
                                          <p:spTgt spid="60"/>
                                        </p:tgtEl>
                                        <p:attrNameLst>
                                          <p:attrName>style.visibility</p:attrName>
                                        </p:attrNameLst>
                                      </p:cBhvr>
                                      <p:to>
                                        <p:strVal val="visible"/>
                                      </p:to>
                                    </p:set>
                                    <p:anim calcmode="lin" valueType="num">
                                      <p:cBhvr>
                                        <p:cTn id="105" dur="750" fill="hold"/>
                                        <p:tgtEl>
                                          <p:spTgt spid="60"/>
                                        </p:tgtEl>
                                        <p:attrNameLst>
                                          <p:attrName>ppt_w</p:attrName>
                                        </p:attrNameLst>
                                      </p:cBhvr>
                                      <p:tavLst>
                                        <p:tav tm="0">
                                          <p:val>
                                            <p:fltVal val="0"/>
                                          </p:val>
                                        </p:tav>
                                        <p:tav tm="100000">
                                          <p:val>
                                            <p:strVal val="#ppt_w"/>
                                          </p:val>
                                        </p:tav>
                                      </p:tavLst>
                                    </p:anim>
                                    <p:anim calcmode="lin" valueType="num">
                                      <p:cBhvr>
                                        <p:cTn id="106" dur="750" fill="hold"/>
                                        <p:tgtEl>
                                          <p:spTgt spid="60"/>
                                        </p:tgtEl>
                                        <p:attrNameLst>
                                          <p:attrName>ppt_h</p:attrName>
                                        </p:attrNameLst>
                                      </p:cBhvr>
                                      <p:tavLst>
                                        <p:tav tm="0">
                                          <p:val>
                                            <p:fltVal val="0"/>
                                          </p:val>
                                        </p:tav>
                                        <p:tav tm="100000">
                                          <p:val>
                                            <p:strVal val="#ppt_h"/>
                                          </p:val>
                                        </p:tav>
                                      </p:tavLst>
                                    </p:anim>
                                    <p:animEffect transition="in" filter="fade">
                                      <p:cBhvr>
                                        <p:cTn id="107" dur="750"/>
                                        <p:tgtEl>
                                          <p:spTgt spid="60"/>
                                        </p:tgtEl>
                                      </p:cBhvr>
                                    </p:animEffect>
                                    <p:anim calcmode="lin" valueType="num">
                                      <p:cBhvr>
                                        <p:cTn id="108" dur="750" fill="hold"/>
                                        <p:tgtEl>
                                          <p:spTgt spid="60"/>
                                        </p:tgtEl>
                                        <p:attrNameLst>
                                          <p:attrName>ppt_x</p:attrName>
                                        </p:attrNameLst>
                                      </p:cBhvr>
                                      <p:tavLst>
                                        <p:tav tm="0">
                                          <p:val>
                                            <p:fltVal val="0.5"/>
                                          </p:val>
                                        </p:tav>
                                        <p:tav tm="100000">
                                          <p:val>
                                            <p:strVal val="#ppt_x"/>
                                          </p:val>
                                        </p:tav>
                                      </p:tavLst>
                                    </p:anim>
                                    <p:anim calcmode="lin" valueType="num">
                                      <p:cBhvr>
                                        <p:cTn id="109" dur="750" fill="hold"/>
                                        <p:tgtEl>
                                          <p:spTgt spid="60"/>
                                        </p:tgtEl>
                                        <p:attrNameLst>
                                          <p:attrName>ppt_y</p:attrName>
                                        </p:attrNameLst>
                                      </p:cBhvr>
                                      <p:tavLst>
                                        <p:tav tm="0">
                                          <p:val>
                                            <p:fltVal val="0.5"/>
                                          </p:val>
                                        </p:tav>
                                        <p:tav tm="100000">
                                          <p:val>
                                            <p:strVal val="#ppt_y"/>
                                          </p:val>
                                        </p:tav>
                                      </p:tavLst>
                                    </p:anim>
                                  </p:childTnLst>
                                </p:cTn>
                              </p:par>
                            </p:childTnLst>
                          </p:cTn>
                        </p:par>
                        <p:par>
                          <p:cTn id="110" fill="hold">
                            <p:stCondLst>
                              <p:cond delay="9500"/>
                            </p:stCondLst>
                            <p:childTnLst>
                              <p:par>
                                <p:cTn id="111" presetID="22" presetClass="entr" presetSubtype="8"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wipe(left)">
                                      <p:cBhvr>
                                        <p:cTn id="113"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33" grpId="0" animBg="1"/>
      <p:bldP spid="55" grpId="0"/>
      <p:bldP spid="59" grpId="0"/>
      <p:bldP spid="63" grpId="0"/>
      <p:bldP spid="70" grpId="0" animBg="1"/>
      <p:bldP spid="71" grpId="0" animBg="1"/>
      <p:bldP spid="76" grpId="0"/>
      <p:bldP spid="77" grpId="0"/>
      <p:bldP spid="78" grpId="0" animBg="1"/>
      <p:bldP spid="79" grpId="0" build="p"/>
      <p:bldP spid="80"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8" name="TextBox 37">
            <a:extLst>
              <a:ext uri="{FF2B5EF4-FFF2-40B4-BE49-F238E27FC236}">
                <a16:creationId xmlns:a16="http://schemas.microsoft.com/office/drawing/2014/main" id="{567F7F19-8C94-45E8-B436-2250CA56E1C6}"/>
              </a:ext>
            </a:extLst>
          </p:cNvPr>
          <p:cNvSpPr txBox="1"/>
          <p:nvPr/>
        </p:nvSpPr>
        <p:spPr>
          <a:xfrm>
            <a:off x="5537152" y="1549109"/>
            <a:ext cx="2542297" cy="1625060"/>
          </a:xfrm>
          <a:prstGeom prst="rect">
            <a:avLst/>
          </a:prstGeom>
          <a:noFill/>
        </p:spPr>
        <p:txBody>
          <a:bodyPr wrap="square" rtlCol="0">
            <a:spAutoFit/>
          </a:bodyPr>
          <a:lstStyle/>
          <a:p>
            <a:pPr algn="r" defTabSz="1219170">
              <a:spcBef>
                <a:spcPct val="20000"/>
              </a:spcBef>
              <a:defRPr/>
            </a:pPr>
            <a:r>
              <a:rPr lang="en-US" sz="1600" dirty="0">
                <a:solidFill>
                  <a:srgbClr val="EF3425"/>
                </a:solidFill>
                <a:latin typeface="Bernard MT Condensed" panose="02050806060905020404" pitchFamily="18" charset="0"/>
              </a:rPr>
              <a:t>LOREM IPSUM DOLOR</a:t>
            </a:r>
          </a:p>
          <a:p>
            <a:pPr algn="r" defTabSz="1219170">
              <a:spcBef>
                <a:spcPct val="20000"/>
              </a:spcBef>
              <a:defRPr/>
            </a:pPr>
            <a:endParaRPr lang="en-US" sz="1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 name="Rectangle 2">
            <a:extLst>
              <a:ext uri="{FF2B5EF4-FFF2-40B4-BE49-F238E27FC236}">
                <a16:creationId xmlns:a16="http://schemas.microsoft.com/office/drawing/2014/main" id="{5AE3FAB9-2CFC-47A5-8494-B455EE74B73D}"/>
              </a:ext>
            </a:extLst>
          </p:cNvPr>
          <p:cNvSpPr/>
          <p:nvPr/>
        </p:nvSpPr>
        <p:spPr>
          <a:xfrm>
            <a:off x="762000" y="1304668"/>
            <a:ext cx="3026188" cy="5096132"/>
          </a:xfrm>
          <a:prstGeom prst="rect">
            <a:avLst/>
          </a:prstGeom>
          <a:blipFill>
            <a:blip r:embed="rId3"/>
            <a:stretch>
              <a:fillRect/>
            </a:stretch>
          </a:blipFill>
          <a:ln>
            <a:solidFill>
              <a:schemeClr val="bg1">
                <a:alpha val="60000"/>
              </a:schemeClr>
            </a:solidFill>
          </a:ln>
          <a:effectLst>
            <a:outerShdw blurRad="190500" dist="1905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rot="5400000">
            <a:off x="3863634" y="1936381"/>
            <a:ext cx="1698953" cy="2743200"/>
            <a:chOff x="762000" y="1446180"/>
            <a:chExt cx="2286000" cy="3691066"/>
          </a:xfrm>
          <a:effectLst>
            <a:outerShdw blurRad="190500" dist="190500" dir="13500000" algn="br"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EF3425"/>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5006100" y="3092536"/>
            <a:ext cx="937611"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$1,234</a:t>
            </a:r>
          </a:p>
        </p:txBody>
      </p:sp>
      <p:sp>
        <p:nvSpPr>
          <p:cNvPr id="17" name="TextBox 16">
            <a:extLst>
              <a:ext uri="{FF2B5EF4-FFF2-40B4-BE49-F238E27FC236}">
                <a16:creationId xmlns:a16="http://schemas.microsoft.com/office/drawing/2014/main" id="{E2843AB4-757E-42A5-BE62-528ED5C4726F}"/>
              </a:ext>
            </a:extLst>
          </p:cNvPr>
          <p:cNvSpPr txBox="1"/>
          <p:nvPr/>
        </p:nvSpPr>
        <p:spPr>
          <a:xfrm>
            <a:off x="3777617" y="3123314"/>
            <a:ext cx="1094200"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01</a:t>
            </a:r>
          </a:p>
        </p:txBody>
      </p:sp>
      <p:sp>
        <p:nvSpPr>
          <p:cNvPr id="50" name="Rectangle 49">
            <a:extLst>
              <a:ext uri="{FF2B5EF4-FFF2-40B4-BE49-F238E27FC236}">
                <a16:creationId xmlns:a16="http://schemas.microsoft.com/office/drawing/2014/main" id="{43434FAE-3A27-4A82-93EE-1E387343FC5E}"/>
              </a:ext>
            </a:extLst>
          </p:cNvPr>
          <p:cNvSpPr/>
          <p:nvPr/>
        </p:nvSpPr>
        <p:spPr>
          <a:xfrm>
            <a:off x="8391039" y="1304667"/>
            <a:ext cx="3026188" cy="5096132"/>
          </a:xfrm>
          <a:prstGeom prst="rect">
            <a:avLst/>
          </a:prstGeom>
          <a:blipFill>
            <a:blip r:embed="rId4"/>
            <a:stretch>
              <a:fillRect/>
            </a:stretch>
          </a:blipFill>
          <a:ln>
            <a:solidFill>
              <a:schemeClr val="bg1">
                <a:alpha val="60000"/>
              </a:schemeClr>
            </a:solidFill>
          </a:ln>
          <a:effectLst>
            <a:outerShdw blurRad="190500" dist="1905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F480247C-6428-447D-AECD-79130598B12D}"/>
              </a:ext>
            </a:extLst>
          </p:cNvPr>
          <p:cNvGrpSpPr/>
          <p:nvPr/>
        </p:nvGrpSpPr>
        <p:grpSpPr>
          <a:xfrm rot="16200000">
            <a:off x="6701268" y="3252735"/>
            <a:ext cx="1698953" cy="2743200"/>
            <a:chOff x="762000" y="1446180"/>
            <a:chExt cx="2286000" cy="3691066"/>
          </a:xfrm>
          <a:effectLst>
            <a:outerShdw blurRad="190500" dist="190500" dir="18900000" algn="bl" rotWithShape="0">
              <a:prstClr val="black">
                <a:alpha val="40000"/>
              </a:prstClr>
            </a:outerShdw>
          </a:effectLst>
        </p:grpSpPr>
        <p:sp>
          <p:nvSpPr>
            <p:cNvPr id="55" name="Freeform: Shape 54">
              <a:extLst>
                <a:ext uri="{FF2B5EF4-FFF2-40B4-BE49-F238E27FC236}">
                  <a16:creationId xmlns:a16="http://schemas.microsoft.com/office/drawing/2014/main" id="{48AF2803-8EF2-4477-996B-0C2D4A8FF594}"/>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8397B1"/>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Oval 55">
              <a:extLst>
                <a:ext uri="{FF2B5EF4-FFF2-40B4-BE49-F238E27FC236}">
                  <a16:creationId xmlns:a16="http://schemas.microsoft.com/office/drawing/2014/main" id="{63FD0097-8A04-457C-A61A-9DA51F93D288}"/>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68C7C721-D8EF-4C98-B33E-F2AE6E4DA5A0}"/>
              </a:ext>
            </a:extLst>
          </p:cNvPr>
          <p:cNvSpPr txBox="1"/>
          <p:nvPr/>
        </p:nvSpPr>
        <p:spPr>
          <a:xfrm>
            <a:off x="6306339" y="4405273"/>
            <a:ext cx="951416"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$5,678</a:t>
            </a:r>
          </a:p>
        </p:txBody>
      </p:sp>
      <p:sp>
        <p:nvSpPr>
          <p:cNvPr id="54" name="TextBox 53">
            <a:extLst>
              <a:ext uri="{FF2B5EF4-FFF2-40B4-BE49-F238E27FC236}">
                <a16:creationId xmlns:a16="http://schemas.microsoft.com/office/drawing/2014/main" id="{867777EE-4819-42C2-8BE4-8AB5D0E492E7}"/>
              </a:ext>
            </a:extLst>
          </p:cNvPr>
          <p:cNvSpPr txBox="1"/>
          <p:nvPr/>
        </p:nvSpPr>
        <p:spPr>
          <a:xfrm>
            <a:off x="7392038" y="4439670"/>
            <a:ext cx="114236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02</a:t>
            </a:r>
          </a:p>
        </p:txBody>
      </p:sp>
      <p:sp>
        <p:nvSpPr>
          <p:cNvPr id="57" name="TextBox 56">
            <a:extLst>
              <a:ext uri="{FF2B5EF4-FFF2-40B4-BE49-F238E27FC236}">
                <a16:creationId xmlns:a16="http://schemas.microsoft.com/office/drawing/2014/main" id="{9806A35F-DF8F-4343-B8A5-C49CDC234B93}"/>
              </a:ext>
            </a:extLst>
          </p:cNvPr>
          <p:cNvSpPr txBox="1"/>
          <p:nvPr/>
        </p:nvSpPr>
        <p:spPr>
          <a:xfrm>
            <a:off x="4203756" y="4661282"/>
            <a:ext cx="2542297" cy="1625060"/>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023439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1000"/>
                                        <p:tgtEl>
                                          <p:spTgt spid="39"/>
                                        </p:tgtEl>
                                      </p:cBhvr>
                                    </p:animEffect>
                                    <p:anim calcmode="lin" valueType="num">
                                      <p:cBhvr>
                                        <p:cTn id="18" dur="1000" fill="hold"/>
                                        <p:tgtEl>
                                          <p:spTgt spid="39"/>
                                        </p:tgtEl>
                                        <p:attrNameLst>
                                          <p:attrName>ppt_x</p:attrName>
                                        </p:attrNameLst>
                                      </p:cBhvr>
                                      <p:tavLst>
                                        <p:tav tm="0">
                                          <p:val>
                                            <p:strVal val="#ppt_x"/>
                                          </p:val>
                                        </p:tav>
                                        <p:tav tm="100000">
                                          <p:val>
                                            <p:strVal val="#ppt_x"/>
                                          </p:val>
                                        </p:tav>
                                      </p:tavLst>
                                    </p:anim>
                                    <p:anim calcmode="lin" valueType="num">
                                      <p:cBhvr>
                                        <p:cTn id="19" dur="1000" fill="hold"/>
                                        <p:tgtEl>
                                          <p:spTgt spid="3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animEffect transition="in" filter="fade">
                                      <p:cBhvr>
                                        <p:cTn id="30" dur="500"/>
                                        <p:tgtEl>
                                          <p:spTgt spid="1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3500"/>
                            </p:stCondLst>
                            <p:childTnLst>
                              <p:par>
                                <p:cTn id="38" presetID="42" presetClass="entr" presetSubtype="0" fill="hold" grpId="0" nodeType="after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fade">
                                      <p:cBhvr>
                                        <p:cTn id="40" dur="1000"/>
                                        <p:tgtEl>
                                          <p:spTgt spid="50"/>
                                        </p:tgtEl>
                                      </p:cBhvr>
                                    </p:animEffect>
                                    <p:anim calcmode="lin" valueType="num">
                                      <p:cBhvr>
                                        <p:cTn id="41" dur="1000" fill="hold"/>
                                        <p:tgtEl>
                                          <p:spTgt spid="50"/>
                                        </p:tgtEl>
                                        <p:attrNameLst>
                                          <p:attrName>ppt_x</p:attrName>
                                        </p:attrNameLst>
                                      </p:cBhvr>
                                      <p:tavLst>
                                        <p:tav tm="0">
                                          <p:val>
                                            <p:strVal val="#ppt_x"/>
                                          </p:val>
                                        </p:tav>
                                        <p:tav tm="100000">
                                          <p:val>
                                            <p:strVal val="#ppt_x"/>
                                          </p:val>
                                        </p:tav>
                                      </p:tavLst>
                                    </p:anim>
                                    <p:anim calcmode="lin" valueType="num">
                                      <p:cBhvr>
                                        <p:cTn id="42" dur="1000" fill="hold"/>
                                        <p:tgtEl>
                                          <p:spTgt spid="50"/>
                                        </p:tgtEl>
                                        <p:attrNameLst>
                                          <p:attrName>ppt_y</p:attrName>
                                        </p:attrNameLst>
                                      </p:cBhvr>
                                      <p:tavLst>
                                        <p:tav tm="0">
                                          <p:val>
                                            <p:strVal val="#ppt_y+.1"/>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fade">
                                      <p:cBhvr>
                                        <p:cTn id="46" dur="1000"/>
                                        <p:tgtEl>
                                          <p:spTgt spid="52"/>
                                        </p:tgtEl>
                                      </p:cBhvr>
                                    </p:animEffect>
                                    <p:anim calcmode="lin" valueType="num">
                                      <p:cBhvr>
                                        <p:cTn id="47" dur="1000" fill="hold"/>
                                        <p:tgtEl>
                                          <p:spTgt spid="52"/>
                                        </p:tgtEl>
                                        <p:attrNameLst>
                                          <p:attrName>ppt_x</p:attrName>
                                        </p:attrNameLst>
                                      </p:cBhvr>
                                      <p:tavLst>
                                        <p:tav tm="0">
                                          <p:val>
                                            <p:strVal val="#ppt_x"/>
                                          </p:val>
                                        </p:tav>
                                        <p:tav tm="100000">
                                          <p:val>
                                            <p:strVal val="#ppt_x"/>
                                          </p:val>
                                        </p:tav>
                                      </p:tavLst>
                                    </p:anim>
                                    <p:anim calcmode="lin" valueType="num">
                                      <p:cBhvr>
                                        <p:cTn id="48" dur="1000" fill="hold"/>
                                        <p:tgtEl>
                                          <p:spTgt spid="52"/>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54"/>
                                        </p:tgtEl>
                                        <p:attrNameLst>
                                          <p:attrName>style.visibility</p:attrName>
                                        </p:attrNameLst>
                                      </p:cBhvr>
                                      <p:to>
                                        <p:strVal val="visible"/>
                                      </p:to>
                                    </p:set>
                                    <p:anim calcmode="lin" valueType="num">
                                      <p:cBhvr>
                                        <p:cTn id="52" dur="500" fill="hold"/>
                                        <p:tgtEl>
                                          <p:spTgt spid="54"/>
                                        </p:tgtEl>
                                        <p:attrNameLst>
                                          <p:attrName>ppt_w</p:attrName>
                                        </p:attrNameLst>
                                      </p:cBhvr>
                                      <p:tavLst>
                                        <p:tav tm="0">
                                          <p:val>
                                            <p:fltVal val="0"/>
                                          </p:val>
                                        </p:tav>
                                        <p:tav tm="100000">
                                          <p:val>
                                            <p:strVal val="#ppt_w"/>
                                          </p:val>
                                        </p:tav>
                                      </p:tavLst>
                                    </p:anim>
                                    <p:anim calcmode="lin" valueType="num">
                                      <p:cBhvr>
                                        <p:cTn id="53" dur="500" fill="hold"/>
                                        <p:tgtEl>
                                          <p:spTgt spid="54"/>
                                        </p:tgtEl>
                                        <p:attrNameLst>
                                          <p:attrName>ppt_h</p:attrName>
                                        </p:attrNameLst>
                                      </p:cBhvr>
                                      <p:tavLst>
                                        <p:tav tm="0">
                                          <p:val>
                                            <p:fltVal val="0"/>
                                          </p:val>
                                        </p:tav>
                                        <p:tav tm="100000">
                                          <p:val>
                                            <p:strVal val="#ppt_h"/>
                                          </p:val>
                                        </p:tav>
                                      </p:tavLst>
                                    </p:anim>
                                    <p:animEffect transition="in" filter="fade">
                                      <p:cBhvr>
                                        <p:cTn id="54" dur="500"/>
                                        <p:tgtEl>
                                          <p:spTgt spid="54"/>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p:cTn id="57" dur="500" fill="hold"/>
                                        <p:tgtEl>
                                          <p:spTgt spid="53"/>
                                        </p:tgtEl>
                                        <p:attrNameLst>
                                          <p:attrName>ppt_w</p:attrName>
                                        </p:attrNameLst>
                                      </p:cBhvr>
                                      <p:tavLst>
                                        <p:tav tm="0">
                                          <p:val>
                                            <p:fltVal val="0"/>
                                          </p:val>
                                        </p:tav>
                                        <p:tav tm="100000">
                                          <p:val>
                                            <p:strVal val="#ppt_w"/>
                                          </p:val>
                                        </p:tav>
                                      </p:tavLst>
                                    </p:anim>
                                    <p:anim calcmode="lin" valueType="num">
                                      <p:cBhvr>
                                        <p:cTn id="58" dur="500" fill="hold"/>
                                        <p:tgtEl>
                                          <p:spTgt spid="53"/>
                                        </p:tgtEl>
                                        <p:attrNameLst>
                                          <p:attrName>ppt_h</p:attrName>
                                        </p:attrNameLst>
                                      </p:cBhvr>
                                      <p:tavLst>
                                        <p:tav tm="0">
                                          <p:val>
                                            <p:fltVal val="0"/>
                                          </p:val>
                                        </p:tav>
                                        <p:tav tm="100000">
                                          <p:val>
                                            <p:strVal val="#ppt_h"/>
                                          </p:val>
                                        </p:tav>
                                      </p:tavLst>
                                    </p:anim>
                                    <p:animEffect transition="in" filter="fade">
                                      <p:cBhvr>
                                        <p:cTn id="59" dur="500"/>
                                        <p:tgtEl>
                                          <p:spTgt spid="53"/>
                                        </p:tgtEl>
                                      </p:cBhvr>
                                    </p:animEffect>
                                  </p:childTnLst>
                                </p:cTn>
                              </p:par>
                            </p:childTnLst>
                          </p:cTn>
                        </p:par>
                        <p:par>
                          <p:cTn id="60" fill="hold">
                            <p:stCondLst>
                              <p:cond delay="6000"/>
                            </p:stCondLst>
                            <p:childTnLst>
                              <p:par>
                                <p:cTn id="61" presetID="42" presetClass="entr" presetSubtype="0" fill="hold" grpId="0" nodeType="afterEffect">
                                  <p:stCondLst>
                                    <p:cond delay="0"/>
                                  </p:stCondLst>
                                  <p:childTnLst>
                                    <p:set>
                                      <p:cBhvr>
                                        <p:cTn id="62" dur="1" fill="hold">
                                          <p:stCondLst>
                                            <p:cond delay="0"/>
                                          </p:stCondLst>
                                        </p:cTn>
                                        <p:tgtEl>
                                          <p:spTgt spid="57"/>
                                        </p:tgtEl>
                                        <p:attrNameLst>
                                          <p:attrName>style.visibility</p:attrName>
                                        </p:attrNameLst>
                                      </p:cBhvr>
                                      <p:to>
                                        <p:strVal val="visible"/>
                                      </p:to>
                                    </p:set>
                                    <p:animEffect transition="in" filter="fade">
                                      <p:cBhvr>
                                        <p:cTn id="63" dur="1000"/>
                                        <p:tgtEl>
                                          <p:spTgt spid="57"/>
                                        </p:tgtEl>
                                      </p:cBhvr>
                                    </p:animEffect>
                                    <p:anim calcmode="lin" valueType="num">
                                      <p:cBhvr>
                                        <p:cTn id="64" dur="1000" fill="hold"/>
                                        <p:tgtEl>
                                          <p:spTgt spid="57"/>
                                        </p:tgtEl>
                                        <p:attrNameLst>
                                          <p:attrName>ppt_x</p:attrName>
                                        </p:attrNameLst>
                                      </p:cBhvr>
                                      <p:tavLst>
                                        <p:tav tm="0">
                                          <p:val>
                                            <p:strVal val="#ppt_x"/>
                                          </p:val>
                                        </p:tav>
                                        <p:tav tm="100000">
                                          <p:val>
                                            <p:strVal val="#ppt_x"/>
                                          </p:val>
                                        </p:tav>
                                      </p:tavLst>
                                    </p:anim>
                                    <p:anim calcmode="lin" valueType="num">
                                      <p:cBhvr>
                                        <p:cTn id="65"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 grpId="0" animBg="1"/>
      <p:bldP spid="16" grpId="0"/>
      <p:bldP spid="17" grpId="0"/>
      <p:bldP spid="50" grpId="0" animBg="1"/>
      <p:bldP spid="53" grpId="0"/>
      <p:bldP spid="54" grpId="0"/>
      <p:bldP spid="5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7" name="Group 86">
            <a:extLst>
              <a:ext uri="{FF2B5EF4-FFF2-40B4-BE49-F238E27FC236}">
                <a16:creationId xmlns:a16="http://schemas.microsoft.com/office/drawing/2014/main" id="{2408A13F-228E-4F90-B0C5-194820A68A23}"/>
              </a:ext>
            </a:extLst>
          </p:cNvPr>
          <p:cNvGrpSpPr/>
          <p:nvPr/>
        </p:nvGrpSpPr>
        <p:grpSpPr>
          <a:xfrm>
            <a:off x="7726680" y="1340155"/>
            <a:ext cx="3657600" cy="3790436"/>
            <a:chOff x="7726680" y="1490472"/>
            <a:chExt cx="3657600" cy="3790436"/>
          </a:xfrm>
        </p:grpSpPr>
        <p:cxnSp>
          <p:nvCxnSpPr>
            <p:cNvPr id="77" name="Straight Connector 76">
              <a:extLst>
                <a:ext uri="{FF2B5EF4-FFF2-40B4-BE49-F238E27FC236}">
                  <a16:creationId xmlns:a16="http://schemas.microsoft.com/office/drawing/2014/main" id="{F15A1F81-412C-41E6-AEB6-15080F09B942}"/>
                </a:ext>
              </a:extLst>
            </p:cNvPr>
            <p:cNvCxnSpPr>
              <a:cxnSpLocks/>
            </p:cNvCxnSpPr>
            <p:nvPr/>
          </p:nvCxnSpPr>
          <p:spPr>
            <a:xfrm>
              <a:off x="7726680" y="317296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5B6AAC75-18A8-4B40-A4AD-BE39440B1102}"/>
                </a:ext>
              </a:extLst>
            </p:cNvPr>
            <p:cNvCxnSpPr>
              <a:cxnSpLocks/>
            </p:cNvCxnSpPr>
            <p:nvPr/>
          </p:nvCxnSpPr>
          <p:spPr>
            <a:xfrm>
              <a:off x="7726680" y="443484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8355186B-9AC1-4B25-9F19-FFDDDB64C11D}"/>
                </a:ext>
              </a:extLst>
            </p:cNvPr>
            <p:cNvCxnSpPr>
              <a:cxnSpLocks/>
            </p:cNvCxnSpPr>
            <p:nvPr/>
          </p:nvCxnSpPr>
          <p:spPr>
            <a:xfrm>
              <a:off x="7726680" y="527608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04D20612-F92C-473A-A4D2-BF17196021FE}"/>
                </a:ext>
              </a:extLst>
            </p:cNvPr>
            <p:cNvCxnSpPr>
              <a:cxnSpLocks/>
            </p:cNvCxnSpPr>
            <p:nvPr/>
          </p:nvCxnSpPr>
          <p:spPr>
            <a:xfrm>
              <a:off x="7726680" y="485546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FF372A90-D239-4175-8ED2-397AE3AB1730}"/>
                </a:ext>
              </a:extLst>
            </p:cNvPr>
            <p:cNvCxnSpPr>
              <a:cxnSpLocks/>
            </p:cNvCxnSpPr>
            <p:nvPr/>
          </p:nvCxnSpPr>
          <p:spPr>
            <a:xfrm>
              <a:off x="7726680" y="359359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4DA04853-5009-4EB1-866B-C166AA553394}"/>
                </a:ext>
              </a:extLst>
            </p:cNvPr>
            <p:cNvCxnSpPr>
              <a:cxnSpLocks/>
            </p:cNvCxnSpPr>
            <p:nvPr/>
          </p:nvCxnSpPr>
          <p:spPr>
            <a:xfrm>
              <a:off x="7726680" y="401421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9B3AEB0E-3319-4395-ACB6-F3563F7AC6CF}"/>
                </a:ext>
              </a:extLst>
            </p:cNvPr>
            <p:cNvCxnSpPr>
              <a:cxnSpLocks/>
            </p:cNvCxnSpPr>
            <p:nvPr/>
          </p:nvCxnSpPr>
          <p:spPr>
            <a:xfrm>
              <a:off x="7726680" y="275234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B60A28C5-7225-46BB-BE12-E34048FA5567}"/>
                </a:ext>
              </a:extLst>
            </p:cNvPr>
            <p:cNvCxnSpPr>
              <a:cxnSpLocks/>
            </p:cNvCxnSpPr>
            <p:nvPr/>
          </p:nvCxnSpPr>
          <p:spPr>
            <a:xfrm>
              <a:off x="7726680" y="233172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187EF7FD-6F77-44E0-82D0-A5465063BEE3}"/>
                </a:ext>
              </a:extLst>
            </p:cNvPr>
            <p:cNvCxnSpPr>
              <a:cxnSpLocks/>
            </p:cNvCxnSpPr>
            <p:nvPr/>
          </p:nvCxnSpPr>
          <p:spPr>
            <a:xfrm>
              <a:off x="7726680" y="191109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E0784B70-F733-41AD-A5DA-09E1F179B636}"/>
                </a:ext>
              </a:extLst>
            </p:cNvPr>
            <p:cNvCxnSpPr>
              <a:cxnSpLocks/>
            </p:cNvCxnSpPr>
            <p:nvPr/>
          </p:nvCxnSpPr>
          <p:spPr>
            <a:xfrm>
              <a:off x="7726680" y="149047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sp>
        <p:nvSpPr>
          <p:cNvPr id="2" name="Rectangle 1">
            <a:extLst>
              <a:ext uri="{FF2B5EF4-FFF2-40B4-BE49-F238E27FC236}">
                <a16:creationId xmlns:a16="http://schemas.microsoft.com/office/drawing/2014/main" id="{8D78DC03-7DF4-43CA-A56A-161BC9470F4F}"/>
              </a:ext>
            </a:extLst>
          </p:cNvPr>
          <p:cNvSpPr/>
          <p:nvPr/>
        </p:nvSpPr>
        <p:spPr>
          <a:xfrm>
            <a:off x="8048341"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443F9EF1-1345-48EE-A575-BB9EE012634A}"/>
              </a:ext>
            </a:extLst>
          </p:cNvPr>
          <p:cNvGrpSpPr/>
          <p:nvPr/>
        </p:nvGrpSpPr>
        <p:grpSpPr>
          <a:xfrm>
            <a:off x="8142829" y="1332535"/>
            <a:ext cx="548640" cy="1135380"/>
            <a:chOff x="7562088" y="1455420"/>
            <a:chExt cx="548640" cy="1135380"/>
          </a:xfrm>
        </p:grpSpPr>
        <p:sp>
          <p:nvSpPr>
            <p:cNvPr id="10" name="Rectangle 9">
              <a:extLst>
                <a:ext uri="{FF2B5EF4-FFF2-40B4-BE49-F238E27FC236}">
                  <a16:creationId xmlns:a16="http://schemas.microsoft.com/office/drawing/2014/main" id="{9AAF1901-DBFC-4855-B5C5-C76D9B34F2D4}"/>
                </a:ext>
              </a:extLst>
            </p:cNvPr>
            <p:cNvSpPr/>
            <p:nvPr/>
          </p:nvSpPr>
          <p:spPr>
            <a:xfrm>
              <a:off x="7562088" y="1455420"/>
              <a:ext cx="512064" cy="113538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6222296C-C3DE-4233-ABFA-6C41E37D313A}"/>
                </a:ext>
              </a:extLst>
            </p:cNvPr>
            <p:cNvSpPr txBox="1"/>
            <p:nvPr/>
          </p:nvSpPr>
          <p:spPr>
            <a:xfrm>
              <a:off x="7562088" y="1514741"/>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19%</a:t>
              </a:r>
            </a:p>
          </p:txBody>
        </p:sp>
      </p:grpSp>
      <p:grpSp>
        <p:nvGrpSpPr>
          <p:cNvPr id="4" name="Group 3">
            <a:extLst>
              <a:ext uri="{FF2B5EF4-FFF2-40B4-BE49-F238E27FC236}">
                <a16:creationId xmlns:a16="http://schemas.microsoft.com/office/drawing/2014/main" id="{3A8FC5DA-99BB-490B-81D6-941C907DD165}"/>
              </a:ext>
            </a:extLst>
          </p:cNvPr>
          <p:cNvGrpSpPr/>
          <p:nvPr/>
        </p:nvGrpSpPr>
        <p:grpSpPr>
          <a:xfrm>
            <a:off x="8114703" y="2163115"/>
            <a:ext cx="548640" cy="2057400"/>
            <a:chOff x="7533962" y="2286000"/>
            <a:chExt cx="548640" cy="2057400"/>
          </a:xfrm>
        </p:grpSpPr>
        <p:sp>
          <p:nvSpPr>
            <p:cNvPr id="9" name="Rectangle 8">
              <a:extLst>
                <a:ext uri="{FF2B5EF4-FFF2-40B4-BE49-F238E27FC236}">
                  <a16:creationId xmlns:a16="http://schemas.microsoft.com/office/drawing/2014/main" id="{A59CD586-BBCF-4081-8952-4696CED7DA02}"/>
                </a:ext>
              </a:extLst>
            </p:cNvPr>
            <p:cNvSpPr/>
            <p:nvPr/>
          </p:nvSpPr>
          <p:spPr>
            <a:xfrm>
              <a:off x="7562088" y="2286000"/>
              <a:ext cx="512064" cy="2057400"/>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232AB10-F1FB-4E37-B51C-622B6A4C056F}"/>
                </a:ext>
              </a:extLst>
            </p:cNvPr>
            <p:cNvSpPr txBox="1"/>
            <p:nvPr/>
          </p:nvSpPr>
          <p:spPr>
            <a:xfrm>
              <a:off x="7533962" y="2356027"/>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37%</a:t>
              </a:r>
            </a:p>
          </p:txBody>
        </p:sp>
      </p:grpSp>
      <p:grpSp>
        <p:nvGrpSpPr>
          <p:cNvPr id="3" name="Group 2">
            <a:extLst>
              <a:ext uri="{FF2B5EF4-FFF2-40B4-BE49-F238E27FC236}">
                <a16:creationId xmlns:a16="http://schemas.microsoft.com/office/drawing/2014/main" id="{3D65064A-688A-499D-9A75-E32FE8C01514}"/>
              </a:ext>
            </a:extLst>
          </p:cNvPr>
          <p:cNvGrpSpPr/>
          <p:nvPr/>
        </p:nvGrpSpPr>
        <p:grpSpPr>
          <a:xfrm>
            <a:off x="8124541" y="3915715"/>
            <a:ext cx="548640" cy="1668780"/>
            <a:chOff x="7543800" y="4038600"/>
            <a:chExt cx="548640" cy="1668780"/>
          </a:xfrm>
        </p:grpSpPr>
        <p:sp>
          <p:nvSpPr>
            <p:cNvPr id="8" name="Rectangle 7">
              <a:extLst>
                <a:ext uri="{FF2B5EF4-FFF2-40B4-BE49-F238E27FC236}">
                  <a16:creationId xmlns:a16="http://schemas.microsoft.com/office/drawing/2014/main" id="{04918672-5273-484E-86C4-49293F120DCA}"/>
                </a:ext>
              </a:extLst>
            </p:cNvPr>
            <p:cNvSpPr/>
            <p:nvPr/>
          </p:nvSpPr>
          <p:spPr>
            <a:xfrm>
              <a:off x="7562088" y="4038600"/>
              <a:ext cx="512064" cy="1668780"/>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DE356D8E-14C0-43DB-8A54-5D426727BD86}"/>
                </a:ext>
              </a:extLst>
            </p:cNvPr>
            <p:cNvSpPr txBox="1"/>
            <p:nvPr/>
          </p:nvSpPr>
          <p:spPr>
            <a:xfrm>
              <a:off x="7543800" y="4097179"/>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43%</a:t>
              </a:r>
            </a:p>
          </p:txBody>
        </p:sp>
      </p:grpSp>
      <p:sp>
        <p:nvSpPr>
          <p:cNvPr id="15" name="Rectangle 14">
            <a:extLst>
              <a:ext uri="{FF2B5EF4-FFF2-40B4-BE49-F238E27FC236}">
                <a16:creationId xmlns:a16="http://schemas.microsoft.com/office/drawing/2014/main" id="{09F48823-BACC-4E27-9A7C-04C7E00094F5}"/>
              </a:ext>
            </a:extLst>
          </p:cNvPr>
          <p:cNvSpPr/>
          <p:nvPr/>
        </p:nvSpPr>
        <p:spPr>
          <a:xfrm>
            <a:off x="9201179"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9CBF9E44-2731-4E62-88B9-A67EF6701E94}"/>
              </a:ext>
            </a:extLst>
          </p:cNvPr>
          <p:cNvGrpSpPr/>
          <p:nvPr/>
        </p:nvGrpSpPr>
        <p:grpSpPr>
          <a:xfrm>
            <a:off x="9295667" y="1332535"/>
            <a:ext cx="561282" cy="1477022"/>
            <a:chOff x="7562088" y="1455420"/>
            <a:chExt cx="561282" cy="1135380"/>
          </a:xfrm>
        </p:grpSpPr>
        <p:sp>
          <p:nvSpPr>
            <p:cNvPr id="17" name="Rectangle 16">
              <a:extLst>
                <a:ext uri="{FF2B5EF4-FFF2-40B4-BE49-F238E27FC236}">
                  <a16:creationId xmlns:a16="http://schemas.microsoft.com/office/drawing/2014/main" id="{88DDBA6D-4800-4863-807D-F223CED8A258}"/>
                </a:ext>
              </a:extLst>
            </p:cNvPr>
            <p:cNvSpPr/>
            <p:nvPr/>
          </p:nvSpPr>
          <p:spPr>
            <a:xfrm>
              <a:off x="7562088" y="1455420"/>
              <a:ext cx="512064" cy="113538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831AAFC2-41AD-4470-B5BF-F35B44B6DEA0}"/>
                </a:ext>
              </a:extLst>
            </p:cNvPr>
            <p:cNvSpPr txBox="1"/>
            <p:nvPr/>
          </p:nvSpPr>
          <p:spPr>
            <a:xfrm>
              <a:off x="7574730" y="1487468"/>
              <a:ext cx="548640" cy="65747"/>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28%</a:t>
              </a:r>
            </a:p>
          </p:txBody>
        </p:sp>
      </p:grpSp>
      <p:grpSp>
        <p:nvGrpSpPr>
          <p:cNvPr id="19" name="Group 18">
            <a:extLst>
              <a:ext uri="{FF2B5EF4-FFF2-40B4-BE49-F238E27FC236}">
                <a16:creationId xmlns:a16="http://schemas.microsoft.com/office/drawing/2014/main" id="{19B4D2B5-5F95-432F-AF1C-65B1A34306C6}"/>
              </a:ext>
            </a:extLst>
          </p:cNvPr>
          <p:cNvGrpSpPr/>
          <p:nvPr/>
        </p:nvGrpSpPr>
        <p:grpSpPr>
          <a:xfrm>
            <a:off x="9280053" y="2625816"/>
            <a:ext cx="548640" cy="1885581"/>
            <a:chOff x="7546474" y="2286000"/>
            <a:chExt cx="548640" cy="2057400"/>
          </a:xfrm>
        </p:grpSpPr>
        <p:sp>
          <p:nvSpPr>
            <p:cNvPr id="20" name="Rectangle 19">
              <a:extLst>
                <a:ext uri="{FF2B5EF4-FFF2-40B4-BE49-F238E27FC236}">
                  <a16:creationId xmlns:a16="http://schemas.microsoft.com/office/drawing/2014/main" id="{B7D0878A-BF60-4E36-B7AB-9ED585E06C59}"/>
                </a:ext>
              </a:extLst>
            </p:cNvPr>
            <p:cNvSpPr/>
            <p:nvPr/>
          </p:nvSpPr>
          <p:spPr>
            <a:xfrm>
              <a:off x="7562088" y="2286000"/>
              <a:ext cx="512064" cy="2057400"/>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D883B5A8-499B-4684-87DA-78B743B4ECF8}"/>
                </a:ext>
              </a:extLst>
            </p:cNvPr>
            <p:cNvSpPr txBox="1"/>
            <p:nvPr/>
          </p:nvSpPr>
          <p:spPr>
            <a:xfrm>
              <a:off x="7546474" y="2327961"/>
              <a:ext cx="548640" cy="171217"/>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39%</a:t>
              </a:r>
            </a:p>
          </p:txBody>
        </p:sp>
      </p:grpSp>
      <p:grpSp>
        <p:nvGrpSpPr>
          <p:cNvPr id="22" name="Group 21">
            <a:extLst>
              <a:ext uri="{FF2B5EF4-FFF2-40B4-BE49-F238E27FC236}">
                <a16:creationId xmlns:a16="http://schemas.microsoft.com/office/drawing/2014/main" id="{B06F6639-BBFE-458A-8B8B-EA9EE2EB668E}"/>
              </a:ext>
            </a:extLst>
          </p:cNvPr>
          <p:cNvGrpSpPr/>
          <p:nvPr/>
        </p:nvGrpSpPr>
        <p:grpSpPr>
          <a:xfrm>
            <a:off x="9277379" y="4290541"/>
            <a:ext cx="548640" cy="1293953"/>
            <a:chOff x="7543800" y="4038600"/>
            <a:chExt cx="548640" cy="1668780"/>
          </a:xfrm>
        </p:grpSpPr>
        <p:sp>
          <p:nvSpPr>
            <p:cNvPr id="23" name="Rectangle 22">
              <a:extLst>
                <a:ext uri="{FF2B5EF4-FFF2-40B4-BE49-F238E27FC236}">
                  <a16:creationId xmlns:a16="http://schemas.microsoft.com/office/drawing/2014/main" id="{EEBA176A-8CEF-433B-AF63-A0DF0AC7E1CB}"/>
                </a:ext>
              </a:extLst>
            </p:cNvPr>
            <p:cNvSpPr/>
            <p:nvPr/>
          </p:nvSpPr>
          <p:spPr>
            <a:xfrm>
              <a:off x="7562088" y="4038600"/>
              <a:ext cx="512064" cy="1668780"/>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43D26516-9F34-4BAA-9C89-B1C038BC54DF}"/>
                </a:ext>
              </a:extLst>
            </p:cNvPr>
            <p:cNvSpPr txBox="1"/>
            <p:nvPr/>
          </p:nvSpPr>
          <p:spPr>
            <a:xfrm>
              <a:off x="7543800" y="4097178"/>
              <a:ext cx="548640" cy="317545"/>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32%</a:t>
              </a:r>
            </a:p>
          </p:txBody>
        </p:sp>
      </p:grpSp>
      <p:sp>
        <p:nvSpPr>
          <p:cNvPr id="25" name="Rectangle 24">
            <a:extLst>
              <a:ext uri="{FF2B5EF4-FFF2-40B4-BE49-F238E27FC236}">
                <a16:creationId xmlns:a16="http://schemas.microsoft.com/office/drawing/2014/main" id="{C0C9842C-4631-4A85-A257-63D1D22168D7}"/>
              </a:ext>
            </a:extLst>
          </p:cNvPr>
          <p:cNvSpPr/>
          <p:nvPr/>
        </p:nvSpPr>
        <p:spPr>
          <a:xfrm>
            <a:off x="10363200"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BB559C42-D90F-4D6F-8000-5DCF632DA9E7}"/>
              </a:ext>
            </a:extLst>
          </p:cNvPr>
          <p:cNvGrpSpPr/>
          <p:nvPr/>
        </p:nvGrpSpPr>
        <p:grpSpPr>
          <a:xfrm>
            <a:off x="10457688" y="1332535"/>
            <a:ext cx="551688" cy="669113"/>
            <a:chOff x="7562088" y="1455420"/>
            <a:chExt cx="551688" cy="1135380"/>
          </a:xfrm>
        </p:grpSpPr>
        <p:sp>
          <p:nvSpPr>
            <p:cNvPr id="27" name="Rectangle 26">
              <a:extLst>
                <a:ext uri="{FF2B5EF4-FFF2-40B4-BE49-F238E27FC236}">
                  <a16:creationId xmlns:a16="http://schemas.microsoft.com/office/drawing/2014/main" id="{0C4231D8-75EC-49C8-8DE1-C026FB47F405}"/>
                </a:ext>
              </a:extLst>
            </p:cNvPr>
            <p:cNvSpPr/>
            <p:nvPr/>
          </p:nvSpPr>
          <p:spPr>
            <a:xfrm>
              <a:off x="7562088" y="1455420"/>
              <a:ext cx="512064" cy="113538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212850B1-3A47-474C-88DA-92A0134CED05}"/>
                </a:ext>
              </a:extLst>
            </p:cNvPr>
            <p:cNvSpPr txBox="1"/>
            <p:nvPr/>
          </p:nvSpPr>
          <p:spPr>
            <a:xfrm>
              <a:off x="7565136" y="1519466"/>
              <a:ext cx="548640" cy="65748"/>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14%</a:t>
              </a:r>
            </a:p>
          </p:txBody>
        </p:sp>
      </p:grpSp>
      <p:grpSp>
        <p:nvGrpSpPr>
          <p:cNvPr id="29" name="Group 28">
            <a:extLst>
              <a:ext uri="{FF2B5EF4-FFF2-40B4-BE49-F238E27FC236}">
                <a16:creationId xmlns:a16="http://schemas.microsoft.com/office/drawing/2014/main" id="{79789201-D06A-4703-BEC0-112EAF7F8ADB}"/>
              </a:ext>
            </a:extLst>
          </p:cNvPr>
          <p:cNvGrpSpPr/>
          <p:nvPr/>
        </p:nvGrpSpPr>
        <p:grpSpPr>
          <a:xfrm>
            <a:off x="10431780" y="1858315"/>
            <a:ext cx="548640" cy="1644459"/>
            <a:chOff x="7536180" y="2286000"/>
            <a:chExt cx="548640" cy="2057400"/>
          </a:xfrm>
        </p:grpSpPr>
        <p:sp>
          <p:nvSpPr>
            <p:cNvPr id="30" name="Rectangle 29">
              <a:extLst>
                <a:ext uri="{FF2B5EF4-FFF2-40B4-BE49-F238E27FC236}">
                  <a16:creationId xmlns:a16="http://schemas.microsoft.com/office/drawing/2014/main" id="{35D9E6CA-D74B-4686-89F4-82A11DD11C8C}"/>
                </a:ext>
              </a:extLst>
            </p:cNvPr>
            <p:cNvSpPr/>
            <p:nvPr/>
          </p:nvSpPr>
          <p:spPr>
            <a:xfrm>
              <a:off x="7562088" y="2286000"/>
              <a:ext cx="512064" cy="2057400"/>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6C9BA74B-B38D-4499-8741-01A4039EEADD}"/>
                </a:ext>
              </a:extLst>
            </p:cNvPr>
            <p:cNvSpPr txBox="1"/>
            <p:nvPr/>
          </p:nvSpPr>
          <p:spPr>
            <a:xfrm>
              <a:off x="7536180" y="2345129"/>
              <a:ext cx="548640" cy="135949"/>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31%</a:t>
              </a:r>
            </a:p>
          </p:txBody>
        </p:sp>
      </p:grpSp>
      <p:grpSp>
        <p:nvGrpSpPr>
          <p:cNvPr id="32" name="Group 31">
            <a:extLst>
              <a:ext uri="{FF2B5EF4-FFF2-40B4-BE49-F238E27FC236}">
                <a16:creationId xmlns:a16="http://schemas.microsoft.com/office/drawing/2014/main" id="{28FB5F33-DA3F-4ECC-8D7E-2F118D9AB085}"/>
              </a:ext>
            </a:extLst>
          </p:cNvPr>
          <p:cNvGrpSpPr/>
          <p:nvPr/>
        </p:nvGrpSpPr>
        <p:grpSpPr>
          <a:xfrm>
            <a:off x="10439400" y="3263891"/>
            <a:ext cx="548640" cy="2320604"/>
            <a:chOff x="7543800" y="4038600"/>
            <a:chExt cx="548640" cy="1668780"/>
          </a:xfrm>
        </p:grpSpPr>
        <p:sp>
          <p:nvSpPr>
            <p:cNvPr id="33" name="Rectangle 32">
              <a:extLst>
                <a:ext uri="{FF2B5EF4-FFF2-40B4-BE49-F238E27FC236}">
                  <a16:creationId xmlns:a16="http://schemas.microsoft.com/office/drawing/2014/main" id="{E74A3C9F-F794-40F5-935E-677AA5DCE3A5}"/>
                </a:ext>
              </a:extLst>
            </p:cNvPr>
            <p:cNvSpPr/>
            <p:nvPr/>
          </p:nvSpPr>
          <p:spPr>
            <a:xfrm>
              <a:off x="7562088" y="4038600"/>
              <a:ext cx="512064" cy="1668780"/>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EF906BBC-B7CF-4179-BFC3-7CDE90BBAC50}"/>
                </a:ext>
              </a:extLst>
            </p:cNvPr>
            <p:cNvSpPr txBox="1"/>
            <p:nvPr/>
          </p:nvSpPr>
          <p:spPr>
            <a:xfrm>
              <a:off x="7543800" y="4097179"/>
              <a:ext cx="548640" cy="17706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53%</a:t>
              </a:r>
            </a:p>
          </p:txBody>
        </p:sp>
      </p:grpSp>
      <p:grpSp>
        <p:nvGrpSpPr>
          <p:cNvPr id="35" name="Group 34">
            <a:extLst>
              <a:ext uri="{FF2B5EF4-FFF2-40B4-BE49-F238E27FC236}">
                <a16:creationId xmlns:a16="http://schemas.microsoft.com/office/drawing/2014/main" id="{A7791E40-4352-48EC-AB18-CFFFFF37063C}"/>
              </a:ext>
            </a:extLst>
          </p:cNvPr>
          <p:cNvGrpSpPr/>
          <p:nvPr/>
        </p:nvGrpSpPr>
        <p:grpSpPr>
          <a:xfrm>
            <a:off x="626465" y="2139506"/>
            <a:ext cx="1097276" cy="1097280"/>
            <a:chOff x="6470619" y="1868857"/>
            <a:chExt cx="1097276" cy="1097280"/>
          </a:xfrm>
        </p:grpSpPr>
        <p:grpSp>
          <p:nvGrpSpPr>
            <p:cNvPr id="36" name="Group 35">
              <a:extLst>
                <a:ext uri="{FF2B5EF4-FFF2-40B4-BE49-F238E27FC236}">
                  <a16:creationId xmlns:a16="http://schemas.microsoft.com/office/drawing/2014/main" id="{C2C81B86-C3D6-4FD1-8FE7-C0E68A4BEC52}"/>
                </a:ext>
              </a:extLst>
            </p:cNvPr>
            <p:cNvGrpSpPr>
              <a:grpSpLocks noChangeAspect="1"/>
            </p:cNvGrpSpPr>
            <p:nvPr/>
          </p:nvGrpSpPr>
          <p:grpSpPr>
            <a:xfrm>
              <a:off x="6470619" y="1868857"/>
              <a:ext cx="1097276" cy="1097280"/>
              <a:chOff x="3241866" y="1103796"/>
              <a:chExt cx="4627785" cy="4627785"/>
            </a:xfrm>
            <a:effectLst>
              <a:outerShdw blurRad="50800" dist="38100" dir="2700000" algn="tl" rotWithShape="0">
                <a:prstClr val="black">
                  <a:alpha val="40000"/>
                </a:prstClr>
              </a:outerShdw>
            </a:effectLst>
          </p:grpSpPr>
          <p:sp>
            <p:nvSpPr>
              <p:cNvPr id="38" name="Oval 37">
                <a:extLst>
                  <a:ext uri="{FF2B5EF4-FFF2-40B4-BE49-F238E27FC236}">
                    <a16:creationId xmlns:a16="http://schemas.microsoft.com/office/drawing/2014/main" id="{09653B11-2FFB-47B0-A4FC-4B990797082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618F4E98-BB8A-46AB-B7E7-CF8EA6001ABF}"/>
                  </a:ext>
                </a:extLst>
              </p:cNvPr>
              <p:cNvSpPr>
                <a:spLocks noChangeAspect="1"/>
              </p:cNvSpPr>
              <p:nvPr/>
            </p:nvSpPr>
            <p:spPr>
              <a:xfrm>
                <a:off x="3627512" y="1489445"/>
                <a:ext cx="3856489" cy="3856488"/>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Graphic 36" descr="Microscope">
              <a:extLst>
                <a:ext uri="{FF2B5EF4-FFF2-40B4-BE49-F238E27FC236}">
                  <a16:creationId xmlns:a16="http://schemas.microsoft.com/office/drawing/2014/main" id="{AEE15F6C-1A43-423A-B41E-07C808E4A19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2076" y="2120317"/>
              <a:ext cx="594360" cy="594360"/>
            </a:xfrm>
            <a:prstGeom prst="rect">
              <a:avLst/>
            </a:prstGeom>
          </p:spPr>
        </p:pic>
      </p:grpSp>
      <p:sp>
        <p:nvSpPr>
          <p:cNvPr id="40" name="TextBox 39">
            <a:extLst>
              <a:ext uri="{FF2B5EF4-FFF2-40B4-BE49-F238E27FC236}">
                <a16:creationId xmlns:a16="http://schemas.microsoft.com/office/drawing/2014/main" id="{7EFB6880-88E8-4446-B44E-F39A098D3AA8}"/>
              </a:ext>
            </a:extLst>
          </p:cNvPr>
          <p:cNvSpPr txBox="1"/>
          <p:nvPr/>
        </p:nvSpPr>
        <p:spPr>
          <a:xfrm>
            <a:off x="1883759" y="2140454"/>
            <a:ext cx="4631721" cy="1040285"/>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1" name="Group 40">
            <a:extLst>
              <a:ext uri="{FF2B5EF4-FFF2-40B4-BE49-F238E27FC236}">
                <a16:creationId xmlns:a16="http://schemas.microsoft.com/office/drawing/2014/main" id="{16563E2C-653E-48EA-9201-E2B5A05CCCF0}"/>
              </a:ext>
            </a:extLst>
          </p:cNvPr>
          <p:cNvGrpSpPr/>
          <p:nvPr/>
        </p:nvGrpSpPr>
        <p:grpSpPr>
          <a:xfrm>
            <a:off x="630936" y="5028235"/>
            <a:ext cx="1097276" cy="1097280"/>
            <a:chOff x="10144315" y="1870184"/>
            <a:chExt cx="1097276" cy="1097280"/>
          </a:xfrm>
        </p:grpSpPr>
        <p:grpSp>
          <p:nvGrpSpPr>
            <p:cNvPr id="42" name="Group 41">
              <a:extLst>
                <a:ext uri="{FF2B5EF4-FFF2-40B4-BE49-F238E27FC236}">
                  <a16:creationId xmlns:a16="http://schemas.microsoft.com/office/drawing/2014/main" id="{79E07C8A-FE28-414A-995B-127B2BBD9AA9}"/>
                </a:ext>
              </a:extLst>
            </p:cNvPr>
            <p:cNvGrpSpPr>
              <a:grpSpLocks noChangeAspect="1"/>
            </p:cNvGrpSpPr>
            <p:nvPr/>
          </p:nvGrpSpPr>
          <p:grpSpPr>
            <a:xfrm>
              <a:off x="10144315" y="1870184"/>
              <a:ext cx="1097276" cy="1097280"/>
              <a:chOff x="3241866" y="1103796"/>
              <a:chExt cx="4627785" cy="4627785"/>
            </a:xfrm>
            <a:effectLst>
              <a:outerShdw blurRad="50800" dist="38100" dir="2700000" algn="tl" rotWithShape="0">
                <a:prstClr val="black">
                  <a:alpha val="40000"/>
                </a:prstClr>
              </a:outerShdw>
            </a:effectLst>
          </p:grpSpPr>
          <p:sp>
            <p:nvSpPr>
              <p:cNvPr id="44" name="Oval 43">
                <a:extLst>
                  <a:ext uri="{FF2B5EF4-FFF2-40B4-BE49-F238E27FC236}">
                    <a16:creationId xmlns:a16="http://schemas.microsoft.com/office/drawing/2014/main" id="{6B58AEE6-9DCF-4EEC-AB41-E256E1B02ED7}"/>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EE3BBC9-C55A-4007-8160-8F36A6A40966}"/>
                  </a:ext>
                </a:extLst>
              </p:cNvPr>
              <p:cNvSpPr>
                <a:spLocks noChangeAspect="1"/>
              </p:cNvSpPr>
              <p:nvPr/>
            </p:nvSpPr>
            <p:spPr>
              <a:xfrm>
                <a:off x="3627512" y="1489445"/>
                <a:ext cx="3856489" cy="3856488"/>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3" name="Graphic 42" descr="Flask">
              <a:extLst>
                <a:ext uri="{FF2B5EF4-FFF2-40B4-BE49-F238E27FC236}">
                  <a16:creationId xmlns:a16="http://schemas.microsoft.com/office/drawing/2014/main" id="{FA82651B-0076-41F6-920E-A904DDA747D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5872" y="2139696"/>
              <a:ext cx="585216" cy="585216"/>
            </a:xfrm>
            <a:prstGeom prst="rect">
              <a:avLst/>
            </a:prstGeom>
          </p:spPr>
        </p:pic>
      </p:grpSp>
      <p:grpSp>
        <p:nvGrpSpPr>
          <p:cNvPr id="46" name="Group 45">
            <a:extLst>
              <a:ext uri="{FF2B5EF4-FFF2-40B4-BE49-F238E27FC236}">
                <a16:creationId xmlns:a16="http://schemas.microsoft.com/office/drawing/2014/main" id="{0914F9D5-5BD2-45C8-A204-8A3453B0D4C3}"/>
              </a:ext>
            </a:extLst>
          </p:cNvPr>
          <p:cNvGrpSpPr/>
          <p:nvPr/>
        </p:nvGrpSpPr>
        <p:grpSpPr>
          <a:xfrm>
            <a:off x="630936" y="3580435"/>
            <a:ext cx="1097276" cy="1097280"/>
            <a:chOff x="8365742" y="1868857"/>
            <a:chExt cx="1097276" cy="1097280"/>
          </a:xfrm>
        </p:grpSpPr>
        <p:grpSp>
          <p:nvGrpSpPr>
            <p:cNvPr id="47" name="Group 46">
              <a:extLst>
                <a:ext uri="{FF2B5EF4-FFF2-40B4-BE49-F238E27FC236}">
                  <a16:creationId xmlns:a16="http://schemas.microsoft.com/office/drawing/2014/main" id="{B336099E-8EAA-4648-838F-DB0BCD2C5170}"/>
                </a:ext>
              </a:extLst>
            </p:cNvPr>
            <p:cNvGrpSpPr>
              <a:grpSpLocks noChangeAspect="1"/>
            </p:cNvGrpSpPr>
            <p:nvPr/>
          </p:nvGrpSpPr>
          <p:grpSpPr>
            <a:xfrm>
              <a:off x="8365742" y="1868857"/>
              <a:ext cx="1097276" cy="1097280"/>
              <a:chOff x="3241866" y="1103796"/>
              <a:chExt cx="4627785" cy="4627785"/>
            </a:xfrm>
            <a:effectLst>
              <a:outerShdw blurRad="50800" dist="38100" dir="2700000" algn="tl" rotWithShape="0">
                <a:prstClr val="black">
                  <a:alpha val="40000"/>
                </a:prstClr>
              </a:outerShdw>
            </a:effectLst>
          </p:grpSpPr>
          <p:sp>
            <p:nvSpPr>
              <p:cNvPr id="49" name="Oval 48">
                <a:extLst>
                  <a:ext uri="{FF2B5EF4-FFF2-40B4-BE49-F238E27FC236}">
                    <a16:creationId xmlns:a16="http://schemas.microsoft.com/office/drawing/2014/main" id="{10A4FF31-2121-4D78-B980-13BDD83CC26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5680CEAF-16E3-41D4-B445-93A5BBF6CB7F}"/>
                  </a:ext>
                </a:extLst>
              </p:cNvPr>
              <p:cNvSpPr>
                <a:spLocks noChangeAspect="1"/>
              </p:cNvSpPr>
              <p:nvPr/>
            </p:nvSpPr>
            <p:spPr>
              <a:xfrm>
                <a:off x="3627512" y="1489445"/>
                <a:ext cx="3856489" cy="3856488"/>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8" name="Graphic 47" descr="Test tubes">
              <a:extLst>
                <a:ext uri="{FF2B5EF4-FFF2-40B4-BE49-F238E27FC236}">
                  <a16:creationId xmlns:a16="http://schemas.microsoft.com/office/drawing/2014/main" id="{FB061345-6DBE-4C04-A447-5A80D51B501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0059" y="2143178"/>
              <a:ext cx="548640" cy="548640"/>
            </a:xfrm>
            <a:prstGeom prst="rect">
              <a:avLst/>
            </a:prstGeom>
          </p:spPr>
        </p:pic>
      </p:grpSp>
      <p:sp>
        <p:nvSpPr>
          <p:cNvPr id="51" name="TextBox 50">
            <a:extLst>
              <a:ext uri="{FF2B5EF4-FFF2-40B4-BE49-F238E27FC236}">
                <a16:creationId xmlns:a16="http://schemas.microsoft.com/office/drawing/2014/main" id="{A34E8C4B-1EC2-455D-9AB9-0BAD16CF614C}"/>
              </a:ext>
            </a:extLst>
          </p:cNvPr>
          <p:cNvSpPr txBox="1"/>
          <p:nvPr/>
        </p:nvSpPr>
        <p:spPr>
          <a:xfrm>
            <a:off x="1883664" y="3585206"/>
            <a:ext cx="4631721" cy="1040285"/>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F3CAB5C5-73F2-48D5-A50E-0E166FBAE296}"/>
              </a:ext>
            </a:extLst>
          </p:cNvPr>
          <p:cNvSpPr txBox="1"/>
          <p:nvPr/>
        </p:nvSpPr>
        <p:spPr>
          <a:xfrm>
            <a:off x="1883664" y="5029958"/>
            <a:ext cx="4631721" cy="1040285"/>
          </a:xfrm>
          <a:prstGeom prst="rect">
            <a:avLst/>
          </a:prstGeom>
          <a:noFill/>
        </p:spPr>
        <p:txBody>
          <a:bodyPr wrap="square" rtlCol="0">
            <a:spAutoFit/>
          </a:bodyPr>
          <a:lstStyle/>
          <a:p>
            <a:pPr defTabSz="1219170">
              <a:spcBef>
                <a:spcPct val="20000"/>
              </a:spcBef>
              <a:defRPr/>
            </a:pPr>
            <a:r>
              <a:rPr lang="en-US" sz="1600" dirty="0">
                <a:solidFill>
                  <a:srgbClr val="54823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55" name="Group 54">
            <a:extLst>
              <a:ext uri="{FF2B5EF4-FFF2-40B4-BE49-F238E27FC236}">
                <a16:creationId xmlns:a16="http://schemas.microsoft.com/office/drawing/2014/main" id="{1699C0E8-67D5-4FDA-93C3-C48E6BE0896A}"/>
              </a:ext>
            </a:extLst>
          </p:cNvPr>
          <p:cNvGrpSpPr/>
          <p:nvPr/>
        </p:nvGrpSpPr>
        <p:grpSpPr>
          <a:xfrm>
            <a:off x="7696200" y="5848070"/>
            <a:ext cx="1188720" cy="323165"/>
            <a:chOff x="7193280" y="5970955"/>
            <a:chExt cx="1188720" cy="323165"/>
          </a:xfrm>
        </p:grpSpPr>
        <p:sp>
          <p:nvSpPr>
            <p:cNvPr id="53" name="Rectangle 52">
              <a:extLst>
                <a:ext uri="{FF2B5EF4-FFF2-40B4-BE49-F238E27FC236}">
                  <a16:creationId xmlns:a16="http://schemas.microsoft.com/office/drawing/2014/main" id="{4FDE9B49-5219-4693-8066-992ADE98CE45}"/>
                </a:ext>
              </a:extLst>
            </p:cNvPr>
            <p:cNvSpPr>
              <a:spLocks noChangeAspect="1"/>
            </p:cNvSpPr>
            <p:nvPr/>
          </p:nvSpPr>
          <p:spPr>
            <a:xfrm>
              <a:off x="7193280" y="6019800"/>
              <a:ext cx="274320" cy="27432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0114CD47-07D0-4668-B42B-42B66C48C129}"/>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chemeClr val="bg1"/>
                  </a:solidFill>
                  <a:latin typeface="Candara" panose="020E0502030303020204" pitchFamily="34" charset="0"/>
                </a:rPr>
                <a:t>Lorem</a:t>
              </a:r>
              <a:r>
                <a:rPr lang="en-US" sz="1300" dirty="0">
                  <a:solidFill>
                    <a:schemeClr val="bg1"/>
                  </a:solidFill>
                  <a:latin typeface="Candara" panose="020E0502030303020204" pitchFamily="34" charset="0"/>
                </a:rPr>
                <a:t> </a:t>
              </a:r>
              <a:r>
                <a:rPr lang="en-US" sz="1200" b="1" dirty="0">
                  <a:solidFill>
                    <a:schemeClr val="bg1"/>
                  </a:solidFill>
                  <a:latin typeface="Lato"/>
                </a:rPr>
                <a:t>01</a:t>
              </a:r>
            </a:p>
          </p:txBody>
        </p:sp>
      </p:grpSp>
      <p:grpSp>
        <p:nvGrpSpPr>
          <p:cNvPr id="56" name="Group 55">
            <a:extLst>
              <a:ext uri="{FF2B5EF4-FFF2-40B4-BE49-F238E27FC236}">
                <a16:creationId xmlns:a16="http://schemas.microsoft.com/office/drawing/2014/main" id="{3C243D83-1745-453C-80DB-8D9349BCC8B4}"/>
              </a:ext>
            </a:extLst>
          </p:cNvPr>
          <p:cNvGrpSpPr/>
          <p:nvPr/>
        </p:nvGrpSpPr>
        <p:grpSpPr>
          <a:xfrm>
            <a:off x="9067800" y="5849035"/>
            <a:ext cx="1188720" cy="323165"/>
            <a:chOff x="7193280" y="5970955"/>
            <a:chExt cx="1188720" cy="323165"/>
          </a:xfrm>
        </p:grpSpPr>
        <p:sp>
          <p:nvSpPr>
            <p:cNvPr id="57" name="Rectangle 56">
              <a:extLst>
                <a:ext uri="{FF2B5EF4-FFF2-40B4-BE49-F238E27FC236}">
                  <a16:creationId xmlns:a16="http://schemas.microsoft.com/office/drawing/2014/main" id="{645B086A-A835-45CF-8061-F319BDA80BDF}"/>
                </a:ext>
              </a:extLst>
            </p:cNvPr>
            <p:cNvSpPr>
              <a:spLocks noChangeAspect="1"/>
            </p:cNvSpPr>
            <p:nvPr/>
          </p:nvSpPr>
          <p:spPr>
            <a:xfrm>
              <a:off x="7193280" y="6019800"/>
              <a:ext cx="274320" cy="27432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4FD35DBA-51CE-4D8F-B809-735B5B2C1A42}"/>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chemeClr val="bg1"/>
                  </a:solidFill>
                  <a:latin typeface="Candara" panose="020E0502030303020204" pitchFamily="34" charset="0"/>
                </a:rPr>
                <a:t>Lorem</a:t>
              </a:r>
              <a:r>
                <a:rPr lang="en-US" sz="1300" dirty="0">
                  <a:solidFill>
                    <a:schemeClr val="bg1"/>
                  </a:solidFill>
                  <a:latin typeface="Candara" panose="020E0502030303020204" pitchFamily="34" charset="0"/>
                </a:rPr>
                <a:t> </a:t>
              </a:r>
              <a:r>
                <a:rPr lang="en-US" sz="1200" b="1" dirty="0">
                  <a:solidFill>
                    <a:schemeClr val="bg1"/>
                  </a:solidFill>
                  <a:latin typeface="Lato"/>
                </a:rPr>
                <a:t>02</a:t>
              </a:r>
            </a:p>
          </p:txBody>
        </p:sp>
      </p:grpSp>
      <p:grpSp>
        <p:nvGrpSpPr>
          <p:cNvPr id="59" name="Group 58">
            <a:extLst>
              <a:ext uri="{FF2B5EF4-FFF2-40B4-BE49-F238E27FC236}">
                <a16:creationId xmlns:a16="http://schemas.microsoft.com/office/drawing/2014/main" id="{0ADF57BA-ADB7-4F37-81E2-B3170DEDEAF2}"/>
              </a:ext>
            </a:extLst>
          </p:cNvPr>
          <p:cNvGrpSpPr/>
          <p:nvPr/>
        </p:nvGrpSpPr>
        <p:grpSpPr>
          <a:xfrm>
            <a:off x="10439400" y="5848070"/>
            <a:ext cx="1188720" cy="323165"/>
            <a:chOff x="7193280" y="5970955"/>
            <a:chExt cx="1188720" cy="323165"/>
          </a:xfrm>
        </p:grpSpPr>
        <p:sp>
          <p:nvSpPr>
            <p:cNvPr id="60" name="Rectangle 59">
              <a:extLst>
                <a:ext uri="{FF2B5EF4-FFF2-40B4-BE49-F238E27FC236}">
                  <a16:creationId xmlns:a16="http://schemas.microsoft.com/office/drawing/2014/main" id="{F51C4278-481B-4F46-B0DB-62F2610B1D78}"/>
                </a:ext>
              </a:extLst>
            </p:cNvPr>
            <p:cNvSpPr>
              <a:spLocks noChangeAspect="1"/>
            </p:cNvSpPr>
            <p:nvPr/>
          </p:nvSpPr>
          <p:spPr>
            <a:xfrm>
              <a:off x="7193280" y="6019800"/>
              <a:ext cx="274320" cy="27432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2EE01A90-D9B1-4F3A-BDF2-02A3D39223B2}"/>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chemeClr val="bg1"/>
                  </a:solidFill>
                  <a:latin typeface="Candara" panose="020E0502030303020204" pitchFamily="34" charset="0"/>
                </a:rPr>
                <a:t>Lorem</a:t>
              </a:r>
              <a:r>
                <a:rPr lang="en-US" sz="1300" dirty="0">
                  <a:solidFill>
                    <a:schemeClr val="bg1"/>
                  </a:solidFill>
                  <a:latin typeface="Candara" panose="020E0502030303020204" pitchFamily="34" charset="0"/>
                </a:rPr>
                <a:t> </a:t>
              </a:r>
              <a:r>
                <a:rPr lang="en-US" sz="1200" b="1" dirty="0">
                  <a:solidFill>
                    <a:schemeClr val="bg1"/>
                  </a:solidFill>
                  <a:latin typeface="Lato"/>
                </a:rPr>
                <a:t>03</a:t>
              </a:r>
            </a:p>
          </p:txBody>
        </p:sp>
      </p:grpSp>
      <p:grpSp>
        <p:nvGrpSpPr>
          <p:cNvPr id="97" name="Group 96">
            <a:extLst>
              <a:ext uri="{FF2B5EF4-FFF2-40B4-BE49-F238E27FC236}">
                <a16:creationId xmlns:a16="http://schemas.microsoft.com/office/drawing/2014/main" id="{99435309-75A4-4AAA-B481-110447DCA0F6}"/>
              </a:ext>
            </a:extLst>
          </p:cNvPr>
          <p:cNvGrpSpPr/>
          <p:nvPr/>
        </p:nvGrpSpPr>
        <p:grpSpPr>
          <a:xfrm>
            <a:off x="7150608" y="1203086"/>
            <a:ext cx="640080" cy="4115521"/>
            <a:chOff x="7150608" y="1325971"/>
            <a:chExt cx="640080" cy="4115521"/>
          </a:xfrm>
        </p:grpSpPr>
        <p:sp>
          <p:nvSpPr>
            <p:cNvPr id="76" name="TextBox 75">
              <a:extLst>
                <a:ext uri="{FF2B5EF4-FFF2-40B4-BE49-F238E27FC236}">
                  <a16:creationId xmlns:a16="http://schemas.microsoft.com/office/drawing/2014/main" id="{3C88385A-805E-4CCD-85ED-BA9294447300}"/>
                </a:ext>
              </a:extLst>
            </p:cNvPr>
            <p:cNvSpPr txBox="1"/>
            <p:nvPr/>
          </p:nvSpPr>
          <p:spPr>
            <a:xfrm>
              <a:off x="7150608" y="5102938"/>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10%</a:t>
              </a:r>
            </a:p>
          </p:txBody>
        </p:sp>
        <p:sp>
          <p:nvSpPr>
            <p:cNvPr id="88" name="TextBox 87">
              <a:extLst>
                <a:ext uri="{FF2B5EF4-FFF2-40B4-BE49-F238E27FC236}">
                  <a16:creationId xmlns:a16="http://schemas.microsoft.com/office/drawing/2014/main" id="{24B77032-F3B1-4E20-B9BB-771301BE6254}"/>
                </a:ext>
              </a:extLst>
            </p:cNvPr>
            <p:cNvSpPr txBox="1"/>
            <p:nvPr/>
          </p:nvSpPr>
          <p:spPr>
            <a:xfrm>
              <a:off x="7150608" y="4688048"/>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20%</a:t>
              </a:r>
            </a:p>
          </p:txBody>
        </p:sp>
        <p:sp>
          <p:nvSpPr>
            <p:cNvPr id="89" name="TextBox 88">
              <a:extLst>
                <a:ext uri="{FF2B5EF4-FFF2-40B4-BE49-F238E27FC236}">
                  <a16:creationId xmlns:a16="http://schemas.microsoft.com/office/drawing/2014/main" id="{8ADDD520-1132-426A-8E80-A639CC4353EC}"/>
                </a:ext>
              </a:extLst>
            </p:cNvPr>
            <p:cNvSpPr txBox="1"/>
            <p:nvPr/>
          </p:nvSpPr>
          <p:spPr>
            <a:xfrm>
              <a:off x="7150608" y="4266457"/>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30%</a:t>
              </a:r>
            </a:p>
          </p:txBody>
        </p:sp>
        <p:sp>
          <p:nvSpPr>
            <p:cNvPr id="90" name="TextBox 89">
              <a:extLst>
                <a:ext uri="{FF2B5EF4-FFF2-40B4-BE49-F238E27FC236}">
                  <a16:creationId xmlns:a16="http://schemas.microsoft.com/office/drawing/2014/main" id="{A19DDC59-F4BD-45F5-8432-A417F2FF9DCB}"/>
                </a:ext>
              </a:extLst>
            </p:cNvPr>
            <p:cNvSpPr txBox="1"/>
            <p:nvPr/>
          </p:nvSpPr>
          <p:spPr>
            <a:xfrm>
              <a:off x="7150608" y="3849173"/>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40%</a:t>
              </a:r>
            </a:p>
          </p:txBody>
        </p:sp>
        <p:sp>
          <p:nvSpPr>
            <p:cNvPr id="91" name="TextBox 90">
              <a:extLst>
                <a:ext uri="{FF2B5EF4-FFF2-40B4-BE49-F238E27FC236}">
                  <a16:creationId xmlns:a16="http://schemas.microsoft.com/office/drawing/2014/main" id="{6FFFC3EF-3CF3-4105-96F6-29D6A646DB23}"/>
                </a:ext>
              </a:extLst>
            </p:cNvPr>
            <p:cNvSpPr txBox="1"/>
            <p:nvPr/>
          </p:nvSpPr>
          <p:spPr>
            <a:xfrm>
              <a:off x="7150608" y="3420442"/>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50%</a:t>
              </a:r>
            </a:p>
          </p:txBody>
        </p:sp>
        <p:sp>
          <p:nvSpPr>
            <p:cNvPr id="92" name="TextBox 91">
              <a:extLst>
                <a:ext uri="{FF2B5EF4-FFF2-40B4-BE49-F238E27FC236}">
                  <a16:creationId xmlns:a16="http://schemas.microsoft.com/office/drawing/2014/main" id="{6E8C8E29-0EE7-4BDD-9213-877D96517166}"/>
                </a:ext>
              </a:extLst>
            </p:cNvPr>
            <p:cNvSpPr txBox="1"/>
            <p:nvPr/>
          </p:nvSpPr>
          <p:spPr>
            <a:xfrm>
              <a:off x="7150608" y="3004585"/>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60%</a:t>
              </a:r>
            </a:p>
          </p:txBody>
        </p:sp>
        <p:sp>
          <p:nvSpPr>
            <p:cNvPr id="93" name="TextBox 92">
              <a:extLst>
                <a:ext uri="{FF2B5EF4-FFF2-40B4-BE49-F238E27FC236}">
                  <a16:creationId xmlns:a16="http://schemas.microsoft.com/office/drawing/2014/main" id="{85674D49-29B2-4103-9F4A-2684F241B443}"/>
                </a:ext>
              </a:extLst>
            </p:cNvPr>
            <p:cNvSpPr txBox="1"/>
            <p:nvPr/>
          </p:nvSpPr>
          <p:spPr>
            <a:xfrm>
              <a:off x="7150608" y="2578046"/>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70%</a:t>
              </a:r>
            </a:p>
          </p:txBody>
        </p:sp>
        <p:sp>
          <p:nvSpPr>
            <p:cNvPr id="94" name="TextBox 93">
              <a:extLst>
                <a:ext uri="{FF2B5EF4-FFF2-40B4-BE49-F238E27FC236}">
                  <a16:creationId xmlns:a16="http://schemas.microsoft.com/office/drawing/2014/main" id="{F27BBDA2-15E3-495C-8B51-8F8EF7D4D4D8}"/>
                </a:ext>
              </a:extLst>
            </p:cNvPr>
            <p:cNvSpPr txBox="1"/>
            <p:nvPr/>
          </p:nvSpPr>
          <p:spPr>
            <a:xfrm>
              <a:off x="7150608" y="2160043"/>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80%</a:t>
              </a:r>
            </a:p>
          </p:txBody>
        </p:sp>
        <p:sp>
          <p:nvSpPr>
            <p:cNvPr id="95" name="TextBox 94">
              <a:extLst>
                <a:ext uri="{FF2B5EF4-FFF2-40B4-BE49-F238E27FC236}">
                  <a16:creationId xmlns:a16="http://schemas.microsoft.com/office/drawing/2014/main" id="{423B62E5-D8DF-4257-A658-882BE3A1B3AB}"/>
                </a:ext>
              </a:extLst>
            </p:cNvPr>
            <p:cNvSpPr txBox="1"/>
            <p:nvPr/>
          </p:nvSpPr>
          <p:spPr>
            <a:xfrm>
              <a:off x="7150608" y="1744239"/>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90%</a:t>
              </a:r>
            </a:p>
          </p:txBody>
        </p:sp>
        <p:sp>
          <p:nvSpPr>
            <p:cNvPr id="96" name="TextBox 95">
              <a:extLst>
                <a:ext uri="{FF2B5EF4-FFF2-40B4-BE49-F238E27FC236}">
                  <a16:creationId xmlns:a16="http://schemas.microsoft.com/office/drawing/2014/main" id="{4CD04D85-C3B4-440F-AF4F-E65654D82C48}"/>
                </a:ext>
              </a:extLst>
            </p:cNvPr>
            <p:cNvSpPr txBox="1"/>
            <p:nvPr/>
          </p:nvSpPr>
          <p:spPr>
            <a:xfrm>
              <a:off x="7150608" y="1325971"/>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100%</a:t>
              </a:r>
            </a:p>
          </p:txBody>
        </p:sp>
      </p:grpSp>
      <p:sp>
        <p:nvSpPr>
          <p:cNvPr id="98" name="TextBox 97">
            <a:extLst>
              <a:ext uri="{FF2B5EF4-FFF2-40B4-BE49-F238E27FC236}">
                <a16:creationId xmlns:a16="http://schemas.microsoft.com/office/drawing/2014/main" id="{B64C081C-3212-47B6-8A00-FE4B494734C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37211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fade">
                                      <p:cBhvr>
                                        <p:cTn id="11" dur="1000"/>
                                        <p:tgtEl>
                                          <p:spTgt spid="87"/>
                                        </p:tgtEl>
                                      </p:cBhvr>
                                    </p:animEffect>
                                    <p:anim calcmode="lin" valueType="num">
                                      <p:cBhvr>
                                        <p:cTn id="12" dur="1000" fill="hold"/>
                                        <p:tgtEl>
                                          <p:spTgt spid="87"/>
                                        </p:tgtEl>
                                        <p:attrNameLst>
                                          <p:attrName>ppt_x</p:attrName>
                                        </p:attrNameLst>
                                      </p:cBhvr>
                                      <p:tavLst>
                                        <p:tav tm="0">
                                          <p:val>
                                            <p:strVal val="#ppt_x"/>
                                          </p:val>
                                        </p:tav>
                                        <p:tav tm="100000">
                                          <p:val>
                                            <p:strVal val="#ppt_x"/>
                                          </p:val>
                                        </p:tav>
                                      </p:tavLst>
                                    </p:anim>
                                    <p:anim calcmode="lin" valueType="num">
                                      <p:cBhvr>
                                        <p:cTn id="13" dur="1000" fill="hold"/>
                                        <p:tgtEl>
                                          <p:spTgt spid="87"/>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97"/>
                                        </p:tgtEl>
                                        <p:attrNameLst>
                                          <p:attrName>style.visibility</p:attrName>
                                        </p:attrNameLst>
                                      </p:cBhvr>
                                      <p:to>
                                        <p:strVal val="visible"/>
                                      </p:to>
                                    </p:set>
                                    <p:animEffect transition="in" filter="fade">
                                      <p:cBhvr>
                                        <p:cTn id="16" dur="1000"/>
                                        <p:tgtEl>
                                          <p:spTgt spid="97"/>
                                        </p:tgtEl>
                                      </p:cBhvr>
                                    </p:animEffect>
                                    <p:anim calcmode="lin" valueType="num">
                                      <p:cBhvr>
                                        <p:cTn id="17" dur="1000" fill="hold"/>
                                        <p:tgtEl>
                                          <p:spTgt spid="97"/>
                                        </p:tgtEl>
                                        <p:attrNameLst>
                                          <p:attrName>ppt_x</p:attrName>
                                        </p:attrNameLst>
                                      </p:cBhvr>
                                      <p:tavLst>
                                        <p:tav tm="0">
                                          <p:val>
                                            <p:strVal val="#ppt_x"/>
                                          </p:val>
                                        </p:tav>
                                        <p:tav tm="100000">
                                          <p:val>
                                            <p:strVal val="#ppt_x"/>
                                          </p:val>
                                        </p:tav>
                                      </p:tavLst>
                                    </p:anim>
                                    <p:anim calcmode="lin" valueType="num">
                                      <p:cBhvr>
                                        <p:cTn id="18" dur="1000" fill="hold"/>
                                        <p:tgtEl>
                                          <p:spTgt spid="97"/>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fade">
                                      <p:cBhvr>
                                        <p:cTn id="21" dur="1000"/>
                                        <p:tgtEl>
                                          <p:spTgt spid="55"/>
                                        </p:tgtEl>
                                      </p:cBhvr>
                                    </p:animEffect>
                                    <p:anim calcmode="lin" valueType="num">
                                      <p:cBhvr>
                                        <p:cTn id="22" dur="1000" fill="hold"/>
                                        <p:tgtEl>
                                          <p:spTgt spid="55"/>
                                        </p:tgtEl>
                                        <p:attrNameLst>
                                          <p:attrName>ppt_x</p:attrName>
                                        </p:attrNameLst>
                                      </p:cBhvr>
                                      <p:tavLst>
                                        <p:tav tm="0">
                                          <p:val>
                                            <p:strVal val="#ppt_x"/>
                                          </p:val>
                                        </p:tav>
                                        <p:tav tm="100000">
                                          <p:val>
                                            <p:strVal val="#ppt_x"/>
                                          </p:val>
                                        </p:tav>
                                      </p:tavLst>
                                    </p:anim>
                                    <p:anim calcmode="lin" valueType="num">
                                      <p:cBhvr>
                                        <p:cTn id="23" dur="1000" fill="hold"/>
                                        <p:tgtEl>
                                          <p:spTgt spid="55"/>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56"/>
                                        </p:tgtEl>
                                        <p:attrNameLst>
                                          <p:attrName>style.visibility</p:attrName>
                                        </p:attrNameLst>
                                      </p:cBhvr>
                                      <p:to>
                                        <p:strVal val="visible"/>
                                      </p:to>
                                    </p:set>
                                    <p:animEffect transition="in" filter="fade">
                                      <p:cBhvr>
                                        <p:cTn id="26" dur="1000"/>
                                        <p:tgtEl>
                                          <p:spTgt spid="56"/>
                                        </p:tgtEl>
                                      </p:cBhvr>
                                    </p:animEffect>
                                    <p:anim calcmode="lin" valueType="num">
                                      <p:cBhvr>
                                        <p:cTn id="27" dur="1000" fill="hold"/>
                                        <p:tgtEl>
                                          <p:spTgt spid="56"/>
                                        </p:tgtEl>
                                        <p:attrNameLst>
                                          <p:attrName>ppt_x</p:attrName>
                                        </p:attrNameLst>
                                      </p:cBhvr>
                                      <p:tavLst>
                                        <p:tav tm="0">
                                          <p:val>
                                            <p:strVal val="#ppt_x"/>
                                          </p:val>
                                        </p:tav>
                                        <p:tav tm="100000">
                                          <p:val>
                                            <p:strVal val="#ppt_x"/>
                                          </p:val>
                                        </p:tav>
                                      </p:tavLst>
                                    </p:anim>
                                    <p:anim calcmode="lin" valueType="num">
                                      <p:cBhvr>
                                        <p:cTn id="28" dur="1000" fill="hold"/>
                                        <p:tgtEl>
                                          <p:spTgt spid="56"/>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59"/>
                                        </p:tgtEl>
                                        <p:attrNameLst>
                                          <p:attrName>style.visibility</p:attrName>
                                        </p:attrNameLst>
                                      </p:cBhvr>
                                      <p:to>
                                        <p:strVal val="visible"/>
                                      </p:to>
                                    </p:set>
                                    <p:animEffect transition="in" filter="fade">
                                      <p:cBhvr>
                                        <p:cTn id="31" dur="1000"/>
                                        <p:tgtEl>
                                          <p:spTgt spid="59"/>
                                        </p:tgtEl>
                                      </p:cBhvr>
                                    </p:animEffect>
                                    <p:anim calcmode="lin" valueType="num">
                                      <p:cBhvr>
                                        <p:cTn id="32" dur="1000" fill="hold"/>
                                        <p:tgtEl>
                                          <p:spTgt spid="59"/>
                                        </p:tgtEl>
                                        <p:attrNameLst>
                                          <p:attrName>ppt_x</p:attrName>
                                        </p:attrNameLst>
                                      </p:cBhvr>
                                      <p:tavLst>
                                        <p:tav tm="0">
                                          <p:val>
                                            <p:strVal val="#ppt_x"/>
                                          </p:val>
                                        </p:tav>
                                        <p:tav tm="100000">
                                          <p:val>
                                            <p:strVal val="#ppt_x"/>
                                          </p:val>
                                        </p:tav>
                                      </p:tavLst>
                                    </p:anim>
                                    <p:anim calcmode="lin" valueType="num">
                                      <p:cBhvr>
                                        <p:cTn id="33" dur="1000" fill="hold"/>
                                        <p:tgtEl>
                                          <p:spTgt spid="59"/>
                                        </p:tgtEl>
                                        <p:attrNameLst>
                                          <p:attrName>ppt_y</p:attrName>
                                        </p:attrNameLst>
                                      </p:cBhvr>
                                      <p:tavLst>
                                        <p:tav tm="0">
                                          <p:val>
                                            <p:strVal val="#ppt_y+.1"/>
                                          </p:val>
                                        </p:tav>
                                        <p:tav tm="100000">
                                          <p:val>
                                            <p:strVal val="#ppt_y"/>
                                          </p:val>
                                        </p:tav>
                                      </p:tavLst>
                                    </p:anim>
                                  </p:childTnLst>
                                </p:cTn>
                              </p:par>
                            </p:childTnLst>
                          </p:cTn>
                        </p:par>
                        <p:par>
                          <p:cTn id="34" fill="hold">
                            <p:stCondLst>
                              <p:cond delay="1500"/>
                            </p:stCondLst>
                            <p:childTnLst>
                              <p:par>
                                <p:cTn id="35" presetID="31" presetClass="entr" presetSubtype="0" fill="hold" grpId="0" nodeType="afterEffect">
                                  <p:stCondLst>
                                    <p:cond delay="0"/>
                                  </p:stCondLst>
                                  <p:childTnLst>
                                    <p:set>
                                      <p:cBhvr>
                                        <p:cTn id="36" dur="1" fill="hold">
                                          <p:stCondLst>
                                            <p:cond delay="0"/>
                                          </p:stCondLst>
                                        </p:cTn>
                                        <p:tgtEl>
                                          <p:spTgt spid="2"/>
                                        </p:tgtEl>
                                        <p:attrNameLst>
                                          <p:attrName>style.visibility</p:attrName>
                                        </p:attrNameLst>
                                      </p:cBhvr>
                                      <p:to>
                                        <p:strVal val="visible"/>
                                      </p:to>
                                    </p:set>
                                    <p:anim calcmode="lin" valueType="num">
                                      <p:cBhvr>
                                        <p:cTn id="37" dur="1000" fill="hold"/>
                                        <p:tgtEl>
                                          <p:spTgt spid="2"/>
                                        </p:tgtEl>
                                        <p:attrNameLst>
                                          <p:attrName>ppt_w</p:attrName>
                                        </p:attrNameLst>
                                      </p:cBhvr>
                                      <p:tavLst>
                                        <p:tav tm="0">
                                          <p:val>
                                            <p:fltVal val="0"/>
                                          </p:val>
                                        </p:tav>
                                        <p:tav tm="100000">
                                          <p:val>
                                            <p:strVal val="#ppt_w"/>
                                          </p:val>
                                        </p:tav>
                                      </p:tavLst>
                                    </p:anim>
                                    <p:anim calcmode="lin" valueType="num">
                                      <p:cBhvr>
                                        <p:cTn id="38" dur="1000" fill="hold"/>
                                        <p:tgtEl>
                                          <p:spTgt spid="2"/>
                                        </p:tgtEl>
                                        <p:attrNameLst>
                                          <p:attrName>ppt_h</p:attrName>
                                        </p:attrNameLst>
                                      </p:cBhvr>
                                      <p:tavLst>
                                        <p:tav tm="0">
                                          <p:val>
                                            <p:fltVal val="0"/>
                                          </p:val>
                                        </p:tav>
                                        <p:tav tm="100000">
                                          <p:val>
                                            <p:strVal val="#ppt_h"/>
                                          </p:val>
                                        </p:tav>
                                      </p:tavLst>
                                    </p:anim>
                                    <p:anim calcmode="lin" valueType="num">
                                      <p:cBhvr>
                                        <p:cTn id="39" dur="1000" fill="hold"/>
                                        <p:tgtEl>
                                          <p:spTgt spid="2"/>
                                        </p:tgtEl>
                                        <p:attrNameLst>
                                          <p:attrName>style.rotation</p:attrName>
                                        </p:attrNameLst>
                                      </p:cBhvr>
                                      <p:tavLst>
                                        <p:tav tm="0">
                                          <p:val>
                                            <p:fltVal val="90"/>
                                          </p:val>
                                        </p:tav>
                                        <p:tav tm="100000">
                                          <p:val>
                                            <p:fltVal val="0"/>
                                          </p:val>
                                        </p:tav>
                                      </p:tavLst>
                                    </p:anim>
                                    <p:animEffect transition="in" filter="fade">
                                      <p:cBhvr>
                                        <p:cTn id="40" dur="1000"/>
                                        <p:tgtEl>
                                          <p:spTgt spid="2"/>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p:cTn id="43" dur="1000" fill="hold"/>
                                        <p:tgtEl>
                                          <p:spTgt spid="15"/>
                                        </p:tgtEl>
                                        <p:attrNameLst>
                                          <p:attrName>ppt_w</p:attrName>
                                        </p:attrNameLst>
                                      </p:cBhvr>
                                      <p:tavLst>
                                        <p:tav tm="0">
                                          <p:val>
                                            <p:fltVal val="0"/>
                                          </p:val>
                                        </p:tav>
                                        <p:tav tm="100000">
                                          <p:val>
                                            <p:strVal val="#ppt_w"/>
                                          </p:val>
                                        </p:tav>
                                      </p:tavLst>
                                    </p:anim>
                                    <p:anim calcmode="lin" valueType="num">
                                      <p:cBhvr>
                                        <p:cTn id="44" dur="1000" fill="hold"/>
                                        <p:tgtEl>
                                          <p:spTgt spid="15"/>
                                        </p:tgtEl>
                                        <p:attrNameLst>
                                          <p:attrName>ppt_h</p:attrName>
                                        </p:attrNameLst>
                                      </p:cBhvr>
                                      <p:tavLst>
                                        <p:tav tm="0">
                                          <p:val>
                                            <p:fltVal val="0"/>
                                          </p:val>
                                        </p:tav>
                                        <p:tav tm="100000">
                                          <p:val>
                                            <p:strVal val="#ppt_h"/>
                                          </p:val>
                                        </p:tav>
                                      </p:tavLst>
                                    </p:anim>
                                    <p:anim calcmode="lin" valueType="num">
                                      <p:cBhvr>
                                        <p:cTn id="45" dur="1000" fill="hold"/>
                                        <p:tgtEl>
                                          <p:spTgt spid="15"/>
                                        </p:tgtEl>
                                        <p:attrNameLst>
                                          <p:attrName>style.rotation</p:attrName>
                                        </p:attrNameLst>
                                      </p:cBhvr>
                                      <p:tavLst>
                                        <p:tav tm="0">
                                          <p:val>
                                            <p:fltVal val="90"/>
                                          </p:val>
                                        </p:tav>
                                        <p:tav tm="100000">
                                          <p:val>
                                            <p:fltVal val="0"/>
                                          </p:val>
                                        </p:tav>
                                      </p:tavLst>
                                    </p:anim>
                                    <p:animEffect transition="in" filter="fade">
                                      <p:cBhvr>
                                        <p:cTn id="46" dur="1000"/>
                                        <p:tgtEl>
                                          <p:spTgt spid="15"/>
                                        </p:tgtEl>
                                      </p:cBhvr>
                                    </p:animEffect>
                                  </p:childTnLst>
                                </p:cTn>
                              </p:par>
                              <p:par>
                                <p:cTn id="47" presetID="31" presetClass="entr" presetSubtype="0" fill="hold" grpId="0" nodeType="with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1000" fill="hold"/>
                                        <p:tgtEl>
                                          <p:spTgt spid="25"/>
                                        </p:tgtEl>
                                        <p:attrNameLst>
                                          <p:attrName>ppt_w</p:attrName>
                                        </p:attrNameLst>
                                      </p:cBhvr>
                                      <p:tavLst>
                                        <p:tav tm="0">
                                          <p:val>
                                            <p:fltVal val="0"/>
                                          </p:val>
                                        </p:tav>
                                        <p:tav tm="100000">
                                          <p:val>
                                            <p:strVal val="#ppt_w"/>
                                          </p:val>
                                        </p:tav>
                                      </p:tavLst>
                                    </p:anim>
                                    <p:anim calcmode="lin" valueType="num">
                                      <p:cBhvr>
                                        <p:cTn id="50" dur="1000" fill="hold"/>
                                        <p:tgtEl>
                                          <p:spTgt spid="25"/>
                                        </p:tgtEl>
                                        <p:attrNameLst>
                                          <p:attrName>ppt_h</p:attrName>
                                        </p:attrNameLst>
                                      </p:cBhvr>
                                      <p:tavLst>
                                        <p:tav tm="0">
                                          <p:val>
                                            <p:fltVal val="0"/>
                                          </p:val>
                                        </p:tav>
                                        <p:tav tm="100000">
                                          <p:val>
                                            <p:strVal val="#ppt_h"/>
                                          </p:val>
                                        </p:tav>
                                      </p:tavLst>
                                    </p:anim>
                                    <p:anim calcmode="lin" valueType="num">
                                      <p:cBhvr>
                                        <p:cTn id="51" dur="1000" fill="hold"/>
                                        <p:tgtEl>
                                          <p:spTgt spid="25"/>
                                        </p:tgtEl>
                                        <p:attrNameLst>
                                          <p:attrName>style.rotation</p:attrName>
                                        </p:attrNameLst>
                                      </p:cBhvr>
                                      <p:tavLst>
                                        <p:tav tm="0">
                                          <p:val>
                                            <p:fltVal val="90"/>
                                          </p:val>
                                        </p:tav>
                                        <p:tav tm="100000">
                                          <p:val>
                                            <p:fltVal val="0"/>
                                          </p:val>
                                        </p:tav>
                                      </p:tavLst>
                                    </p:anim>
                                    <p:animEffect transition="in" filter="fade">
                                      <p:cBhvr>
                                        <p:cTn id="52" dur="1000"/>
                                        <p:tgtEl>
                                          <p:spTgt spid="25"/>
                                        </p:tgtEl>
                                      </p:cBhvr>
                                    </p:animEffect>
                                  </p:childTnLst>
                                </p:cTn>
                              </p:par>
                            </p:childTnLst>
                          </p:cTn>
                        </p:par>
                        <p:par>
                          <p:cTn id="53" fill="hold">
                            <p:stCondLst>
                              <p:cond delay="2500"/>
                            </p:stCondLst>
                            <p:childTnLst>
                              <p:par>
                                <p:cTn id="54" presetID="53" presetClass="entr" presetSubtype="528"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anim calcmode="lin" valueType="num">
                                      <p:cBhvr>
                                        <p:cTn id="59" dur="500" fill="hold"/>
                                        <p:tgtEl>
                                          <p:spTgt spid="35"/>
                                        </p:tgtEl>
                                        <p:attrNameLst>
                                          <p:attrName>ppt_x</p:attrName>
                                        </p:attrNameLst>
                                      </p:cBhvr>
                                      <p:tavLst>
                                        <p:tav tm="0">
                                          <p:val>
                                            <p:fltVal val="0.5"/>
                                          </p:val>
                                        </p:tav>
                                        <p:tav tm="100000">
                                          <p:val>
                                            <p:strVal val="#ppt_x"/>
                                          </p:val>
                                        </p:tav>
                                      </p:tavLst>
                                    </p:anim>
                                    <p:anim calcmode="lin" valueType="num">
                                      <p:cBhvr>
                                        <p:cTn id="60" dur="500" fill="hold"/>
                                        <p:tgtEl>
                                          <p:spTgt spid="35"/>
                                        </p:tgtEl>
                                        <p:attrNameLst>
                                          <p:attrName>ppt_y</p:attrName>
                                        </p:attrNameLst>
                                      </p:cBhvr>
                                      <p:tavLst>
                                        <p:tav tm="0">
                                          <p:val>
                                            <p:fltVal val="0.5"/>
                                          </p:val>
                                        </p:tav>
                                        <p:tav tm="100000">
                                          <p:val>
                                            <p:strVal val="#ppt_y"/>
                                          </p:val>
                                        </p:tav>
                                      </p:tavLst>
                                    </p:anim>
                                  </p:childTnLst>
                                </p:cTn>
                              </p:par>
                            </p:childTnLst>
                          </p:cTn>
                        </p:par>
                        <p:par>
                          <p:cTn id="61" fill="hold">
                            <p:stCondLst>
                              <p:cond delay="3000"/>
                            </p:stCondLst>
                            <p:childTnLst>
                              <p:par>
                                <p:cTn id="62" presetID="42" presetClass="entr" presetSubtype="0" fill="hold" grpId="0" nodeType="afterEffect">
                                  <p:stCondLst>
                                    <p:cond delay="0"/>
                                  </p:stCondLst>
                                  <p:childTnLst>
                                    <p:set>
                                      <p:cBhvr>
                                        <p:cTn id="63" dur="1" fill="hold">
                                          <p:stCondLst>
                                            <p:cond delay="0"/>
                                          </p:stCondLst>
                                        </p:cTn>
                                        <p:tgtEl>
                                          <p:spTgt spid="40"/>
                                        </p:tgtEl>
                                        <p:attrNameLst>
                                          <p:attrName>style.visibility</p:attrName>
                                        </p:attrNameLst>
                                      </p:cBhvr>
                                      <p:to>
                                        <p:strVal val="visible"/>
                                      </p:to>
                                    </p:set>
                                    <p:animEffect transition="in" filter="fade">
                                      <p:cBhvr>
                                        <p:cTn id="64" dur="1000"/>
                                        <p:tgtEl>
                                          <p:spTgt spid="40"/>
                                        </p:tgtEl>
                                      </p:cBhvr>
                                    </p:animEffect>
                                    <p:anim calcmode="lin" valueType="num">
                                      <p:cBhvr>
                                        <p:cTn id="65" dur="1000" fill="hold"/>
                                        <p:tgtEl>
                                          <p:spTgt spid="40"/>
                                        </p:tgtEl>
                                        <p:attrNameLst>
                                          <p:attrName>ppt_x</p:attrName>
                                        </p:attrNameLst>
                                      </p:cBhvr>
                                      <p:tavLst>
                                        <p:tav tm="0">
                                          <p:val>
                                            <p:strVal val="#ppt_x"/>
                                          </p:val>
                                        </p:tav>
                                        <p:tav tm="100000">
                                          <p:val>
                                            <p:strVal val="#ppt_x"/>
                                          </p:val>
                                        </p:tav>
                                      </p:tavLst>
                                    </p:anim>
                                    <p:anim calcmode="lin" valueType="num">
                                      <p:cBhvr>
                                        <p:cTn id="66" dur="1000" fill="hold"/>
                                        <p:tgtEl>
                                          <p:spTgt spid="40"/>
                                        </p:tgtEl>
                                        <p:attrNameLst>
                                          <p:attrName>ppt_y</p:attrName>
                                        </p:attrNameLst>
                                      </p:cBhvr>
                                      <p:tavLst>
                                        <p:tav tm="0">
                                          <p:val>
                                            <p:strVal val="#ppt_y+.1"/>
                                          </p:val>
                                        </p:tav>
                                        <p:tav tm="100000">
                                          <p:val>
                                            <p:strVal val="#ppt_y"/>
                                          </p:val>
                                        </p:tav>
                                      </p:tavLst>
                                    </p:anim>
                                  </p:childTnLst>
                                </p:cTn>
                              </p:par>
                            </p:childTnLst>
                          </p:cTn>
                        </p:par>
                        <p:par>
                          <p:cTn id="67" fill="hold">
                            <p:stCondLst>
                              <p:cond delay="4000"/>
                            </p:stCondLst>
                            <p:childTnLst>
                              <p:par>
                                <p:cTn id="68" presetID="22" presetClass="entr" presetSubtype="4"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Effect transition="in" filter="wipe(down)">
                                      <p:cBhvr>
                                        <p:cTn id="70" dur="500"/>
                                        <p:tgtEl>
                                          <p:spTgt spid="3"/>
                                        </p:tgtEl>
                                      </p:cBhvr>
                                    </p:animEffect>
                                  </p:childTnLst>
                                </p:cTn>
                              </p:par>
                            </p:childTnLst>
                          </p:cTn>
                        </p:par>
                        <p:par>
                          <p:cTn id="71" fill="hold">
                            <p:stCondLst>
                              <p:cond delay="4500"/>
                            </p:stCondLst>
                            <p:childTnLst>
                              <p:par>
                                <p:cTn id="72" presetID="22" presetClass="entr" presetSubtype="4" fill="hold"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wipe(down)">
                                      <p:cBhvr>
                                        <p:cTn id="74" dur="500"/>
                                        <p:tgtEl>
                                          <p:spTgt spid="22"/>
                                        </p:tgtEl>
                                      </p:cBhvr>
                                    </p:animEffect>
                                  </p:childTnLst>
                                </p:cTn>
                              </p:par>
                            </p:childTnLst>
                          </p:cTn>
                        </p:par>
                        <p:par>
                          <p:cTn id="75" fill="hold">
                            <p:stCondLst>
                              <p:cond delay="5000"/>
                            </p:stCondLst>
                            <p:childTnLst>
                              <p:par>
                                <p:cTn id="76" presetID="22" presetClass="entr" presetSubtype="4" fill="hold" nodeType="afterEffect">
                                  <p:stCondLst>
                                    <p:cond delay="0"/>
                                  </p:stCondLst>
                                  <p:childTnLst>
                                    <p:set>
                                      <p:cBhvr>
                                        <p:cTn id="77" dur="1" fill="hold">
                                          <p:stCondLst>
                                            <p:cond delay="0"/>
                                          </p:stCondLst>
                                        </p:cTn>
                                        <p:tgtEl>
                                          <p:spTgt spid="32"/>
                                        </p:tgtEl>
                                        <p:attrNameLst>
                                          <p:attrName>style.visibility</p:attrName>
                                        </p:attrNameLst>
                                      </p:cBhvr>
                                      <p:to>
                                        <p:strVal val="visible"/>
                                      </p:to>
                                    </p:set>
                                    <p:animEffect transition="in" filter="wipe(down)">
                                      <p:cBhvr>
                                        <p:cTn id="78" dur="500"/>
                                        <p:tgtEl>
                                          <p:spTgt spid="32"/>
                                        </p:tgtEl>
                                      </p:cBhvr>
                                    </p:animEffect>
                                  </p:childTnLst>
                                </p:cTn>
                              </p:par>
                            </p:childTnLst>
                          </p:cTn>
                        </p:par>
                        <p:par>
                          <p:cTn id="79" fill="hold">
                            <p:stCondLst>
                              <p:cond delay="5500"/>
                            </p:stCondLst>
                            <p:childTnLst>
                              <p:par>
                                <p:cTn id="80" presetID="53" presetClass="entr" presetSubtype="528" fill="hold"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anim calcmode="lin" valueType="num">
                                      <p:cBhvr>
                                        <p:cTn id="85" dur="500" fill="hold"/>
                                        <p:tgtEl>
                                          <p:spTgt spid="46"/>
                                        </p:tgtEl>
                                        <p:attrNameLst>
                                          <p:attrName>ppt_x</p:attrName>
                                        </p:attrNameLst>
                                      </p:cBhvr>
                                      <p:tavLst>
                                        <p:tav tm="0">
                                          <p:val>
                                            <p:fltVal val="0.5"/>
                                          </p:val>
                                        </p:tav>
                                        <p:tav tm="100000">
                                          <p:val>
                                            <p:strVal val="#ppt_x"/>
                                          </p:val>
                                        </p:tav>
                                      </p:tavLst>
                                    </p:anim>
                                    <p:anim calcmode="lin" valueType="num">
                                      <p:cBhvr>
                                        <p:cTn id="86" dur="500" fill="hold"/>
                                        <p:tgtEl>
                                          <p:spTgt spid="46"/>
                                        </p:tgtEl>
                                        <p:attrNameLst>
                                          <p:attrName>ppt_y</p:attrName>
                                        </p:attrNameLst>
                                      </p:cBhvr>
                                      <p:tavLst>
                                        <p:tav tm="0">
                                          <p:val>
                                            <p:fltVal val="0.5"/>
                                          </p:val>
                                        </p:tav>
                                        <p:tav tm="100000">
                                          <p:val>
                                            <p:strVal val="#ppt_y"/>
                                          </p:val>
                                        </p:tav>
                                      </p:tavLst>
                                    </p:anim>
                                  </p:childTnLst>
                                </p:cTn>
                              </p:par>
                            </p:childTnLst>
                          </p:cTn>
                        </p:par>
                        <p:par>
                          <p:cTn id="87" fill="hold">
                            <p:stCondLst>
                              <p:cond delay="6000"/>
                            </p:stCondLst>
                            <p:childTnLst>
                              <p:par>
                                <p:cTn id="88" presetID="42" presetClass="entr" presetSubtype="0" fill="hold" grpId="0" nodeType="afterEffect">
                                  <p:stCondLst>
                                    <p:cond delay="0"/>
                                  </p:stCondLst>
                                  <p:childTnLst>
                                    <p:set>
                                      <p:cBhvr>
                                        <p:cTn id="89" dur="1" fill="hold">
                                          <p:stCondLst>
                                            <p:cond delay="0"/>
                                          </p:stCondLst>
                                        </p:cTn>
                                        <p:tgtEl>
                                          <p:spTgt spid="51"/>
                                        </p:tgtEl>
                                        <p:attrNameLst>
                                          <p:attrName>style.visibility</p:attrName>
                                        </p:attrNameLst>
                                      </p:cBhvr>
                                      <p:to>
                                        <p:strVal val="visible"/>
                                      </p:to>
                                    </p:set>
                                    <p:animEffect transition="in" filter="fade">
                                      <p:cBhvr>
                                        <p:cTn id="90" dur="1000"/>
                                        <p:tgtEl>
                                          <p:spTgt spid="51"/>
                                        </p:tgtEl>
                                      </p:cBhvr>
                                    </p:animEffect>
                                    <p:anim calcmode="lin" valueType="num">
                                      <p:cBhvr>
                                        <p:cTn id="91" dur="1000" fill="hold"/>
                                        <p:tgtEl>
                                          <p:spTgt spid="51"/>
                                        </p:tgtEl>
                                        <p:attrNameLst>
                                          <p:attrName>ppt_x</p:attrName>
                                        </p:attrNameLst>
                                      </p:cBhvr>
                                      <p:tavLst>
                                        <p:tav tm="0">
                                          <p:val>
                                            <p:strVal val="#ppt_x"/>
                                          </p:val>
                                        </p:tav>
                                        <p:tav tm="100000">
                                          <p:val>
                                            <p:strVal val="#ppt_x"/>
                                          </p:val>
                                        </p:tav>
                                      </p:tavLst>
                                    </p:anim>
                                    <p:anim calcmode="lin" valueType="num">
                                      <p:cBhvr>
                                        <p:cTn id="92" dur="1000" fill="hold"/>
                                        <p:tgtEl>
                                          <p:spTgt spid="51"/>
                                        </p:tgtEl>
                                        <p:attrNameLst>
                                          <p:attrName>ppt_y</p:attrName>
                                        </p:attrNameLst>
                                      </p:cBhvr>
                                      <p:tavLst>
                                        <p:tav tm="0">
                                          <p:val>
                                            <p:strVal val="#ppt_y+.1"/>
                                          </p:val>
                                        </p:tav>
                                        <p:tav tm="100000">
                                          <p:val>
                                            <p:strVal val="#ppt_y"/>
                                          </p:val>
                                        </p:tav>
                                      </p:tavLst>
                                    </p:anim>
                                  </p:childTnLst>
                                </p:cTn>
                              </p:par>
                            </p:childTnLst>
                          </p:cTn>
                        </p:par>
                        <p:par>
                          <p:cTn id="93" fill="hold">
                            <p:stCondLst>
                              <p:cond delay="7000"/>
                            </p:stCondLst>
                            <p:childTnLst>
                              <p:par>
                                <p:cTn id="94" presetID="22" presetClass="entr" presetSubtype="4"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Effect transition="in" filter="wipe(down)">
                                      <p:cBhvr>
                                        <p:cTn id="96" dur="500"/>
                                        <p:tgtEl>
                                          <p:spTgt spid="4"/>
                                        </p:tgtEl>
                                      </p:cBhvr>
                                    </p:animEffect>
                                  </p:childTnLst>
                                </p:cTn>
                              </p:par>
                            </p:childTnLst>
                          </p:cTn>
                        </p:par>
                        <p:par>
                          <p:cTn id="97" fill="hold">
                            <p:stCondLst>
                              <p:cond delay="7500"/>
                            </p:stCondLst>
                            <p:childTnLst>
                              <p:par>
                                <p:cTn id="98" presetID="22" presetClass="entr" presetSubtype="4" fill="hold" nodeType="afterEffect">
                                  <p:stCondLst>
                                    <p:cond delay="0"/>
                                  </p:stCondLst>
                                  <p:childTnLst>
                                    <p:set>
                                      <p:cBhvr>
                                        <p:cTn id="99" dur="1" fill="hold">
                                          <p:stCondLst>
                                            <p:cond delay="0"/>
                                          </p:stCondLst>
                                        </p:cTn>
                                        <p:tgtEl>
                                          <p:spTgt spid="19"/>
                                        </p:tgtEl>
                                        <p:attrNameLst>
                                          <p:attrName>style.visibility</p:attrName>
                                        </p:attrNameLst>
                                      </p:cBhvr>
                                      <p:to>
                                        <p:strVal val="visible"/>
                                      </p:to>
                                    </p:set>
                                    <p:animEffect transition="in" filter="wipe(down)">
                                      <p:cBhvr>
                                        <p:cTn id="100" dur="500"/>
                                        <p:tgtEl>
                                          <p:spTgt spid="19"/>
                                        </p:tgtEl>
                                      </p:cBhvr>
                                    </p:animEffect>
                                  </p:childTnLst>
                                </p:cTn>
                              </p:par>
                            </p:childTnLst>
                          </p:cTn>
                        </p:par>
                        <p:par>
                          <p:cTn id="101" fill="hold">
                            <p:stCondLst>
                              <p:cond delay="8000"/>
                            </p:stCondLst>
                            <p:childTnLst>
                              <p:par>
                                <p:cTn id="102" presetID="22" presetClass="entr" presetSubtype="4" fill="hold" nodeType="afterEffect">
                                  <p:stCondLst>
                                    <p:cond delay="0"/>
                                  </p:stCondLst>
                                  <p:childTnLst>
                                    <p:set>
                                      <p:cBhvr>
                                        <p:cTn id="103" dur="1" fill="hold">
                                          <p:stCondLst>
                                            <p:cond delay="0"/>
                                          </p:stCondLst>
                                        </p:cTn>
                                        <p:tgtEl>
                                          <p:spTgt spid="29"/>
                                        </p:tgtEl>
                                        <p:attrNameLst>
                                          <p:attrName>style.visibility</p:attrName>
                                        </p:attrNameLst>
                                      </p:cBhvr>
                                      <p:to>
                                        <p:strVal val="visible"/>
                                      </p:to>
                                    </p:set>
                                    <p:animEffect transition="in" filter="wipe(down)">
                                      <p:cBhvr>
                                        <p:cTn id="104" dur="500"/>
                                        <p:tgtEl>
                                          <p:spTgt spid="29"/>
                                        </p:tgtEl>
                                      </p:cBhvr>
                                    </p:animEffect>
                                  </p:childTnLst>
                                </p:cTn>
                              </p:par>
                            </p:childTnLst>
                          </p:cTn>
                        </p:par>
                        <p:par>
                          <p:cTn id="105" fill="hold">
                            <p:stCondLst>
                              <p:cond delay="8500"/>
                            </p:stCondLst>
                            <p:childTnLst>
                              <p:par>
                                <p:cTn id="106" presetID="53" presetClass="entr" presetSubtype="528" fill="hold" nodeType="afterEffect">
                                  <p:stCondLst>
                                    <p:cond delay="0"/>
                                  </p:stCondLst>
                                  <p:childTnLst>
                                    <p:set>
                                      <p:cBhvr>
                                        <p:cTn id="107" dur="1" fill="hold">
                                          <p:stCondLst>
                                            <p:cond delay="0"/>
                                          </p:stCondLst>
                                        </p:cTn>
                                        <p:tgtEl>
                                          <p:spTgt spid="41"/>
                                        </p:tgtEl>
                                        <p:attrNameLst>
                                          <p:attrName>style.visibility</p:attrName>
                                        </p:attrNameLst>
                                      </p:cBhvr>
                                      <p:to>
                                        <p:strVal val="visible"/>
                                      </p:to>
                                    </p:set>
                                    <p:anim calcmode="lin" valueType="num">
                                      <p:cBhvr>
                                        <p:cTn id="108" dur="500" fill="hold"/>
                                        <p:tgtEl>
                                          <p:spTgt spid="41"/>
                                        </p:tgtEl>
                                        <p:attrNameLst>
                                          <p:attrName>ppt_w</p:attrName>
                                        </p:attrNameLst>
                                      </p:cBhvr>
                                      <p:tavLst>
                                        <p:tav tm="0">
                                          <p:val>
                                            <p:fltVal val="0"/>
                                          </p:val>
                                        </p:tav>
                                        <p:tav tm="100000">
                                          <p:val>
                                            <p:strVal val="#ppt_w"/>
                                          </p:val>
                                        </p:tav>
                                      </p:tavLst>
                                    </p:anim>
                                    <p:anim calcmode="lin" valueType="num">
                                      <p:cBhvr>
                                        <p:cTn id="109" dur="500" fill="hold"/>
                                        <p:tgtEl>
                                          <p:spTgt spid="41"/>
                                        </p:tgtEl>
                                        <p:attrNameLst>
                                          <p:attrName>ppt_h</p:attrName>
                                        </p:attrNameLst>
                                      </p:cBhvr>
                                      <p:tavLst>
                                        <p:tav tm="0">
                                          <p:val>
                                            <p:fltVal val="0"/>
                                          </p:val>
                                        </p:tav>
                                        <p:tav tm="100000">
                                          <p:val>
                                            <p:strVal val="#ppt_h"/>
                                          </p:val>
                                        </p:tav>
                                      </p:tavLst>
                                    </p:anim>
                                    <p:animEffect transition="in" filter="fade">
                                      <p:cBhvr>
                                        <p:cTn id="110" dur="500"/>
                                        <p:tgtEl>
                                          <p:spTgt spid="41"/>
                                        </p:tgtEl>
                                      </p:cBhvr>
                                    </p:animEffect>
                                    <p:anim calcmode="lin" valueType="num">
                                      <p:cBhvr>
                                        <p:cTn id="111" dur="500" fill="hold"/>
                                        <p:tgtEl>
                                          <p:spTgt spid="41"/>
                                        </p:tgtEl>
                                        <p:attrNameLst>
                                          <p:attrName>ppt_x</p:attrName>
                                        </p:attrNameLst>
                                      </p:cBhvr>
                                      <p:tavLst>
                                        <p:tav tm="0">
                                          <p:val>
                                            <p:fltVal val="0.5"/>
                                          </p:val>
                                        </p:tav>
                                        <p:tav tm="100000">
                                          <p:val>
                                            <p:strVal val="#ppt_x"/>
                                          </p:val>
                                        </p:tav>
                                      </p:tavLst>
                                    </p:anim>
                                    <p:anim calcmode="lin" valueType="num">
                                      <p:cBhvr>
                                        <p:cTn id="112" dur="500" fill="hold"/>
                                        <p:tgtEl>
                                          <p:spTgt spid="41"/>
                                        </p:tgtEl>
                                        <p:attrNameLst>
                                          <p:attrName>ppt_y</p:attrName>
                                        </p:attrNameLst>
                                      </p:cBhvr>
                                      <p:tavLst>
                                        <p:tav tm="0">
                                          <p:val>
                                            <p:fltVal val="0.5"/>
                                          </p:val>
                                        </p:tav>
                                        <p:tav tm="100000">
                                          <p:val>
                                            <p:strVal val="#ppt_y"/>
                                          </p:val>
                                        </p:tav>
                                      </p:tavLst>
                                    </p:anim>
                                  </p:childTnLst>
                                </p:cTn>
                              </p:par>
                            </p:childTnLst>
                          </p:cTn>
                        </p:par>
                        <p:par>
                          <p:cTn id="113" fill="hold">
                            <p:stCondLst>
                              <p:cond delay="9000"/>
                            </p:stCondLst>
                            <p:childTnLst>
                              <p:par>
                                <p:cTn id="114" presetID="42" presetClass="entr" presetSubtype="0" fill="hold" grpId="0" nodeType="afterEffect">
                                  <p:stCondLst>
                                    <p:cond delay="0"/>
                                  </p:stCondLst>
                                  <p:childTnLst>
                                    <p:set>
                                      <p:cBhvr>
                                        <p:cTn id="115" dur="1" fill="hold">
                                          <p:stCondLst>
                                            <p:cond delay="0"/>
                                          </p:stCondLst>
                                        </p:cTn>
                                        <p:tgtEl>
                                          <p:spTgt spid="52"/>
                                        </p:tgtEl>
                                        <p:attrNameLst>
                                          <p:attrName>style.visibility</p:attrName>
                                        </p:attrNameLst>
                                      </p:cBhvr>
                                      <p:to>
                                        <p:strVal val="visible"/>
                                      </p:to>
                                    </p:set>
                                    <p:animEffect transition="in" filter="fade">
                                      <p:cBhvr>
                                        <p:cTn id="116" dur="1000"/>
                                        <p:tgtEl>
                                          <p:spTgt spid="52"/>
                                        </p:tgtEl>
                                      </p:cBhvr>
                                    </p:animEffect>
                                    <p:anim calcmode="lin" valueType="num">
                                      <p:cBhvr>
                                        <p:cTn id="117" dur="1000" fill="hold"/>
                                        <p:tgtEl>
                                          <p:spTgt spid="52"/>
                                        </p:tgtEl>
                                        <p:attrNameLst>
                                          <p:attrName>ppt_x</p:attrName>
                                        </p:attrNameLst>
                                      </p:cBhvr>
                                      <p:tavLst>
                                        <p:tav tm="0">
                                          <p:val>
                                            <p:strVal val="#ppt_x"/>
                                          </p:val>
                                        </p:tav>
                                        <p:tav tm="100000">
                                          <p:val>
                                            <p:strVal val="#ppt_x"/>
                                          </p:val>
                                        </p:tav>
                                      </p:tavLst>
                                    </p:anim>
                                    <p:anim calcmode="lin" valueType="num">
                                      <p:cBhvr>
                                        <p:cTn id="118" dur="1000" fill="hold"/>
                                        <p:tgtEl>
                                          <p:spTgt spid="52"/>
                                        </p:tgtEl>
                                        <p:attrNameLst>
                                          <p:attrName>ppt_y</p:attrName>
                                        </p:attrNameLst>
                                      </p:cBhvr>
                                      <p:tavLst>
                                        <p:tav tm="0">
                                          <p:val>
                                            <p:strVal val="#ppt_y+.1"/>
                                          </p:val>
                                        </p:tav>
                                        <p:tav tm="100000">
                                          <p:val>
                                            <p:strVal val="#ppt_y"/>
                                          </p:val>
                                        </p:tav>
                                      </p:tavLst>
                                    </p:anim>
                                  </p:childTnLst>
                                </p:cTn>
                              </p:par>
                            </p:childTnLst>
                          </p:cTn>
                        </p:par>
                        <p:par>
                          <p:cTn id="119" fill="hold">
                            <p:stCondLst>
                              <p:cond delay="10000"/>
                            </p:stCondLst>
                            <p:childTnLst>
                              <p:par>
                                <p:cTn id="120" presetID="22" presetClass="entr" presetSubtype="4" fill="hold" nodeType="afterEffect">
                                  <p:stCondLst>
                                    <p:cond delay="0"/>
                                  </p:stCondLst>
                                  <p:childTnLst>
                                    <p:set>
                                      <p:cBhvr>
                                        <p:cTn id="121" dur="1" fill="hold">
                                          <p:stCondLst>
                                            <p:cond delay="0"/>
                                          </p:stCondLst>
                                        </p:cTn>
                                        <p:tgtEl>
                                          <p:spTgt spid="14"/>
                                        </p:tgtEl>
                                        <p:attrNameLst>
                                          <p:attrName>style.visibility</p:attrName>
                                        </p:attrNameLst>
                                      </p:cBhvr>
                                      <p:to>
                                        <p:strVal val="visible"/>
                                      </p:to>
                                    </p:set>
                                    <p:animEffect transition="in" filter="wipe(down)">
                                      <p:cBhvr>
                                        <p:cTn id="122" dur="500"/>
                                        <p:tgtEl>
                                          <p:spTgt spid="14"/>
                                        </p:tgtEl>
                                      </p:cBhvr>
                                    </p:animEffect>
                                  </p:childTnLst>
                                </p:cTn>
                              </p:par>
                            </p:childTnLst>
                          </p:cTn>
                        </p:par>
                        <p:par>
                          <p:cTn id="123" fill="hold">
                            <p:stCondLst>
                              <p:cond delay="10500"/>
                            </p:stCondLst>
                            <p:childTnLst>
                              <p:par>
                                <p:cTn id="124" presetID="22" presetClass="entr" presetSubtype="4" fill="hold" nodeType="afterEffect">
                                  <p:stCondLst>
                                    <p:cond delay="0"/>
                                  </p:stCondLst>
                                  <p:childTnLst>
                                    <p:set>
                                      <p:cBhvr>
                                        <p:cTn id="125" dur="1" fill="hold">
                                          <p:stCondLst>
                                            <p:cond delay="0"/>
                                          </p:stCondLst>
                                        </p:cTn>
                                        <p:tgtEl>
                                          <p:spTgt spid="16"/>
                                        </p:tgtEl>
                                        <p:attrNameLst>
                                          <p:attrName>style.visibility</p:attrName>
                                        </p:attrNameLst>
                                      </p:cBhvr>
                                      <p:to>
                                        <p:strVal val="visible"/>
                                      </p:to>
                                    </p:set>
                                    <p:animEffect transition="in" filter="wipe(down)">
                                      <p:cBhvr>
                                        <p:cTn id="126" dur="500"/>
                                        <p:tgtEl>
                                          <p:spTgt spid="16"/>
                                        </p:tgtEl>
                                      </p:cBhvr>
                                    </p:animEffect>
                                  </p:childTnLst>
                                </p:cTn>
                              </p:par>
                            </p:childTnLst>
                          </p:cTn>
                        </p:par>
                        <p:par>
                          <p:cTn id="127" fill="hold">
                            <p:stCondLst>
                              <p:cond delay="11000"/>
                            </p:stCondLst>
                            <p:childTnLst>
                              <p:par>
                                <p:cTn id="128" presetID="22" presetClass="entr" presetSubtype="4" fill="hold" nodeType="afterEffect">
                                  <p:stCondLst>
                                    <p:cond delay="0"/>
                                  </p:stCondLst>
                                  <p:childTnLst>
                                    <p:set>
                                      <p:cBhvr>
                                        <p:cTn id="129" dur="1" fill="hold">
                                          <p:stCondLst>
                                            <p:cond delay="0"/>
                                          </p:stCondLst>
                                        </p:cTn>
                                        <p:tgtEl>
                                          <p:spTgt spid="26"/>
                                        </p:tgtEl>
                                        <p:attrNameLst>
                                          <p:attrName>style.visibility</p:attrName>
                                        </p:attrNameLst>
                                      </p:cBhvr>
                                      <p:to>
                                        <p:strVal val="visible"/>
                                      </p:to>
                                    </p:set>
                                    <p:animEffect transition="in" filter="wipe(down)">
                                      <p:cBhvr>
                                        <p:cTn id="13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25" grpId="0" animBg="1"/>
      <p:bldP spid="40" grpId="0"/>
      <p:bldP spid="51" grpId="0"/>
      <p:bldP spid="52" grpId="0"/>
      <p:bldP spid="9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6482C13E-A82E-43F0-B429-453A41409BAE}"/>
              </a:ext>
            </a:extLst>
          </p:cNvPr>
          <p:cNvSpPr/>
          <p:nvPr/>
        </p:nvSpPr>
        <p:spPr>
          <a:xfrm>
            <a:off x="1192883" y="1470989"/>
            <a:ext cx="9773007" cy="1371600"/>
          </a:xfrm>
          <a:custGeom>
            <a:avLst/>
            <a:gdLst>
              <a:gd name="connsiteX0" fmla="*/ 685801 w 9773007"/>
              <a:gd name="connsiteY0" fmla="*/ 0 h 1371600"/>
              <a:gd name="connsiteX1" fmla="*/ 721822 w 9773007"/>
              <a:gd name="connsiteY1" fmla="*/ 3631 h 1371600"/>
              <a:gd name="connsiteX2" fmla="*/ 757842 w 9773007"/>
              <a:gd name="connsiteY2" fmla="*/ 0 h 1371600"/>
              <a:gd name="connsiteX3" fmla="*/ 9048392 w 9773007"/>
              <a:gd name="connsiteY3" fmla="*/ 0 h 1371600"/>
              <a:gd name="connsiteX4" fmla="*/ 9067799 w 9773007"/>
              <a:gd name="connsiteY4" fmla="*/ 1956 h 1371600"/>
              <a:gd name="connsiteX5" fmla="*/ 9087206 w 9773007"/>
              <a:gd name="connsiteY5" fmla="*/ 0 h 1371600"/>
              <a:gd name="connsiteX6" fmla="*/ 9773007 w 9773007"/>
              <a:gd name="connsiteY6" fmla="*/ 685800 h 1371600"/>
              <a:gd name="connsiteX7" fmla="*/ 9087206 w 9773007"/>
              <a:gd name="connsiteY7" fmla="*/ 1371600 h 1371600"/>
              <a:gd name="connsiteX8" fmla="*/ 9067799 w 9773007"/>
              <a:gd name="connsiteY8" fmla="*/ 1369644 h 1371600"/>
              <a:gd name="connsiteX9" fmla="*/ 9048392 w 9773007"/>
              <a:gd name="connsiteY9" fmla="*/ 1371600 h 1371600"/>
              <a:gd name="connsiteX10" fmla="*/ 757842 w 9773007"/>
              <a:gd name="connsiteY10" fmla="*/ 1371600 h 1371600"/>
              <a:gd name="connsiteX11" fmla="*/ 721822 w 9773007"/>
              <a:gd name="connsiteY11" fmla="*/ 1367969 h 1371600"/>
              <a:gd name="connsiteX12" fmla="*/ 685801 w 9773007"/>
              <a:gd name="connsiteY12" fmla="*/ 1371600 h 1371600"/>
              <a:gd name="connsiteX13" fmla="*/ 0 w 9773007"/>
              <a:gd name="connsiteY13" fmla="*/ 685800 h 1371600"/>
              <a:gd name="connsiteX14" fmla="*/ 685801 w 9773007"/>
              <a:gd name="connsiteY14"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73007" h="1371600">
                <a:moveTo>
                  <a:pt x="685801" y="0"/>
                </a:moveTo>
                <a:lnTo>
                  <a:pt x="721822" y="3631"/>
                </a:lnTo>
                <a:lnTo>
                  <a:pt x="757842" y="0"/>
                </a:lnTo>
                <a:lnTo>
                  <a:pt x="9048392" y="0"/>
                </a:lnTo>
                <a:lnTo>
                  <a:pt x="9067799" y="1956"/>
                </a:lnTo>
                <a:lnTo>
                  <a:pt x="9087206" y="0"/>
                </a:lnTo>
                <a:cubicBezTo>
                  <a:pt x="9465963" y="0"/>
                  <a:pt x="9773007" y="307043"/>
                  <a:pt x="9773007" y="685800"/>
                </a:cubicBezTo>
                <a:cubicBezTo>
                  <a:pt x="9773007" y="1064557"/>
                  <a:pt x="9465963" y="1371600"/>
                  <a:pt x="9087206" y="1371600"/>
                </a:cubicBezTo>
                <a:lnTo>
                  <a:pt x="9067799" y="1369644"/>
                </a:lnTo>
                <a:lnTo>
                  <a:pt x="9048392" y="1371600"/>
                </a:lnTo>
                <a:lnTo>
                  <a:pt x="757842" y="1371600"/>
                </a:lnTo>
                <a:lnTo>
                  <a:pt x="721822" y="1367969"/>
                </a:lnTo>
                <a:lnTo>
                  <a:pt x="685801" y="1371600"/>
                </a:lnTo>
                <a:cubicBezTo>
                  <a:pt x="307044" y="1371600"/>
                  <a:pt x="0" y="1064557"/>
                  <a:pt x="0" y="685800"/>
                </a:cubicBezTo>
                <a:cubicBezTo>
                  <a:pt x="0" y="307043"/>
                  <a:pt x="307044" y="0"/>
                  <a:pt x="685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a:off x="762000" y="1446180"/>
            <a:ext cx="2286000" cy="3691066"/>
            <a:chOff x="762000" y="1446180"/>
            <a:chExt cx="2286000" cy="3691066"/>
          </a:xfrm>
          <a:effectLst>
            <a:outerShdw blurRad="190500" dist="190500" dir="18900000" algn="bl"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EF3425"/>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1416636"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1972</a:t>
            </a:r>
          </a:p>
        </p:txBody>
      </p:sp>
      <p:sp>
        <p:nvSpPr>
          <p:cNvPr id="17" name="TextBox 16">
            <a:extLst>
              <a:ext uri="{FF2B5EF4-FFF2-40B4-BE49-F238E27FC236}">
                <a16:creationId xmlns:a16="http://schemas.microsoft.com/office/drawing/2014/main" id="{E2843AB4-757E-42A5-BE62-528ED5C4726F}"/>
              </a:ext>
            </a:extLst>
          </p:cNvPr>
          <p:cNvSpPr txBox="1"/>
          <p:nvPr/>
        </p:nvSpPr>
        <p:spPr>
          <a:xfrm>
            <a:off x="1337532"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$12,832</a:t>
            </a:r>
          </a:p>
        </p:txBody>
      </p:sp>
      <p:grpSp>
        <p:nvGrpSpPr>
          <p:cNvPr id="42" name="Group 41">
            <a:extLst>
              <a:ext uri="{FF2B5EF4-FFF2-40B4-BE49-F238E27FC236}">
                <a16:creationId xmlns:a16="http://schemas.microsoft.com/office/drawing/2014/main" id="{E2AD6EBB-6B89-4AD2-89F6-6EE4873F41A4}"/>
              </a:ext>
            </a:extLst>
          </p:cNvPr>
          <p:cNvGrpSpPr/>
          <p:nvPr/>
        </p:nvGrpSpPr>
        <p:grpSpPr>
          <a:xfrm>
            <a:off x="9084589" y="1446180"/>
            <a:ext cx="2286000" cy="3691066"/>
            <a:chOff x="9084589" y="1446180"/>
            <a:chExt cx="2286000" cy="3691066"/>
          </a:xfrm>
          <a:effectLst>
            <a:outerShdw blurRad="190500" dist="190500" dir="18900000" algn="bl" rotWithShape="0">
              <a:prstClr val="black">
                <a:alpha val="40000"/>
              </a:prstClr>
            </a:outerShdw>
          </a:effectLst>
        </p:grpSpPr>
        <p:sp>
          <p:nvSpPr>
            <p:cNvPr id="24" name="Freeform: Shape 23">
              <a:extLst>
                <a:ext uri="{FF2B5EF4-FFF2-40B4-BE49-F238E27FC236}">
                  <a16:creationId xmlns:a16="http://schemas.microsoft.com/office/drawing/2014/main" id="{294714FF-0BC7-4603-9D5B-24C2611D48F4}"/>
                </a:ext>
              </a:extLst>
            </p:cNvPr>
            <p:cNvSpPr>
              <a:spLocks noChangeAspect="1"/>
            </p:cNvSpPr>
            <p:nvPr/>
          </p:nvSpPr>
          <p:spPr>
            <a:xfrm rot="10800000">
              <a:off x="9084589"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2C3749"/>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9FFD1587-1C2F-479B-9E10-A5B919DE2B9C}"/>
                </a:ext>
              </a:extLst>
            </p:cNvPr>
            <p:cNvSpPr>
              <a:spLocks noChangeAspect="1"/>
            </p:cNvSpPr>
            <p:nvPr/>
          </p:nvSpPr>
          <p:spPr>
            <a:xfrm>
              <a:off x="9587509"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40D29304-A4B5-4B9A-8D97-CF38C97672D0}"/>
              </a:ext>
            </a:extLst>
          </p:cNvPr>
          <p:cNvSpPr txBox="1"/>
          <p:nvPr/>
        </p:nvSpPr>
        <p:spPr>
          <a:xfrm>
            <a:off x="9739225"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2008</a:t>
            </a:r>
          </a:p>
        </p:txBody>
      </p:sp>
      <p:sp>
        <p:nvSpPr>
          <p:cNvPr id="27" name="TextBox 26">
            <a:extLst>
              <a:ext uri="{FF2B5EF4-FFF2-40B4-BE49-F238E27FC236}">
                <a16:creationId xmlns:a16="http://schemas.microsoft.com/office/drawing/2014/main" id="{77CEC640-8F11-44DF-BBE9-E391A2D99771}"/>
              </a:ext>
            </a:extLst>
          </p:cNvPr>
          <p:cNvSpPr txBox="1"/>
          <p:nvPr/>
        </p:nvSpPr>
        <p:spPr>
          <a:xfrm>
            <a:off x="9660121"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$21,832</a:t>
            </a:r>
          </a:p>
        </p:txBody>
      </p:sp>
      <p:grpSp>
        <p:nvGrpSpPr>
          <p:cNvPr id="40" name="Group 39">
            <a:extLst>
              <a:ext uri="{FF2B5EF4-FFF2-40B4-BE49-F238E27FC236}">
                <a16:creationId xmlns:a16="http://schemas.microsoft.com/office/drawing/2014/main" id="{AD3F9FA8-7E4F-4018-9B50-E9402B07026C}"/>
              </a:ext>
            </a:extLst>
          </p:cNvPr>
          <p:cNvGrpSpPr/>
          <p:nvPr/>
        </p:nvGrpSpPr>
        <p:grpSpPr>
          <a:xfrm>
            <a:off x="3529584" y="1465674"/>
            <a:ext cx="2286000" cy="3691066"/>
            <a:chOff x="3529584" y="1465674"/>
            <a:chExt cx="2286000" cy="3691066"/>
          </a:xfrm>
          <a:effectLst>
            <a:outerShdw blurRad="190500" dist="190500" dir="18900000" algn="bl" rotWithShape="0">
              <a:prstClr val="black">
                <a:alpha val="40000"/>
              </a:prstClr>
            </a:outerShdw>
          </a:effectLst>
        </p:grpSpPr>
        <p:sp>
          <p:nvSpPr>
            <p:cNvPr id="29" name="Freeform: Shape 28">
              <a:extLst>
                <a:ext uri="{FF2B5EF4-FFF2-40B4-BE49-F238E27FC236}">
                  <a16:creationId xmlns:a16="http://schemas.microsoft.com/office/drawing/2014/main" id="{10126B86-EC55-40D2-83AD-DED93E73A57E}"/>
                </a:ext>
              </a:extLst>
            </p:cNvPr>
            <p:cNvSpPr>
              <a:spLocks noChangeAspect="1"/>
            </p:cNvSpPr>
            <p:nvPr/>
          </p:nvSpPr>
          <p:spPr>
            <a:xfrm rot="10800000">
              <a:off x="3529584"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8397B1"/>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A7E6BD74-C69C-43E0-95B9-B4AA9E336EB8}"/>
                </a:ext>
              </a:extLst>
            </p:cNvPr>
            <p:cNvSpPr>
              <a:spLocks noChangeAspect="1"/>
            </p:cNvSpPr>
            <p:nvPr/>
          </p:nvSpPr>
          <p:spPr>
            <a:xfrm>
              <a:off x="4032504"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03ABF73C-261F-407D-A6C9-8BBC7AA2A29C}"/>
              </a:ext>
            </a:extLst>
          </p:cNvPr>
          <p:cNvSpPr txBox="1"/>
          <p:nvPr/>
        </p:nvSpPr>
        <p:spPr>
          <a:xfrm>
            <a:off x="4184220"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1987</a:t>
            </a:r>
          </a:p>
        </p:txBody>
      </p:sp>
      <p:sp>
        <p:nvSpPr>
          <p:cNvPr id="32" name="TextBox 31">
            <a:extLst>
              <a:ext uri="{FF2B5EF4-FFF2-40B4-BE49-F238E27FC236}">
                <a16:creationId xmlns:a16="http://schemas.microsoft.com/office/drawing/2014/main" id="{1B3C28A8-42E9-445A-909E-FC9AE90D5265}"/>
              </a:ext>
            </a:extLst>
          </p:cNvPr>
          <p:cNvSpPr txBox="1"/>
          <p:nvPr/>
        </p:nvSpPr>
        <p:spPr>
          <a:xfrm>
            <a:off x="4105116"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$13,832</a:t>
            </a:r>
          </a:p>
        </p:txBody>
      </p:sp>
      <p:grpSp>
        <p:nvGrpSpPr>
          <p:cNvPr id="41" name="Group 40">
            <a:extLst>
              <a:ext uri="{FF2B5EF4-FFF2-40B4-BE49-F238E27FC236}">
                <a16:creationId xmlns:a16="http://schemas.microsoft.com/office/drawing/2014/main" id="{FEEC0383-256A-4082-AB83-9196E7062806}"/>
              </a:ext>
            </a:extLst>
          </p:cNvPr>
          <p:cNvGrpSpPr/>
          <p:nvPr/>
        </p:nvGrpSpPr>
        <p:grpSpPr>
          <a:xfrm>
            <a:off x="6298129" y="1465674"/>
            <a:ext cx="2286000" cy="3691066"/>
            <a:chOff x="6298129" y="1465674"/>
            <a:chExt cx="2286000" cy="3691066"/>
          </a:xfrm>
          <a:effectLst>
            <a:outerShdw blurRad="190500" dist="190500" dir="18900000" algn="bl" rotWithShape="0">
              <a:prstClr val="black">
                <a:alpha val="40000"/>
              </a:prstClr>
            </a:outerShdw>
          </a:effectLst>
        </p:grpSpPr>
        <p:sp>
          <p:nvSpPr>
            <p:cNvPr id="34" name="Freeform: Shape 33">
              <a:extLst>
                <a:ext uri="{FF2B5EF4-FFF2-40B4-BE49-F238E27FC236}">
                  <a16:creationId xmlns:a16="http://schemas.microsoft.com/office/drawing/2014/main" id="{713EF8C4-FF2B-45A0-AE81-A11E3CE736B3}"/>
                </a:ext>
              </a:extLst>
            </p:cNvPr>
            <p:cNvSpPr>
              <a:spLocks noChangeAspect="1"/>
            </p:cNvSpPr>
            <p:nvPr/>
          </p:nvSpPr>
          <p:spPr>
            <a:xfrm rot="10800000">
              <a:off x="6298129"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44546B"/>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0FEBB71C-EAAD-421A-8F79-ABC50CA572DD}"/>
                </a:ext>
              </a:extLst>
            </p:cNvPr>
            <p:cNvSpPr>
              <a:spLocks noChangeAspect="1"/>
            </p:cNvSpPr>
            <p:nvPr/>
          </p:nvSpPr>
          <p:spPr>
            <a:xfrm>
              <a:off x="6801049"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35">
            <a:extLst>
              <a:ext uri="{FF2B5EF4-FFF2-40B4-BE49-F238E27FC236}">
                <a16:creationId xmlns:a16="http://schemas.microsoft.com/office/drawing/2014/main" id="{E21BAC6E-FC05-45DF-8B2E-A81E01AFB466}"/>
              </a:ext>
            </a:extLst>
          </p:cNvPr>
          <p:cNvSpPr txBox="1"/>
          <p:nvPr/>
        </p:nvSpPr>
        <p:spPr>
          <a:xfrm>
            <a:off x="6952765"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1999</a:t>
            </a:r>
          </a:p>
        </p:txBody>
      </p:sp>
      <p:sp>
        <p:nvSpPr>
          <p:cNvPr id="37" name="TextBox 36">
            <a:extLst>
              <a:ext uri="{FF2B5EF4-FFF2-40B4-BE49-F238E27FC236}">
                <a16:creationId xmlns:a16="http://schemas.microsoft.com/office/drawing/2014/main" id="{99580FDB-D51E-4B15-A06E-1B8C7ADC8CC6}"/>
              </a:ext>
            </a:extLst>
          </p:cNvPr>
          <p:cNvSpPr txBox="1"/>
          <p:nvPr/>
        </p:nvSpPr>
        <p:spPr>
          <a:xfrm>
            <a:off x="6873661"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$18,832</a:t>
            </a:r>
          </a:p>
        </p:txBody>
      </p:sp>
      <p:sp>
        <p:nvSpPr>
          <p:cNvPr id="38" name="TextBox 37">
            <a:extLst>
              <a:ext uri="{FF2B5EF4-FFF2-40B4-BE49-F238E27FC236}">
                <a16:creationId xmlns:a16="http://schemas.microsoft.com/office/drawing/2014/main" id="{567F7F19-8C94-45E8-B436-2250CA56E1C6}"/>
              </a:ext>
            </a:extLst>
          </p:cNvPr>
          <p:cNvSpPr txBox="1"/>
          <p:nvPr/>
        </p:nvSpPr>
        <p:spPr>
          <a:xfrm>
            <a:off x="633850" y="5156740"/>
            <a:ext cx="2542297" cy="1625060"/>
          </a:xfrm>
          <a:prstGeom prst="rect">
            <a:avLst/>
          </a:prstGeom>
          <a:noFill/>
        </p:spPr>
        <p:txBody>
          <a:bodyPr wrap="square" rtlCol="0">
            <a:spAutoFit/>
          </a:bodyPr>
          <a:lstStyle/>
          <a:p>
            <a:pPr algn="ctr" defTabSz="1219170">
              <a:spcBef>
                <a:spcPct val="20000"/>
              </a:spcBef>
              <a:defRPr/>
            </a:pPr>
            <a:r>
              <a:rPr lang="en-US" sz="1600" dirty="0">
                <a:solidFill>
                  <a:srgbClr val="EF3425"/>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AC585AAB-AAA9-41FD-9B15-31B387E2FA78}"/>
              </a:ext>
            </a:extLst>
          </p:cNvPr>
          <p:cNvSpPr txBox="1"/>
          <p:nvPr/>
        </p:nvSpPr>
        <p:spPr>
          <a:xfrm>
            <a:off x="3401434" y="5156209"/>
            <a:ext cx="2542297" cy="1625060"/>
          </a:xfrm>
          <a:prstGeom prst="rect">
            <a:avLst/>
          </a:prstGeom>
          <a:noFill/>
        </p:spPr>
        <p:txBody>
          <a:bodyPr wrap="square" rtlCol="0">
            <a:spAutoFit/>
          </a:bodyPr>
          <a:lstStyle/>
          <a:p>
            <a:pPr algn="ctr" defTabSz="1219170">
              <a:spcBef>
                <a:spcPct val="20000"/>
              </a:spcBef>
              <a:defRPr/>
            </a:pPr>
            <a:r>
              <a:rPr lang="en-US" sz="1600" dirty="0">
                <a:solidFill>
                  <a:srgbClr val="8397B1"/>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390D70DE-134D-4DCE-A3AE-4C914610792A}"/>
              </a:ext>
            </a:extLst>
          </p:cNvPr>
          <p:cNvSpPr txBox="1"/>
          <p:nvPr/>
        </p:nvSpPr>
        <p:spPr>
          <a:xfrm>
            <a:off x="6248271" y="5143497"/>
            <a:ext cx="2542297" cy="1625060"/>
          </a:xfrm>
          <a:prstGeom prst="rect">
            <a:avLst/>
          </a:prstGeom>
          <a:noFill/>
        </p:spPr>
        <p:txBody>
          <a:bodyPr wrap="square" rtlCol="0">
            <a:spAutoFit/>
          </a:bodyPr>
          <a:lstStyle/>
          <a:p>
            <a:pPr algn="ctr" defTabSz="1219170">
              <a:spcBef>
                <a:spcPct val="20000"/>
              </a:spcBef>
              <a:defRPr/>
            </a:pPr>
            <a:r>
              <a:rPr lang="en-US" sz="1600" dirty="0">
                <a:solidFill>
                  <a:srgbClr val="44546B"/>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20CB8A7-A3B0-4CCD-BB17-CFE84B61ECD6}"/>
              </a:ext>
            </a:extLst>
          </p:cNvPr>
          <p:cNvSpPr txBox="1"/>
          <p:nvPr/>
        </p:nvSpPr>
        <p:spPr>
          <a:xfrm>
            <a:off x="8956439" y="5132864"/>
            <a:ext cx="2542297" cy="1625060"/>
          </a:xfrm>
          <a:prstGeom prst="rect">
            <a:avLst/>
          </a:prstGeom>
          <a:noFill/>
        </p:spPr>
        <p:txBody>
          <a:bodyPr wrap="square" rtlCol="0">
            <a:spAutoFit/>
          </a:bodyPr>
          <a:lstStyle/>
          <a:p>
            <a:pPr algn="ctr" defTabSz="1219170">
              <a:spcBef>
                <a:spcPct val="20000"/>
              </a:spcBef>
              <a:defRPr/>
            </a:pPr>
            <a:r>
              <a:rPr lang="en-US" sz="1600" dirty="0">
                <a:solidFill>
                  <a:srgbClr val="44546B"/>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617367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7" presetClass="entr" presetSubtype="1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strVal val="#ppt_h"/>
                                          </p:val>
                                        </p:tav>
                                        <p:tav tm="100000">
                                          <p:val>
                                            <p:strVal val="#ppt_h"/>
                                          </p:val>
                                        </p:tav>
                                      </p:tavLst>
                                    </p:anim>
                                  </p:childTnLst>
                                </p:cTn>
                              </p:par>
                            </p:childTnLst>
                          </p:cTn>
                        </p:par>
                        <p:par>
                          <p:cTn id="13" fill="hold">
                            <p:stCondLst>
                              <p:cond delay="1000"/>
                            </p:stCondLst>
                            <p:childTnLst>
                              <p:par>
                                <p:cTn id="14" presetID="47" presetClass="entr" presetSubtype="0"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p:cTn id="28" dur="500" fill="hold"/>
                                        <p:tgtEl>
                                          <p:spTgt spid="17"/>
                                        </p:tgtEl>
                                        <p:attrNameLst>
                                          <p:attrName>ppt_w</p:attrName>
                                        </p:attrNameLst>
                                      </p:cBhvr>
                                      <p:tavLst>
                                        <p:tav tm="0">
                                          <p:val>
                                            <p:fltVal val="0"/>
                                          </p:val>
                                        </p:tav>
                                        <p:tav tm="100000">
                                          <p:val>
                                            <p:strVal val="#ppt_w"/>
                                          </p:val>
                                        </p:tav>
                                      </p:tavLst>
                                    </p:anim>
                                    <p:anim calcmode="lin" valueType="num">
                                      <p:cBhvr>
                                        <p:cTn id="29" dur="500" fill="hold"/>
                                        <p:tgtEl>
                                          <p:spTgt spid="17"/>
                                        </p:tgtEl>
                                        <p:attrNameLst>
                                          <p:attrName>ppt_h</p:attrName>
                                        </p:attrNameLst>
                                      </p:cBhvr>
                                      <p:tavLst>
                                        <p:tav tm="0">
                                          <p:val>
                                            <p:fltVal val="0"/>
                                          </p:val>
                                        </p:tav>
                                        <p:tav tm="100000">
                                          <p:val>
                                            <p:strVal val="#ppt_h"/>
                                          </p:val>
                                        </p:tav>
                                      </p:tavLst>
                                    </p:anim>
                                    <p:animEffect transition="in" filter="fade">
                                      <p:cBhvr>
                                        <p:cTn id="30" dur="500"/>
                                        <p:tgtEl>
                                          <p:spTgt spid="17"/>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7" presetClass="entr" presetSubtype="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fade">
                                      <p:cBhvr>
                                        <p:cTn id="40" dur="1000"/>
                                        <p:tgtEl>
                                          <p:spTgt spid="40"/>
                                        </p:tgtEl>
                                      </p:cBhvr>
                                    </p:animEffect>
                                    <p:anim calcmode="lin" valueType="num">
                                      <p:cBhvr>
                                        <p:cTn id="41" dur="1000" fill="hold"/>
                                        <p:tgtEl>
                                          <p:spTgt spid="40"/>
                                        </p:tgtEl>
                                        <p:attrNameLst>
                                          <p:attrName>ppt_x</p:attrName>
                                        </p:attrNameLst>
                                      </p:cBhvr>
                                      <p:tavLst>
                                        <p:tav tm="0">
                                          <p:val>
                                            <p:strVal val="#ppt_x"/>
                                          </p:val>
                                        </p:tav>
                                        <p:tav tm="100000">
                                          <p:val>
                                            <p:strVal val="#ppt_x"/>
                                          </p:val>
                                        </p:tav>
                                      </p:tavLst>
                                    </p:anim>
                                    <p:anim calcmode="lin" valueType="num">
                                      <p:cBhvr>
                                        <p:cTn id="42" dur="1000" fill="hold"/>
                                        <p:tgtEl>
                                          <p:spTgt spid="40"/>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53" presetClass="entr" presetSubtype="16" fill="hold" grpId="0" nodeType="afterEffect">
                                  <p:stCondLst>
                                    <p:cond delay="0"/>
                                  </p:stCondLst>
                                  <p:childTnLst>
                                    <p:set>
                                      <p:cBhvr>
                                        <p:cTn id="45" dur="1" fill="hold">
                                          <p:stCondLst>
                                            <p:cond delay="0"/>
                                          </p:stCondLst>
                                        </p:cTn>
                                        <p:tgtEl>
                                          <p:spTgt spid="31"/>
                                        </p:tgtEl>
                                        <p:attrNameLst>
                                          <p:attrName>style.visibility</p:attrName>
                                        </p:attrNameLst>
                                      </p:cBhvr>
                                      <p:to>
                                        <p:strVal val="visible"/>
                                      </p:to>
                                    </p:set>
                                    <p:anim calcmode="lin" valueType="num">
                                      <p:cBhvr>
                                        <p:cTn id="46" dur="500" fill="hold"/>
                                        <p:tgtEl>
                                          <p:spTgt spid="31"/>
                                        </p:tgtEl>
                                        <p:attrNameLst>
                                          <p:attrName>ppt_w</p:attrName>
                                        </p:attrNameLst>
                                      </p:cBhvr>
                                      <p:tavLst>
                                        <p:tav tm="0">
                                          <p:val>
                                            <p:fltVal val="0"/>
                                          </p:val>
                                        </p:tav>
                                        <p:tav tm="100000">
                                          <p:val>
                                            <p:strVal val="#ppt_w"/>
                                          </p:val>
                                        </p:tav>
                                      </p:tavLst>
                                    </p:anim>
                                    <p:anim calcmode="lin" valueType="num">
                                      <p:cBhvr>
                                        <p:cTn id="47" dur="500" fill="hold"/>
                                        <p:tgtEl>
                                          <p:spTgt spid="31"/>
                                        </p:tgtEl>
                                        <p:attrNameLst>
                                          <p:attrName>ppt_h</p:attrName>
                                        </p:attrNameLst>
                                      </p:cBhvr>
                                      <p:tavLst>
                                        <p:tav tm="0">
                                          <p:val>
                                            <p:fltVal val="0"/>
                                          </p:val>
                                        </p:tav>
                                        <p:tav tm="100000">
                                          <p:val>
                                            <p:strVal val="#ppt_h"/>
                                          </p:val>
                                        </p:tav>
                                      </p:tavLst>
                                    </p:anim>
                                    <p:animEffect transition="in" filter="fade">
                                      <p:cBhvr>
                                        <p:cTn id="48" dur="500"/>
                                        <p:tgtEl>
                                          <p:spTgt spid="31"/>
                                        </p:tgtEl>
                                      </p:cBhvr>
                                    </p:animEffect>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32"/>
                                        </p:tgtEl>
                                        <p:attrNameLst>
                                          <p:attrName>style.visibility</p:attrName>
                                        </p:attrNameLst>
                                      </p:cBhvr>
                                      <p:to>
                                        <p:strVal val="visible"/>
                                      </p:to>
                                    </p:set>
                                    <p:anim calcmode="lin" valueType="num">
                                      <p:cBhvr>
                                        <p:cTn id="52" dur="500" fill="hold"/>
                                        <p:tgtEl>
                                          <p:spTgt spid="32"/>
                                        </p:tgtEl>
                                        <p:attrNameLst>
                                          <p:attrName>ppt_w</p:attrName>
                                        </p:attrNameLst>
                                      </p:cBhvr>
                                      <p:tavLst>
                                        <p:tav tm="0">
                                          <p:val>
                                            <p:fltVal val="0"/>
                                          </p:val>
                                        </p:tav>
                                        <p:tav tm="100000">
                                          <p:val>
                                            <p:strVal val="#ppt_w"/>
                                          </p:val>
                                        </p:tav>
                                      </p:tavLst>
                                    </p:anim>
                                    <p:anim calcmode="lin" valueType="num">
                                      <p:cBhvr>
                                        <p:cTn id="53" dur="500" fill="hold"/>
                                        <p:tgtEl>
                                          <p:spTgt spid="32"/>
                                        </p:tgtEl>
                                        <p:attrNameLst>
                                          <p:attrName>ppt_h</p:attrName>
                                        </p:attrNameLst>
                                      </p:cBhvr>
                                      <p:tavLst>
                                        <p:tav tm="0">
                                          <p:val>
                                            <p:fltVal val="0"/>
                                          </p:val>
                                        </p:tav>
                                        <p:tav tm="100000">
                                          <p:val>
                                            <p:strVal val="#ppt_h"/>
                                          </p:val>
                                        </p:tav>
                                      </p:tavLst>
                                    </p:anim>
                                    <p:animEffect transition="in" filter="fade">
                                      <p:cBhvr>
                                        <p:cTn id="54" dur="500"/>
                                        <p:tgtEl>
                                          <p:spTgt spid="3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fade">
                                      <p:cBhvr>
                                        <p:cTn id="58" dur="1000"/>
                                        <p:tgtEl>
                                          <p:spTgt spid="28"/>
                                        </p:tgtEl>
                                      </p:cBhvr>
                                    </p:animEffect>
                                    <p:anim calcmode="lin" valueType="num">
                                      <p:cBhvr>
                                        <p:cTn id="59" dur="1000" fill="hold"/>
                                        <p:tgtEl>
                                          <p:spTgt spid="28"/>
                                        </p:tgtEl>
                                        <p:attrNameLst>
                                          <p:attrName>ppt_x</p:attrName>
                                        </p:attrNameLst>
                                      </p:cBhvr>
                                      <p:tavLst>
                                        <p:tav tm="0">
                                          <p:val>
                                            <p:strVal val="#ppt_x"/>
                                          </p:val>
                                        </p:tav>
                                        <p:tav tm="100000">
                                          <p:val>
                                            <p:strVal val="#ppt_x"/>
                                          </p:val>
                                        </p:tav>
                                      </p:tavLst>
                                    </p:anim>
                                    <p:anim calcmode="lin" valueType="num">
                                      <p:cBhvr>
                                        <p:cTn id="60" dur="1000" fill="hold"/>
                                        <p:tgtEl>
                                          <p:spTgt spid="28"/>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47" presetClass="entr" presetSubtype="0" fill="hold" nodeType="afterEffect">
                                  <p:stCondLst>
                                    <p:cond delay="0"/>
                                  </p:stCondLst>
                                  <p:childTnLst>
                                    <p:set>
                                      <p:cBhvr>
                                        <p:cTn id="63" dur="1" fill="hold">
                                          <p:stCondLst>
                                            <p:cond delay="0"/>
                                          </p:stCondLst>
                                        </p:cTn>
                                        <p:tgtEl>
                                          <p:spTgt spid="41"/>
                                        </p:tgtEl>
                                        <p:attrNameLst>
                                          <p:attrName>style.visibility</p:attrName>
                                        </p:attrNameLst>
                                      </p:cBhvr>
                                      <p:to>
                                        <p:strVal val="visible"/>
                                      </p:to>
                                    </p:set>
                                    <p:animEffect transition="in" filter="fade">
                                      <p:cBhvr>
                                        <p:cTn id="64" dur="1000"/>
                                        <p:tgtEl>
                                          <p:spTgt spid="41"/>
                                        </p:tgtEl>
                                      </p:cBhvr>
                                    </p:animEffect>
                                    <p:anim calcmode="lin" valueType="num">
                                      <p:cBhvr>
                                        <p:cTn id="65" dur="1000" fill="hold"/>
                                        <p:tgtEl>
                                          <p:spTgt spid="41"/>
                                        </p:tgtEl>
                                        <p:attrNameLst>
                                          <p:attrName>ppt_x</p:attrName>
                                        </p:attrNameLst>
                                      </p:cBhvr>
                                      <p:tavLst>
                                        <p:tav tm="0">
                                          <p:val>
                                            <p:strVal val="#ppt_x"/>
                                          </p:val>
                                        </p:tav>
                                        <p:tav tm="100000">
                                          <p:val>
                                            <p:strVal val="#ppt_x"/>
                                          </p:val>
                                        </p:tav>
                                      </p:tavLst>
                                    </p:anim>
                                    <p:anim calcmode="lin" valueType="num">
                                      <p:cBhvr>
                                        <p:cTn id="66" dur="1000" fill="hold"/>
                                        <p:tgtEl>
                                          <p:spTgt spid="41"/>
                                        </p:tgtEl>
                                        <p:attrNameLst>
                                          <p:attrName>ppt_y</p:attrName>
                                        </p:attrNameLst>
                                      </p:cBhvr>
                                      <p:tavLst>
                                        <p:tav tm="0">
                                          <p:val>
                                            <p:strVal val="#ppt_y-.1"/>
                                          </p:val>
                                        </p:tav>
                                        <p:tav tm="100000">
                                          <p:val>
                                            <p:strVal val="#ppt_y"/>
                                          </p:val>
                                        </p:tav>
                                      </p:tavLst>
                                    </p:anim>
                                  </p:childTnLst>
                                </p:cTn>
                              </p:par>
                            </p:childTnLst>
                          </p:cTn>
                        </p:par>
                        <p:par>
                          <p:cTn id="67" fill="hold">
                            <p:stCondLst>
                              <p:cond delay="8000"/>
                            </p:stCondLst>
                            <p:childTnLst>
                              <p:par>
                                <p:cTn id="68" presetID="53" presetClass="entr" presetSubtype="16" fill="hold" grpId="0" nodeType="afterEffect">
                                  <p:stCondLst>
                                    <p:cond delay="0"/>
                                  </p:stCondLst>
                                  <p:childTnLst>
                                    <p:set>
                                      <p:cBhvr>
                                        <p:cTn id="69" dur="1" fill="hold">
                                          <p:stCondLst>
                                            <p:cond delay="0"/>
                                          </p:stCondLst>
                                        </p:cTn>
                                        <p:tgtEl>
                                          <p:spTgt spid="36"/>
                                        </p:tgtEl>
                                        <p:attrNameLst>
                                          <p:attrName>style.visibility</p:attrName>
                                        </p:attrNameLst>
                                      </p:cBhvr>
                                      <p:to>
                                        <p:strVal val="visible"/>
                                      </p:to>
                                    </p:set>
                                    <p:anim calcmode="lin" valueType="num">
                                      <p:cBhvr>
                                        <p:cTn id="70" dur="500" fill="hold"/>
                                        <p:tgtEl>
                                          <p:spTgt spid="36"/>
                                        </p:tgtEl>
                                        <p:attrNameLst>
                                          <p:attrName>ppt_w</p:attrName>
                                        </p:attrNameLst>
                                      </p:cBhvr>
                                      <p:tavLst>
                                        <p:tav tm="0">
                                          <p:val>
                                            <p:fltVal val="0"/>
                                          </p:val>
                                        </p:tav>
                                        <p:tav tm="100000">
                                          <p:val>
                                            <p:strVal val="#ppt_w"/>
                                          </p:val>
                                        </p:tav>
                                      </p:tavLst>
                                    </p:anim>
                                    <p:anim calcmode="lin" valueType="num">
                                      <p:cBhvr>
                                        <p:cTn id="71" dur="500" fill="hold"/>
                                        <p:tgtEl>
                                          <p:spTgt spid="36"/>
                                        </p:tgtEl>
                                        <p:attrNameLst>
                                          <p:attrName>ppt_h</p:attrName>
                                        </p:attrNameLst>
                                      </p:cBhvr>
                                      <p:tavLst>
                                        <p:tav tm="0">
                                          <p:val>
                                            <p:fltVal val="0"/>
                                          </p:val>
                                        </p:tav>
                                        <p:tav tm="100000">
                                          <p:val>
                                            <p:strVal val="#ppt_h"/>
                                          </p:val>
                                        </p:tav>
                                      </p:tavLst>
                                    </p:anim>
                                    <p:animEffect transition="in" filter="fade">
                                      <p:cBhvr>
                                        <p:cTn id="72" dur="500"/>
                                        <p:tgtEl>
                                          <p:spTgt spid="36"/>
                                        </p:tgtEl>
                                      </p:cBhvr>
                                    </p:animEffect>
                                  </p:childTnLst>
                                </p:cTn>
                              </p:par>
                            </p:childTnLst>
                          </p:cTn>
                        </p:par>
                        <p:par>
                          <p:cTn id="73" fill="hold">
                            <p:stCondLst>
                              <p:cond delay="8500"/>
                            </p:stCondLst>
                            <p:childTnLst>
                              <p:par>
                                <p:cTn id="74" presetID="53" presetClass="entr" presetSubtype="16"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 calcmode="lin" valueType="num">
                                      <p:cBhvr>
                                        <p:cTn id="76" dur="500" fill="hold"/>
                                        <p:tgtEl>
                                          <p:spTgt spid="37"/>
                                        </p:tgtEl>
                                        <p:attrNameLst>
                                          <p:attrName>ppt_w</p:attrName>
                                        </p:attrNameLst>
                                      </p:cBhvr>
                                      <p:tavLst>
                                        <p:tav tm="0">
                                          <p:val>
                                            <p:fltVal val="0"/>
                                          </p:val>
                                        </p:tav>
                                        <p:tav tm="100000">
                                          <p:val>
                                            <p:strVal val="#ppt_w"/>
                                          </p:val>
                                        </p:tav>
                                      </p:tavLst>
                                    </p:anim>
                                    <p:anim calcmode="lin" valueType="num">
                                      <p:cBhvr>
                                        <p:cTn id="77" dur="500" fill="hold"/>
                                        <p:tgtEl>
                                          <p:spTgt spid="37"/>
                                        </p:tgtEl>
                                        <p:attrNameLst>
                                          <p:attrName>ppt_h</p:attrName>
                                        </p:attrNameLst>
                                      </p:cBhvr>
                                      <p:tavLst>
                                        <p:tav tm="0">
                                          <p:val>
                                            <p:fltVal val="0"/>
                                          </p:val>
                                        </p:tav>
                                        <p:tav tm="100000">
                                          <p:val>
                                            <p:strVal val="#ppt_h"/>
                                          </p:val>
                                        </p:tav>
                                      </p:tavLst>
                                    </p:anim>
                                    <p:animEffect transition="in" filter="fade">
                                      <p:cBhvr>
                                        <p:cTn id="78" dur="500"/>
                                        <p:tgtEl>
                                          <p:spTgt spid="37"/>
                                        </p:tgtEl>
                                      </p:cBhvr>
                                    </p:animEffect>
                                  </p:childTnLst>
                                </p:cTn>
                              </p:par>
                            </p:childTnLst>
                          </p:cTn>
                        </p:par>
                        <p:par>
                          <p:cTn id="79" fill="hold">
                            <p:stCondLst>
                              <p:cond delay="9000"/>
                            </p:stCondLst>
                            <p:childTnLst>
                              <p:par>
                                <p:cTn id="80" presetID="42" presetClass="entr" presetSubtype="0"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10000"/>
                            </p:stCondLst>
                            <p:childTnLst>
                              <p:par>
                                <p:cTn id="86" presetID="47" presetClass="entr" presetSubtype="0" fill="hold" nodeType="after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11000"/>
                            </p:stCondLst>
                            <p:childTnLst>
                              <p:par>
                                <p:cTn id="92" presetID="53" presetClass="entr" presetSubtype="16" fill="hold" grpId="0" nodeType="afterEffect">
                                  <p:stCondLst>
                                    <p:cond delay="0"/>
                                  </p:stCondLst>
                                  <p:childTnLst>
                                    <p:set>
                                      <p:cBhvr>
                                        <p:cTn id="93" dur="1" fill="hold">
                                          <p:stCondLst>
                                            <p:cond delay="0"/>
                                          </p:stCondLst>
                                        </p:cTn>
                                        <p:tgtEl>
                                          <p:spTgt spid="26"/>
                                        </p:tgtEl>
                                        <p:attrNameLst>
                                          <p:attrName>style.visibility</p:attrName>
                                        </p:attrNameLst>
                                      </p:cBhvr>
                                      <p:to>
                                        <p:strVal val="visible"/>
                                      </p:to>
                                    </p:set>
                                    <p:anim calcmode="lin" valueType="num">
                                      <p:cBhvr>
                                        <p:cTn id="94" dur="500" fill="hold"/>
                                        <p:tgtEl>
                                          <p:spTgt spid="26"/>
                                        </p:tgtEl>
                                        <p:attrNameLst>
                                          <p:attrName>ppt_w</p:attrName>
                                        </p:attrNameLst>
                                      </p:cBhvr>
                                      <p:tavLst>
                                        <p:tav tm="0">
                                          <p:val>
                                            <p:fltVal val="0"/>
                                          </p:val>
                                        </p:tav>
                                        <p:tav tm="100000">
                                          <p:val>
                                            <p:strVal val="#ppt_w"/>
                                          </p:val>
                                        </p:tav>
                                      </p:tavLst>
                                    </p:anim>
                                    <p:anim calcmode="lin" valueType="num">
                                      <p:cBhvr>
                                        <p:cTn id="95" dur="500" fill="hold"/>
                                        <p:tgtEl>
                                          <p:spTgt spid="26"/>
                                        </p:tgtEl>
                                        <p:attrNameLst>
                                          <p:attrName>ppt_h</p:attrName>
                                        </p:attrNameLst>
                                      </p:cBhvr>
                                      <p:tavLst>
                                        <p:tav tm="0">
                                          <p:val>
                                            <p:fltVal val="0"/>
                                          </p:val>
                                        </p:tav>
                                        <p:tav tm="100000">
                                          <p:val>
                                            <p:strVal val="#ppt_h"/>
                                          </p:val>
                                        </p:tav>
                                      </p:tavLst>
                                    </p:anim>
                                    <p:animEffect transition="in" filter="fade">
                                      <p:cBhvr>
                                        <p:cTn id="96" dur="500"/>
                                        <p:tgtEl>
                                          <p:spTgt spid="26"/>
                                        </p:tgtEl>
                                      </p:cBhvr>
                                    </p:animEffect>
                                  </p:childTnLst>
                                </p:cTn>
                              </p:par>
                            </p:childTnLst>
                          </p:cTn>
                        </p:par>
                        <p:par>
                          <p:cTn id="97" fill="hold">
                            <p:stCondLst>
                              <p:cond delay="11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12000"/>
                            </p:stCondLst>
                            <p:childTnLst>
                              <p:par>
                                <p:cTn id="104" presetID="42" presetClass="entr" presetSubtype="0" fill="hold" grpId="0" nodeType="afterEffect">
                                  <p:stCondLst>
                                    <p:cond delay="0"/>
                                  </p:stCondLst>
                                  <p:childTnLst>
                                    <p:set>
                                      <p:cBhvr>
                                        <p:cTn id="105" dur="1" fill="hold">
                                          <p:stCondLst>
                                            <p:cond delay="0"/>
                                          </p:stCondLst>
                                        </p:cTn>
                                        <p:tgtEl>
                                          <p:spTgt spid="43"/>
                                        </p:tgtEl>
                                        <p:attrNameLst>
                                          <p:attrName>style.visibility</p:attrName>
                                        </p:attrNameLst>
                                      </p:cBhvr>
                                      <p:to>
                                        <p:strVal val="visible"/>
                                      </p:to>
                                    </p:set>
                                    <p:animEffect transition="in" filter="fade">
                                      <p:cBhvr>
                                        <p:cTn id="106" dur="1000"/>
                                        <p:tgtEl>
                                          <p:spTgt spid="43"/>
                                        </p:tgtEl>
                                      </p:cBhvr>
                                    </p:animEffect>
                                    <p:anim calcmode="lin" valueType="num">
                                      <p:cBhvr>
                                        <p:cTn id="107" dur="1000" fill="hold"/>
                                        <p:tgtEl>
                                          <p:spTgt spid="43"/>
                                        </p:tgtEl>
                                        <p:attrNameLst>
                                          <p:attrName>ppt_x</p:attrName>
                                        </p:attrNameLst>
                                      </p:cBhvr>
                                      <p:tavLst>
                                        <p:tav tm="0">
                                          <p:val>
                                            <p:strVal val="#ppt_x"/>
                                          </p:val>
                                        </p:tav>
                                        <p:tav tm="100000">
                                          <p:val>
                                            <p:strVal val="#ppt_x"/>
                                          </p:val>
                                        </p:tav>
                                      </p:tavLst>
                                    </p:anim>
                                    <p:anim calcmode="lin" valueType="num">
                                      <p:cBhvr>
                                        <p:cTn id="10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16" grpId="0"/>
      <p:bldP spid="17" grpId="0"/>
      <p:bldP spid="26" grpId="0"/>
      <p:bldP spid="27" grpId="0"/>
      <p:bldP spid="31" grpId="0"/>
      <p:bldP spid="32" grpId="0"/>
      <p:bldP spid="36" grpId="0"/>
      <p:bldP spid="37" grpId="0"/>
      <p:bldP spid="38" grpId="0"/>
      <p:bldP spid="28" grpId="0"/>
      <p:bldP spid="33" grpId="0"/>
      <p:bldP spid="43"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8397B1"/>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8397B1"/>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2">
                                            <p:txEl>
                                              <p:pRg st="0" end="0"/>
                                            </p:txEl>
                                          </p:spTgt>
                                        </p:tgtEl>
                                        <p:attrNameLst>
                                          <p:attrName>style.visibility</p:attrName>
                                        </p:attrNameLst>
                                      </p:cBhvr>
                                      <p:to>
                                        <p:strVal val="visible"/>
                                      </p:to>
                                    </p:set>
                                    <p:animEffect transition="in" filter="fade">
                                      <p:cBhvr>
                                        <p:cTn id="26" dur="1000"/>
                                        <p:tgtEl>
                                          <p:spTgt spid="62">
                                            <p:txEl>
                                              <p:pRg st="0" end="0"/>
                                            </p:txEl>
                                          </p:spTgt>
                                        </p:tgtEl>
                                      </p:cBhvr>
                                    </p:animEffect>
                                    <p:anim calcmode="lin" valueType="num">
                                      <p:cBhvr>
                                        <p:cTn id="27"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62">
                                            <p:txEl>
                                              <p:pRg st="3" end="3"/>
                                            </p:txEl>
                                          </p:spTgt>
                                        </p:tgtEl>
                                        <p:attrNameLst>
                                          <p:attrName>style.visibility</p:attrName>
                                        </p:attrNameLst>
                                      </p:cBhvr>
                                      <p:to>
                                        <p:strVal val="visible"/>
                                      </p:to>
                                    </p:set>
                                    <p:animEffect transition="in" filter="fade">
                                      <p:cBhvr>
                                        <p:cTn id="32" dur="1000"/>
                                        <p:tgtEl>
                                          <p:spTgt spid="62">
                                            <p:txEl>
                                              <p:pRg st="3" end="3"/>
                                            </p:txEl>
                                          </p:spTgt>
                                        </p:tgtEl>
                                      </p:cBhvr>
                                    </p:animEffect>
                                    <p:anim calcmode="lin" valueType="num">
                                      <p:cBhvr>
                                        <p:cTn id="33"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62">
                                            <p:txEl>
                                              <p:pRg st="5" end="5"/>
                                            </p:txEl>
                                          </p:spTgt>
                                        </p:tgtEl>
                                        <p:attrNameLst>
                                          <p:attrName>style.visibility</p:attrName>
                                        </p:attrNameLst>
                                      </p:cBhvr>
                                      <p:to>
                                        <p:strVal val="visible"/>
                                      </p:to>
                                    </p:set>
                                    <p:animEffect transition="in" filter="fade">
                                      <p:cBhvr>
                                        <p:cTn id="38" dur="1000"/>
                                        <p:tgtEl>
                                          <p:spTgt spid="62">
                                            <p:txEl>
                                              <p:pRg st="5" end="5"/>
                                            </p:txEl>
                                          </p:spTgt>
                                        </p:tgtEl>
                                      </p:cBhvr>
                                    </p:animEffect>
                                    <p:anim calcmode="lin" valueType="num">
                                      <p:cBhvr>
                                        <p:cTn id="39"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62">
                                            <p:txEl>
                                              <p:pRg st="6" end="6"/>
                                            </p:txEl>
                                          </p:spTgt>
                                        </p:tgtEl>
                                        <p:attrNameLst>
                                          <p:attrName>style.visibility</p:attrName>
                                        </p:attrNameLst>
                                      </p:cBhvr>
                                      <p:to>
                                        <p:strVal val="visible"/>
                                      </p:to>
                                    </p:set>
                                    <p:animEffect transition="in" filter="fade">
                                      <p:cBhvr>
                                        <p:cTn id="44" dur="1000"/>
                                        <p:tgtEl>
                                          <p:spTgt spid="62">
                                            <p:txEl>
                                              <p:pRg st="6" end="6"/>
                                            </p:txEl>
                                          </p:spTgt>
                                        </p:tgtEl>
                                      </p:cBhvr>
                                    </p:animEffect>
                                    <p:anim calcmode="lin" valueType="num">
                                      <p:cBhvr>
                                        <p:cTn id="45"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62">
                                            <p:txEl>
                                              <p:pRg st="7" end="7"/>
                                            </p:txEl>
                                          </p:spTgt>
                                        </p:tgtEl>
                                        <p:attrNameLst>
                                          <p:attrName>style.visibility</p:attrName>
                                        </p:attrNameLst>
                                      </p:cBhvr>
                                      <p:to>
                                        <p:strVal val="visible"/>
                                      </p:to>
                                    </p:set>
                                    <p:animEffect transition="in" filter="fade">
                                      <p:cBhvr>
                                        <p:cTn id="50" dur="1000"/>
                                        <p:tgtEl>
                                          <p:spTgt spid="62">
                                            <p:txEl>
                                              <p:pRg st="7" end="7"/>
                                            </p:txEl>
                                          </p:spTgt>
                                        </p:tgtEl>
                                      </p:cBhvr>
                                    </p:animEffect>
                                    <p:anim calcmode="lin" valueType="num">
                                      <p:cBhvr>
                                        <p:cTn id="51"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53" presetClass="entr" presetSubtype="16" fill="hold" grpId="0" nodeType="afterEffect">
                                  <p:stCondLst>
                                    <p:cond delay="0"/>
                                  </p:stCondLst>
                                  <p:childTnLst>
                                    <p:set>
                                      <p:cBhvr>
                                        <p:cTn id="55" dur="1" fill="hold">
                                          <p:stCondLst>
                                            <p:cond delay="0"/>
                                          </p:stCondLst>
                                        </p:cTn>
                                        <p:tgtEl>
                                          <p:spTgt spid="66"/>
                                        </p:tgtEl>
                                        <p:attrNameLst>
                                          <p:attrName>style.visibility</p:attrName>
                                        </p:attrNameLst>
                                      </p:cBhvr>
                                      <p:to>
                                        <p:strVal val="visible"/>
                                      </p:to>
                                    </p:set>
                                    <p:anim calcmode="lin" valueType="num">
                                      <p:cBhvr>
                                        <p:cTn id="56" dur="500" fill="hold"/>
                                        <p:tgtEl>
                                          <p:spTgt spid="66"/>
                                        </p:tgtEl>
                                        <p:attrNameLst>
                                          <p:attrName>ppt_w</p:attrName>
                                        </p:attrNameLst>
                                      </p:cBhvr>
                                      <p:tavLst>
                                        <p:tav tm="0">
                                          <p:val>
                                            <p:fltVal val="0"/>
                                          </p:val>
                                        </p:tav>
                                        <p:tav tm="100000">
                                          <p:val>
                                            <p:strVal val="#ppt_w"/>
                                          </p:val>
                                        </p:tav>
                                      </p:tavLst>
                                    </p:anim>
                                    <p:anim calcmode="lin" valueType="num">
                                      <p:cBhvr>
                                        <p:cTn id="57" dur="500" fill="hold"/>
                                        <p:tgtEl>
                                          <p:spTgt spid="66"/>
                                        </p:tgtEl>
                                        <p:attrNameLst>
                                          <p:attrName>ppt_h</p:attrName>
                                        </p:attrNameLst>
                                      </p:cBhvr>
                                      <p:tavLst>
                                        <p:tav tm="0">
                                          <p:val>
                                            <p:fltVal val="0"/>
                                          </p:val>
                                        </p:tav>
                                        <p:tav tm="100000">
                                          <p:val>
                                            <p:strVal val="#ppt_h"/>
                                          </p:val>
                                        </p:tav>
                                      </p:tavLst>
                                    </p:anim>
                                    <p:animEffect transition="in" filter="fade">
                                      <p:cBhvr>
                                        <p:cTn id="58" dur="500"/>
                                        <p:tgtEl>
                                          <p:spTgt spid="66"/>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fltVal val="0"/>
                                          </p:val>
                                        </p:tav>
                                        <p:tav tm="100000">
                                          <p:val>
                                            <p:strVal val="#ppt_h"/>
                                          </p:val>
                                        </p:tav>
                                      </p:tavLst>
                                    </p:anim>
                                    <p:animEffect transition="in" filter="fade">
                                      <p:cBhvr>
                                        <p:cTn id="68" dur="500"/>
                                        <p:tgtEl>
                                          <p:spTgt spid="65"/>
                                        </p:tgtEl>
                                      </p:cBhvr>
                                    </p:animEffect>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77"/>
                                        </p:tgtEl>
                                        <p:attrNameLst>
                                          <p:attrName>style.visibility</p:attrName>
                                        </p:attrNameLst>
                                      </p:cBhvr>
                                      <p:to>
                                        <p:strVal val="visible"/>
                                      </p:to>
                                    </p:set>
                                    <p:anim calcmode="lin" valueType="num">
                                      <p:cBhvr>
                                        <p:cTn id="72" dur="500" fill="hold"/>
                                        <p:tgtEl>
                                          <p:spTgt spid="77"/>
                                        </p:tgtEl>
                                        <p:attrNameLst>
                                          <p:attrName>ppt_w</p:attrName>
                                        </p:attrNameLst>
                                      </p:cBhvr>
                                      <p:tavLst>
                                        <p:tav tm="0">
                                          <p:val>
                                            <p:fltVal val="0"/>
                                          </p:val>
                                        </p:tav>
                                        <p:tav tm="100000">
                                          <p:val>
                                            <p:strVal val="#ppt_w"/>
                                          </p:val>
                                        </p:tav>
                                      </p:tavLst>
                                    </p:anim>
                                    <p:anim calcmode="lin" valueType="num">
                                      <p:cBhvr>
                                        <p:cTn id="73" dur="500" fill="hold"/>
                                        <p:tgtEl>
                                          <p:spTgt spid="77"/>
                                        </p:tgtEl>
                                        <p:attrNameLst>
                                          <p:attrName>ppt_h</p:attrName>
                                        </p:attrNameLst>
                                      </p:cBhvr>
                                      <p:tavLst>
                                        <p:tav tm="0">
                                          <p:val>
                                            <p:fltVal val="0"/>
                                          </p:val>
                                        </p:tav>
                                        <p:tav tm="100000">
                                          <p:val>
                                            <p:strVal val="#ppt_h"/>
                                          </p:val>
                                        </p:tav>
                                      </p:tavLst>
                                    </p:anim>
                                    <p:animEffect transition="in" filter="fade">
                                      <p:cBhvr>
                                        <p:cTn id="74" dur="500"/>
                                        <p:tgtEl>
                                          <p:spTgt spid="77"/>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1000"/>
                                        <p:tgtEl>
                                          <p:spTgt spid="68"/>
                                        </p:tgtEl>
                                      </p:cBhvr>
                                    </p:animEffect>
                                    <p:anim calcmode="lin" valueType="num">
                                      <p:cBhvr>
                                        <p:cTn id="79" dur="1000" fill="hold"/>
                                        <p:tgtEl>
                                          <p:spTgt spid="68"/>
                                        </p:tgtEl>
                                        <p:attrNameLst>
                                          <p:attrName>ppt_x</p:attrName>
                                        </p:attrNameLst>
                                      </p:cBhvr>
                                      <p:tavLst>
                                        <p:tav tm="0">
                                          <p:val>
                                            <p:strVal val="#ppt_x"/>
                                          </p:val>
                                        </p:tav>
                                        <p:tav tm="100000">
                                          <p:val>
                                            <p:strVal val="#ppt_x"/>
                                          </p:val>
                                        </p:tav>
                                      </p:tavLst>
                                    </p:anim>
                                    <p:anim calcmode="lin" valueType="num">
                                      <p:cBhvr>
                                        <p:cTn id="80" dur="1000" fill="hold"/>
                                        <p:tgtEl>
                                          <p:spTgt spid="68"/>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22" presetClass="entr" presetSubtype="4" fill="hold" grpId="0" nodeType="after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wipe(down)">
                                      <p:cBhvr>
                                        <p:cTn id="84" dur="1000"/>
                                        <p:tgtEl>
                                          <p:spTgt spid="64"/>
                                        </p:tgtEl>
                                      </p:cBhvr>
                                    </p:animEffect>
                                  </p:childTnLst>
                                </p:cTn>
                              </p:par>
                              <p:par>
                                <p:cTn id="85" presetID="42" presetClass="entr" presetSubtype="0" fill="hold" grpId="0" nodeType="with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fade">
                                      <p:cBhvr>
                                        <p:cTn id="87" dur="1000"/>
                                        <p:tgtEl>
                                          <p:spTgt spid="67"/>
                                        </p:tgtEl>
                                      </p:cBhvr>
                                    </p:animEffect>
                                    <p:anim calcmode="lin" valueType="num">
                                      <p:cBhvr>
                                        <p:cTn id="88" dur="1000" fill="hold"/>
                                        <p:tgtEl>
                                          <p:spTgt spid="67"/>
                                        </p:tgtEl>
                                        <p:attrNameLst>
                                          <p:attrName>ppt_x</p:attrName>
                                        </p:attrNameLst>
                                      </p:cBhvr>
                                      <p:tavLst>
                                        <p:tav tm="0">
                                          <p:val>
                                            <p:strVal val="#ppt_x"/>
                                          </p:val>
                                        </p:tav>
                                        <p:tav tm="100000">
                                          <p:val>
                                            <p:strVal val="#ppt_x"/>
                                          </p:val>
                                        </p:tav>
                                      </p:tavLst>
                                    </p:anim>
                                    <p:anim calcmode="lin" valueType="num">
                                      <p:cBhvr>
                                        <p:cTn id="89" dur="1000" fill="hold"/>
                                        <p:tgtEl>
                                          <p:spTgt spid="67"/>
                                        </p:tgtEl>
                                        <p:attrNameLst>
                                          <p:attrName>ppt_y</p:attrName>
                                        </p:attrNameLst>
                                      </p:cBhvr>
                                      <p:tavLst>
                                        <p:tav tm="0">
                                          <p:val>
                                            <p:strVal val="#ppt_y+.1"/>
                                          </p:val>
                                        </p:tav>
                                        <p:tav tm="100000">
                                          <p:val>
                                            <p:strVal val="#ppt_y"/>
                                          </p:val>
                                        </p:tav>
                                      </p:tavLst>
                                    </p:anim>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72"/>
                                        </p:tgtEl>
                                        <p:attrNameLst>
                                          <p:attrName>style.visibility</p:attrName>
                                        </p:attrNameLst>
                                      </p:cBhvr>
                                      <p:to>
                                        <p:strVal val="visible"/>
                                      </p:to>
                                    </p:set>
                                    <p:anim calcmode="lin" valueType="num">
                                      <p:cBhvr>
                                        <p:cTn id="93" dur="500" fill="hold"/>
                                        <p:tgtEl>
                                          <p:spTgt spid="72"/>
                                        </p:tgtEl>
                                        <p:attrNameLst>
                                          <p:attrName>ppt_w</p:attrName>
                                        </p:attrNameLst>
                                      </p:cBhvr>
                                      <p:tavLst>
                                        <p:tav tm="0">
                                          <p:val>
                                            <p:fltVal val="0"/>
                                          </p:val>
                                        </p:tav>
                                        <p:tav tm="100000">
                                          <p:val>
                                            <p:strVal val="#ppt_w"/>
                                          </p:val>
                                        </p:tav>
                                      </p:tavLst>
                                    </p:anim>
                                    <p:anim calcmode="lin" valueType="num">
                                      <p:cBhvr>
                                        <p:cTn id="94" dur="500" fill="hold"/>
                                        <p:tgtEl>
                                          <p:spTgt spid="72"/>
                                        </p:tgtEl>
                                        <p:attrNameLst>
                                          <p:attrName>ppt_h</p:attrName>
                                        </p:attrNameLst>
                                      </p:cBhvr>
                                      <p:tavLst>
                                        <p:tav tm="0">
                                          <p:val>
                                            <p:fltVal val="0"/>
                                          </p:val>
                                        </p:tav>
                                        <p:tav tm="100000">
                                          <p:val>
                                            <p:strVal val="#ppt_h"/>
                                          </p:val>
                                        </p:tav>
                                      </p:tavLst>
                                    </p:anim>
                                    <p:animEffect transition="in" filter="fade">
                                      <p:cBhvr>
                                        <p:cTn id="95" dur="500"/>
                                        <p:tgtEl>
                                          <p:spTgt spid="7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71"/>
                                        </p:tgtEl>
                                        <p:attrNameLst>
                                          <p:attrName>style.visibility</p:attrName>
                                        </p:attrNameLst>
                                      </p:cBhvr>
                                      <p:to>
                                        <p:strVal val="visible"/>
                                      </p:to>
                                    </p:set>
                                    <p:anim calcmode="lin" valueType="num">
                                      <p:cBhvr>
                                        <p:cTn id="103" dur="500" fill="hold"/>
                                        <p:tgtEl>
                                          <p:spTgt spid="71"/>
                                        </p:tgtEl>
                                        <p:attrNameLst>
                                          <p:attrName>ppt_w</p:attrName>
                                        </p:attrNameLst>
                                      </p:cBhvr>
                                      <p:tavLst>
                                        <p:tav tm="0">
                                          <p:val>
                                            <p:fltVal val="0"/>
                                          </p:val>
                                        </p:tav>
                                        <p:tav tm="100000">
                                          <p:val>
                                            <p:strVal val="#ppt_w"/>
                                          </p:val>
                                        </p:tav>
                                      </p:tavLst>
                                    </p:anim>
                                    <p:anim calcmode="lin" valueType="num">
                                      <p:cBhvr>
                                        <p:cTn id="104" dur="500" fill="hold"/>
                                        <p:tgtEl>
                                          <p:spTgt spid="71"/>
                                        </p:tgtEl>
                                        <p:attrNameLst>
                                          <p:attrName>ppt_h</p:attrName>
                                        </p:attrNameLst>
                                      </p:cBhvr>
                                      <p:tavLst>
                                        <p:tav tm="0">
                                          <p:val>
                                            <p:fltVal val="0"/>
                                          </p:val>
                                        </p:tav>
                                        <p:tav tm="100000">
                                          <p:val>
                                            <p:strVal val="#ppt_h"/>
                                          </p:val>
                                        </p:tav>
                                      </p:tavLst>
                                    </p:anim>
                                    <p:animEffect transition="in" filter="fade">
                                      <p:cBhvr>
                                        <p:cTn id="105" dur="500"/>
                                        <p:tgtEl>
                                          <p:spTgt spid="71"/>
                                        </p:tgtEl>
                                      </p:cBhvr>
                                    </p:animEffect>
                                  </p:childTnLst>
                                </p:cTn>
                              </p:par>
                            </p:childTnLst>
                          </p:cTn>
                        </p:par>
                        <p:par>
                          <p:cTn id="106" fill="hold">
                            <p:stCondLst>
                              <p:cond delay="10500"/>
                            </p:stCondLst>
                            <p:childTnLst>
                              <p:par>
                                <p:cTn id="107" presetID="53" presetClass="entr" presetSubtype="16"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 calcmode="lin" valueType="num">
                                      <p:cBhvr>
                                        <p:cTn id="109" dur="500" fill="hold"/>
                                        <p:tgtEl>
                                          <p:spTgt spid="76"/>
                                        </p:tgtEl>
                                        <p:attrNameLst>
                                          <p:attrName>ppt_w</p:attrName>
                                        </p:attrNameLst>
                                      </p:cBhvr>
                                      <p:tavLst>
                                        <p:tav tm="0">
                                          <p:val>
                                            <p:fltVal val="0"/>
                                          </p:val>
                                        </p:tav>
                                        <p:tav tm="100000">
                                          <p:val>
                                            <p:strVal val="#ppt_w"/>
                                          </p:val>
                                        </p:tav>
                                      </p:tavLst>
                                    </p:anim>
                                    <p:anim calcmode="lin" valueType="num">
                                      <p:cBhvr>
                                        <p:cTn id="110" dur="500" fill="hold"/>
                                        <p:tgtEl>
                                          <p:spTgt spid="76"/>
                                        </p:tgtEl>
                                        <p:attrNameLst>
                                          <p:attrName>ppt_h</p:attrName>
                                        </p:attrNameLst>
                                      </p:cBhvr>
                                      <p:tavLst>
                                        <p:tav tm="0">
                                          <p:val>
                                            <p:fltVal val="0"/>
                                          </p:val>
                                        </p:tav>
                                        <p:tav tm="100000">
                                          <p:val>
                                            <p:strVal val="#ppt_h"/>
                                          </p:val>
                                        </p:tav>
                                      </p:tavLst>
                                    </p:anim>
                                    <p:animEffect transition="in" filter="fade">
                                      <p:cBhvr>
                                        <p:cTn id="111" dur="500"/>
                                        <p:tgtEl>
                                          <p:spTgt spid="76"/>
                                        </p:tgtEl>
                                      </p:cBhvr>
                                    </p:animEffect>
                                  </p:childTnLst>
                                </p:cTn>
                              </p:par>
                            </p:childTnLst>
                          </p:cTn>
                        </p:par>
                        <p:par>
                          <p:cTn id="112" fill="hold">
                            <p:stCondLst>
                              <p:cond delay="11000"/>
                            </p:stCondLst>
                            <p:childTnLst>
                              <p:par>
                                <p:cTn id="113" presetID="42" presetClass="entr" presetSubtype="0" fill="hold" grpId="0" nodeType="afterEffect">
                                  <p:stCondLst>
                                    <p:cond delay="0"/>
                                  </p:stCondLst>
                                  <p:childTnLst>
                                    <p:set>
                                      <p:cBhvr>
                                        <p:cTn id="114" dur="1" fill="hold">
                                          <p:stCondLst>
                                            <p:cond delay="0"/>
                                          </p:stCondLst>
                                        </p:cTn>
                                        <p:tgtEl>
                                          <p:spTgt spid="73"/>
                                        </p:tgtEl>
                                        <p:attrNameLst>
                                          <p:attrName>style.visibility</p:attrName>
                                        </p:attrNameLst>
                                      </p:cBhvr>
                                      <p:to>
                                        <p:strVal val="visible"/>
                                      </p:to>
                                    </p:set>
                                    <p:animEffect transition="in" filter="fade">
                                      <p:cBhvr>
                                        <p:cTn id="115" dur="1000"/>
                                        <p:tgtEl>
                                          <p:spTgt spid="73"/>
                                        </p:tgtEl>
                                      </p:cBhvr>
                                    </p:animEffect>
                                    <p:anim calcmode="lin" valueType="num">
                                      <p:cBhvr>
                                        <p:cTn id="116" dur="1000" fill="hold"/>
                                        <p:tgtEl>
                                          <p:spTgt spid="73"/>
                                        </p:tgtEl>
                                        <p:attrNameLst>
                                          <p:attrName>ppt_x</p:attrName>
                                        </p:attrNameLst>
                                      </p:cBhvr>
                                      <p:tavLst>
                                        <p:tav tm="0">
                                          <p:val>
                                            <p:strVal val="#ppt_x"/>
                                          </p:val>
                                        </p:tav>
                                        <p:tav tm="100000">
                                          <p:val>
                                            <p:strVal val="#ppt_x"/>
                                          </p:val>
                                        </p:tav>
                                      </p:tavLst>
                                    </p:anim>
                                    <p:anim calcmode="lin" valueType="num">
                                      <p:cBhvr>
                                        <p:cTn id="117" dur="1000" fill="hold"/>
                                        <p:tgtEl>
                                          <p:spTgt spid="73"/>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2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Effect transition="in" filter="wipe(down)">
                                      <p:cBhvr>
                                        <p:cTn id="121" dur="1000"/>
                                        <p:tgtEl>
                                          <p:spTgt spid="70"/>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8"/>
                                        </p:tgtEl>
                                        <p:attrNameLst>
                                          <p:attrName>style.visibility</p:attrName>
                                        </p:attrNameLst>
                                      </p:cBhvr>
                                      <p:to>
                                        <p:strVal val="visible"/>
                                      </p:to>
                                    </p:set>
                                    <p:animEffect transition="in" filter="fade">
                                      <p:cBhvr>
                                        <p:cTn id="124" dur="1000"/>
                                        <p:tgtEl>
                                          <p:spTgt spid="78"/>
                                        </p:tgtEl>
                                      </p:cBhvr>
                                    </p:animEffect>
                                    <p:anim calcmode="lin" valueType="num">
                                      <p:cBhvr>
                                        <p:cTn id="125" dur="1000" fill="hold"/>
                                        <p:tgtEl>
                                          <p:spTgt spid="78"/>
                                        </p:tgtEl>
                                        <p:attrNameLst>
                                          <p:attrName>ppt_x</p:attrName>
                                        </p:attrNameLst>
                                      </p:cBhvr>
                                      <p:tavLst>
                                        <p:tav tm="0">
                                          <p:val>
                                            <p:strVal val="#ppt_x"/>
                                          </p:val>
                                        </p:tav>
                                        <p:tav tm="100000">
                                          <p:val>
                                            <p:strVal val="#ppt_x"/>
                                          </p:val>
                                        </p:tav>
                                      </p:tavLst>
                                    </p:anim>
                                    <p:anim calcmode="lin" valueType="num">
                                      <p:cBhvr>
                                        <p:cTn id="126" dur="1000" fill="hold"/>
                                        <p:tgtEl>
                                          <p:spTgt spid="78"/>
                                        </p:tgtEl>
                                        <p:attrNameLst>
                                          <p:attrName>ppt_y</p:attrName>
                                        </p:attrNameLst>
                                      </p:cBhvr>
                                      <p:tavLst>
                                        <p:tav tm="0">
                                          <p:val>
                                            <p:strVal val="#ppt_y+.1"/>
                                          </p:val>
                                        </p:tav>
                                        <p:tav tm="100000">
                                          <p:val>
                                            <p:strVal val="#ppt_y"/>
                                          </p:val>
                                        </p:tav>
                                      </p:tavLst>
                                    </p:anim>
                                  </p:childTnLst>
                                </p:cTn>
                              </p:par>
                            </p:childTnLst>
                          </p:cTn>
                        </p:par>
                        <p:par>
                          <p:cTn id="127" fill="hold">
                            <p:stCondLst>
                              <p:cond delay="13000"/>
                            </p:stCondLst>
                            <p:childTnLst>
                              <p:par>
                                <p:cTn id="128" presetID="22" presetClass="entr" presetSubtype="8" fill="hold" grpId="0" nodeType="afterEffect">
                                  <p:stCondLst>
                                    <p:cond delay="0"/>
                                  </p:stCondLst>
                                  <p:childTnLst>
                                    <p:set>
                                      <p:cBhvr>
                                        <p:cTn id="129" dur="1" fill="hold">
                                          <p:stCondLst>
                                            <p:cond delay="0"/>
                                          </p:stCondLst>
                                        </p:cTn>
                                        <p:tgtEl>
                                          <p:spTgt spid="24"/>
                                        </p:tgtEl>
                                        <p:attrNameLst>
                                          <p:attrName>style.visibility</p:attrName>
                                        </p:attrNameLst>
                                      </p:cBhvr>
                                      <p:to>
                                        <p:strVal val="visible"/>
                                      </p:to>
                                    </p:set>
                                    <p:animEffect transition="in" filter="wipe(left)">
                                      <p:cBhvr>
                                        <p:cTn id="130" dur="500"/>
                                        <p:tgtEl>
                                          <p:spTgt spid="24"/>
                                        </p:tgtEl>
                                      </p:cBhvr>
                                    </p:animEffect>
                                  </p:childTnLst>
                                </p:cTn>
                              </p:par>
                            </p:childTnLst>
                          </p:cTn>
                        </p:par>
                        <p:par>
                          <p:cTn id="131" fill="hold">
                            <p:stCondLst>
                              <p:cond delay="13500"/>
                            </p:stCondLst>
                            <p:childTnLst>
                              <p:par>
                                <p:cTn id="132" presetID="42" presetClass="entr" presetSubtype="0" fill="hold" nodeType="afterEffect">
                                  <p:stCondLst>
                                    <p:cond delay="0"/>
                                  </p:stCondLst>
                                  <p:childTnLst>
                                    <p:set>
                                      <p:cBhvr>
                                        <p:cTn id="133" dur="1" fill="hold">
                                          <p:stCondLst>
                                            <p:cond delay="0"/>
                                          </p:stCondLst>
                                        </p:cTn>
                                        <p:tgtEl>
                                          <p:spTgt spid="18"/>
                                        </p:tgtEl>
                                        <p:attrNameLst>
                                          <p:attrName>style.visibility</p:attrName>
                                        </p:attrNameLst>
                                      </p:cBhvr>
                                      <p:to>
                                        <p:strVal val="visible"/>
                                      </p:to>
                                    </p:set>
                                    <p:animEffect transition="in" filter="fade">
                                      <p:cBhvr>
                                        <p:cTn id="134" dur="1000"/>
                                        <p:tgtEl>
                                          <p:spTgt spid="18"/>
                                        </p:tgtEl>
                                      </p:cBhvr>
                                    </p:animEffect>
                                    <p:anim calcmode="lin" valueType="num">
                                      <p:cBhvr>
                                        <p:cTn id="135" dur="1000" fill="hold"/>
                                        <p:tgtEl>
                                          <p:spTgt spid="18"/>
                                        </p:tgtEl>
                                        <p:attrNameLst>
                                          <p:attrName>ppt_x</p:attrName>
                                        </p:attrNameLst>
                                      </p:cBhvr>
                                      <p:tavLst>
                                        <p:tav tm="0">
                                          <p:val>
                                            <p:strVal val="#ppt_x"/>
                                          </p:val>
                                        </p:tav>
                                        <p:tav tm="100000">
                                          <p:val>
                                            <p:strVal val="#ppt_x"/>
                                          </p:val>
                                        </p:tav>
                                      </p:tavLst>
                                    </p:anim>
                                    <p:anim calcmode="lin" valueType="num">
                                      <p:cBhvr>
                                        <p:cTn id="136" dur="1000" fill="hold"/>
                                        <p:tgtEl>
                                          <p:spTgt spid="18"/>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19"/>
                                        </p:tgtEl>
                                        <p:attrNameLst>
                                          <p:attrName>style.visibility</p:attrName>
                                        </p:attrNameLst>
                                      </p:cBhvr>
                                      <p:to>
                                        <p:strVal val="visible"/>
                                      </p:to>
                                    </p:set>
                                    <p:animEffect transition="in" filter="fade">
                                      <p:cBhvr>
                                        <p:cTn id="139" dur="1000"/>
                                        <p:tgtEl>
                                          <p:spTgt spid="19"/>
                                        </p:tgtEl>
                                      </p:cBhvr>
                                    </p:animEffect>
                                    <p:anim calcmode="lin" valueType="num">
                                      <p:cBhvr>
                                        <p:cTn id="140" dur="1000" fill="hold"/>
                                        <p:tgtEl>
                                          <p:spTgt spid="19"/>
                                        </p:tgtEl>
                                        <p:attrNameLst>
                                          <p:attrName>ppt_x</p:attrName>
                                        </p:attrNameLst>
                                      </p:cBhvr>
                                      <p:tavLst>
                                        <p:tav tm="0">
                                          <p:val>
                                            <p:strVal val="#ppt_x"/>
                                          </p:val>
                                        </p:tav>
                                        <p:tav tm="100000">
                                          <p:val>
                                            <p:strVal val="#ppt_x"/>
                                          </p:val>
                                        </p:tav>
                                      </p:tavLst>
                                    </p:anim>
                                    <p:anim calcmode="lin" valueType="num">
                                      <p:cBhvr>
                                        <p:cTn id="141" dur="1000" fill="hold"/>
                                        <p:tgtEl>
                                          <p:spTgt spid="19"/>
                                        </p:tgtEl>
                                        <p:attrNameLst>
                                          <p:attrName>ppt_y</p:attrName>
                                        </p:attrNameLst>
                                      </p:cBhvr>
                                      <p:tavLst>
                                        <p:tav tm="0">
                                          <p:val>
                                            <p:strVal val="#ppt_y+.1"/>
                                          </p:val>
                                        </p:tav>
                                        <p:tav tm="100000">
                                          <p:val>
                                            <p:strVal val="#ppt_y"/>
                                          </p:val>
                                        </p:tav>
                                      </p:tavLst>
                                    </p:anim>
                                  </p:childTnLst>
                                </p:cTn>
                              </p:par>
                            </p:childTnLst>
                          </p:cTn>
                        </p:par>
                        <p:par>
                          <p:cTn id="142" fill="hold">
                            <p:stCondLst>
                              <p:cond delay="14500"/>
                            </p:stCondLst>
                            <p:childTnLst>
                              <p:par>
                                <p:cTn id="143" presetID="42" presetClass="entr" presetSubtype="0" fill="hold" grpId="0" nodeType="afterEffect">
                                  <p:stCondLst>
                                    <p:cond delay="0"/>
                                  </p:stCondLst>
                                  <p:childTnLst>
                                    <p:set>
                                      <p:cBhvr>
                                        <p:cTn id="144" dur="1" fill="hold">
                                          <p:stCondLst>
                                            <p:cond delay="0"/>
                                          </p:stCondLst>
                                        </p:cTn>
                                        <p:tgtEl>
                                          <p:spTgt spid="23">
                                            <p:txEl>
                                              <p:pRg st="0" end="0"/>
                                            </p:txEl>
                                          </p:spTgt>
                                        </p:tgtEl>
                                        <p:attrNameLst>
                                          <p:attrName>style.visibility</p:attrName>
                                        </p:attrNameLst>
                                      </p:cBhvr>
                                      <p:to>
                                        <p:strVal val="visible"/>
                                      </p:to>
                                    </p:set>
                                    <p:animEffect transition="in" filter="fade">
                                      <p:cBhvr>
                                        <p:cTn id="145" dur="1000"/>
                                        <p:tgtEl>
                                          <p:spTgt spid="23">
                                            <p:txEl>
                                              <p:pRg st="0" end="0"/>
                                            </p:txEl>
                                          </p:spTgt>
                                        </p:tgtEl>
                                      </p:cBhvr>
                                    </p:animEffect>
                                    <p:anim calcmode="lin" valueType="num">
                                      <p:cBhvr>
                                        <p:cTn id="14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5500"/>
                            </p:stCondLst>
                            <p:childTnLst>
                              <p:par>
                                <p:cTn id="149" presetID="42" presetClass="entr" presetSubtype="0" fill="hold" grpId="0" nodeType="afterEffect">
                                  <p:stCondLst>
                                    <p:cond delay="0"/>
                                  </p:stCondLst>
                                  <p:childTnLst>
                                    <p:set>
                                      <p:cBhvr>
                                        <p:cTn id="150" dur="1" fill="hold">
                                          <p:stCondLst>
                                            <p:cond delay="0"/>
                                          </p:stCondLst>
                                        </p:cTn>
                                        <p:tgtEl>
                                          <p:spTgt spid="23">
                                            <p:txEl>
                                              <p:pRg st="3" end="3"/>
                                            </p:txEl>
                                          </p:spTgt>
                                        </p:tgtEl>
                                        <p:attrNameLst>
                                          <p:attrName>style.visibility</p:attrName>
                                        </p:attrNameLst>
                                      </p:cBhvr>
                                      <p:to>
                                        <p:strVal val="visible"/>
                                      </p:to>
                                    </p:set>
                                    <p:animEffect transition="in" filter="fade">
                                      <p:cBhvr>
                                        <p:cTn id="151" dur="1000"/>
                                        <p:tgtEl>
                                          <p:spTgt spid="23">
                                            <p:txEl>
                                              <p:pRg st="3" end="3"/>
                                            </p:txEl>
                                          </p:spTgt>
                                        </p:tgtEl>
                                      </p:cBhvr>
                                    </p:animEffect>
                                    <p:anim calcmode="lin" valueType="num">
                                      <p:cBhvr>
                                        <p:cTn id="15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5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54" fill="hold">
                            <p:stCondLst>
                              <p:cond delay="16500"/>
                            </p:stCondLst>
                            <p:childTnLst>
                              <p:par>
                                <p:cTn id="155" presetID="42" presetClass="entr" presetSubtype="0" fill="hold" grpId="0" nodeType="afterEffect">
                                  <p:stCondLst>
                                    <p:cond delay="0"/>
                                  </p:stCondLst>
                                  <p:childTnLst>
                                    <p:set>
                                      <p:cBhvr>
                                        <p:cTn id="156" dur="1" fill="hold">
                                          <p:stCondLst>
                                            <p:cond delay="0"/>
                                          </p:stCondLst>
                                        </p:cTn>
                                        <p:tgtEl>
                                          <p:spTgt spid="23">
                                            <p:txEl>
                                              <p:pRg st="5" end="5"/>
                                            </p:txEl>
                                          </p:spTgt>
                                        </p:tgtEl>
                                        <p:attrNameLst>
                                          <p:attrName>style.visibility</p:attrName>
                                        </p:attrNameLst>
                                      </p:cBhvr>
                                      <p:to>
                                        <p:strVal val="visible"/>
                                      </p:to>
                                    </p:set>
                                    <p:animEffect transition="in" filter="fade">
                                      <p:cBhvr>
                                        <p:cTn id="157" dur="1000"/>
                                        <p:tgtEl>
                                          <p:spTgt spid="23">
                                            <p:txEl>
                                              <p:pRg st="5" end="5"/>
                                            </p:txEl>
                                          </p:spTgt>
                                        </p:tgtEl>
                                      </p:cBhvr>
                                    </p:animEffect>
                                    <p:anim calcmode="lin" valueType="num">
                                      <p:cBhvr>
                                        <p:cTn id="15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7500"/>
                            </p:stCondLst>
                            <p:childTnLst>
                              <p:par>
                                <p:cTn id="161" presetID="42" presetClass="entr" presetSubtype="0" fill="hold" grpId="0" nodeType="afterEffect">
                                  <p:stCondLst>
                                    <p:cond delay="0"/>
                                  </p:stCondLst>
                                  <p:childTnLst>
                                    <p:set>
                                      <p:cBhvr>
                                        <p:cTn id="162" dur="1" fill="hold">
                                          <p:stCondLst>
                                            <p:cond delay="0"/>
                                          </p:stCondLst>
                                        </p:cTn>
                                        <p:tgtEl>
                                          <p:spTgt spid="23">
                                            <p:txEl>
                                              <p:pRg st="6" end="6"/>
                                            </p:txEl>
                                          </p:spTgt>
                                        </p:tgtEl>
                                        <p:attrNameLst>
                                          <p:attrName>style.visibility</p:attrName>
                                        </p:attrNameLst>
                                      </p:cBhvr>
                                      <p:to>
                                        <p:strVal val="visible"/>
                                      </p:to>
                                    </p:set>
                                    <p:animEffect transition="in" filter="fade">
                                      <p:cBhvr>
                                        <p:cTn id="163" dur="1000"/>
                                        <p:tgtEl>
                                          <p:spTgt spid="23">
                                            <p:txEl>
                                              <p:pRg st="6" end="6"/>
                                            </p:txEl>
                                          </p:spTgt>
                                        </p:tgtEl>
                                      </p:cBhvr>
                                    </p:animEffect>
                                    <p:anim calcmode="lin" valueType="num">
                                      <p:cBhvr>
                                        <p:cTn id="16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6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66" fill="hold">
                            <p:stCondLst>
                              <p:cond delay="18500"/>
                            </p:stCondLst>
                            <p:childTnLst>
                              <p:par>
                                <p:cTn id="167" presetID="42" presetClass="entr" presetSubtype="0" fill="hold" grpId="0" nodeType="afterEffect">
                                  <p:stCondLst>
                                    <p:cond delay="0"/>
                                  </p:stCondLst>
                                  <p:childTnLst>
                                    <p:set>
                                      <p:cBhvr>
                                        <p:cTn id="168" dur="1" fill="hold">
                                          <p:stCondLst>
                                            <p:cond delay="0"/>
                                          </p:stCondLst>
                                        </p:cTn>
                                        <p:tgtEl>
                                          <p:spTgt spid="23">
                                            <p:txEl>
                                              <p:pRg st="7" end="7"/>
                                            </p:txEl>
                                          </p:spTgt>
                                        </p:tgtEl>
                                        <p:attrNameLst>
                                          <p:attrName>style.visibility</p:attrName>
                                        </p:attrNameLst>
                                      </p:cBhvr>
                                      <p:to>
                                        <p:strVal val="visible"/>
                                      </p:to>
                                    </p:set>
                                    <p:animEffect transition="in" filter="fade">
                                      <p:cBhvr>
                                        <p:cTn id="169" dur="1000"/>
                                        <p:tgtEl>
                                          <p:spTgt spid="23">
                                            <p:txEl>
                                              <p:pRg st="7" end="7"/>
                                            </p:txEl>
                                          </p:spTgt>
                                        </p:tgtEl>
                                      </p:cBhvr>
                                    </p:animEffect>
                                    <p:anim calcmode="lin" valueType="num">
                                      <p:cBhvr>
                                        <p:cTn id="17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7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72" fill="hold">
                            <p:stCondLst>
                              <p:cond delay="19500"/>
                            </p:stCondLst>
                            <p:childTnLst>
                              <p:par>
                                <p:cTn id="173" presetID="53" presetClass="entr" presetSubtype="16" fill="hold" grpId="0" nodeType="afterEffect">
                                  <p:stCondLst>
                                    <p:cond delay="0"/>
                                  </p:stCondLst>
                                  <p:childTnLst>
                                    <p:set>
                                      <p:cBhvr>
                                        <p:cTn id="174" dur="1" fill="hold">
                                          <p:stCondLst>
                                            <p:cond delay="0"/>
                                          </p:stCondLst>
                                        </p:cTn>
                                        <p:tgtEl>
                                          <p:spTgt spid="41"/>
                                        </p:tgtEl>
                                        <p:attrNameLst>
                                          <p:attrName>style.visibility</p:attrName>
                                        </p:attrNameLst>
                                      </p:cBhvr>
                                      <p:to>
                                        <p:strVal val="visible"/>
                                      </p:to>
                                    </p:set>
                                    <p:anim calcmode="lin" valueType="num">
                                      <p:cBhvr>
                                        <p:cTn id="175" dur="500" fill="hold"/>
                                        <p:tgtEl>
                                          <p:spTgt spid="41"/>
                                        </p:tgtEl>
                                        <p:attrNameLst>
                                          <p:attrName>ppt_w</p:attrName>
                                        </p:attrNameLst>
                                      </p:cBhvr>
                                      <p:tavLst>
                                        <p:tav tm="0">
                                          <p:val>
                                            <p:fltVal val="0"/>
                                          </p:val>
                                        </p:tav>
                                        <p:tav tm="100000">
                                          <p:val>
                                            <p:strVal val="#ppt_w"/>
                                          </p:val>
                                        </p:tav>
                                      </p:tavLst>
                                    </p:anim>
                                    <p:anim calcmode="lin" valueType="num">
                                      <p:cBhvr>
                                        <p:cTn id="176" dur="500" fill="hold"/>
                                        <p:tgtEl>
                                          <p:spTgt spid="41"/>
                                        </p:tgtEl>
                                        <p:attrNameLst>
                                          <p:attrName>ppt_h</p:attrName>
                                        </p:attrNameLst>
                                      </p:cBhvr>
                                      <p:tavLst>
                                        <p:tav tm="0">
                                          <p:val>
                                            <p:fltVal val="0"/>
                                          </p:val>
                                        </p:tav>
                                        <p:tav tm="100000">
                                          <p:val>
                                            <p:strVal val="#ppt_h"/>
                                          </p:val>
                                        </p:tav>
                                      </p:tavLst>
                                    </p:anim>
                                    <p:animEffect transition="in" filter="fade">
                                      <p:cBhvr>
                                        <p:cTn id="177" dur="500"/>
                                        <p:tgtEl>
                                          <p:spTgt spid="41"/>
                                        </p:tgtEl>
                                      </p:cBhvr>
                                    </p:animEffect>
                                  </p:childTnLst>
                                </p:cTn>
                              </p:par>
                              <p:par>
                                <p:cTn id="178" presetID="53" presetClass="entr" presetSubtype="16" fill="hold" grpId="0" nodeType="withEffect">
                                  <p:stCondLst>
                                    <p:cond delay="0"/>
                                  </p:stCondLst>
                                  <p:childTnLst>
                                    <p:set>
                                      <p:cBhvr>
                                        <p:cTn id="179" dur="1" fill="hold">
                                          <p:stCondLst>
                                            <p:cond delay="0"/>
                                          </p:stCondLst>
                                        </p:cTn>
                                        <p:tgtEl>
                                          <p:spTgt spid="38"/>
                                        </p:tgtEl>
                                        <p:attrNameLst>
                                          <p:attrName>style.visibility</p:attrName>
                                        </p:attrNameLst>
                                      </p:cBhvr>
                                      <p:to>
                                        <p:strVal val="visible"/>
                                      </p:to>
                                    </p:set>
                                    <p:anim calcmode="lin" valueType="num">
                                      <p:cBhvr>
                                        <p:cTn id="180" dur="500" fill="hold"/>
                                        <p:tgtEl>
                                          <p:spTgt spid="38"/>
                                        </p:tgtEl>
                                        <p:attrNameLst>
                                          <p:attrName>ppt_w</p:attrName>
                                        </p:attrNameLst>
                                      </p:cBhvr>
                                      <p:tavLst>
                                        <p:tav tm="0">
                                          <p:val>
                                            <p:fltVal val="0"/>
                                          </p:val>
                                        </p:tav>
                                        <p:tav tm="100000">
                                          <p:val>
                                            <p:strVal val="#ppt_w"/>
                                          </p:val>
                                        </p:tav>
                                      </p:tavLst>
                                    </p:anim>
                                    <p:anim calcmode="lin" valueType="num">
                                      <p:cBhvr>
                                        <p:cTn id="181" dur="500" fill="hold"/>
                                        <p:tgtEl>
                                          <p:spTgt spid="38"/>
                                        </p:tgtEl>
                                        <p:attrNameLst>
                                          <p:attrName>ppt_h</p:attrName>
                                        </p:attrNameLst>
                                      </p:cBhvr>
                                      <p:tavLst>
                                        <p:tav tm="0">
                                          <p:val>
                                            <p:fltVal val="0"/>
                                          </p:val>
                                        </p:tav>
                                        <p:tav tm="100000">
                                          <p:val>
                                            <p:strVal val="#ppt_h"/>
                                          </p:val>
                                        </p:tav>
                                      </p:tavLst>
                                    </p:anim>
                                    <p:animEffect transition="in" filter="fade">
                                      <p:cBhvr>
                                        <p:cTn id="182" dur="500"/>
                                        <p:tgtEl>
                                          <p:spTgt spid="38"/>
                                        </p:tgtEl>
                                      </p:cBhvr>
                                    </p:animEffect>
                                  </p:childTnLst>
                                </p:cTn>
                              </p:par>
                              <p:par>
                                <p:cTn id="183" presetID="53" presetClass="entr" presetSubtype="16" fill="hold" grpId="0" nodeType="withEffect">
                                  <p:stCondLst>
                                    <p:cond delay="0"/>
                                  </p:stCondLst>
                                  <p:childTnLst>
                                    <p:set>
                                      <p:cBhvr>
                                        <p:cTn id="184" dur="1" fill="hold">
                                          <p:stCondLst>
                                            <p:cond delay="0"/>
                                          </p:stCondLst>
                                        </p:cTn>
                                        <p:tgtEl>
                                          <p:spTgt spid="40"/>
                                        </p:tgtEl>
                                        <p:attrNameLst>
                                          <p:attrName>style.visibility</p:attrName>
                                        </p:attrNameLst>
                                      </p:cBhvr>
                                      <p:to>
                                        <p:strVal val="visible"/>
                                      </p:to>
                                    </p:set>
                                    <p:anim calcmode="lin" valueType="num">
                                      <p:cBhvr>
                                        <p:cTn id="185" dur="500" fill="hold"/>
                                        <p:tgtEl>
                                          <p:spTgt spid="40"/>
                                        </p:tgtEl>
                                        <p:attrNameLst>
                                          <p:attrName>ppt_w</p:attrName>
                                        </p:attrNameLst>
                                      </p:cBhvr>
                                      <p:tavLst>
                                        <p:tav tm="0">
                                          <p:val>
                                            <p:fltVal val="0"/>
                                          </p:val>
                                        </p:tav>
                                        <p:tav tm="100000">
                                          <p:val>
                                            <p:strVal val="#ppt_w"/>
                                          </p:val>
                                        </p:tav>
                                      </p:tavLst>
                                    </p:anim>
                                    <p:anim calcmode="lin" valueType="num">
                                      <p:cBhvr>
                                        <p:cTn id="186" dur="500" fill="hold"/>
                                        <p:tgtEl>
                                          <p:spTgt spid="40"/>
                                        </p:tgtEl>
                                        <p:attrNameLst>
                                          <p:attrName>ppt_h</p:attrName>
                                        </p:attrNameLst>
                                      </p:cBhvr>
                                      <p:tavLst>
                                        <p:tav tm="0">
                                          <p:val>
                                            <p:fltVal val="0"/>
                                          </p:val>
                                        </p:tav>
                                        <p:tav tm="100000">
                                          <p:val>
                                            <p:strVal val="#ppt_h"/>
                                          </p:val>
                                        </p:tav>
                                      </p:tavLst>
                                    </p:anim>
                                    <p:animEffect transition="in" filter="fade">
                                      <p:cBhvr>
                                        <p:cTn id="187" dur="500"/>
                                        <p:tgtEl>
                                          <p:spTgt spid="40"/>
                                        </p:tgtEl>
                                      </p:cBhvr>
                                    </p:animEffect>
                                  </p:childTnLst>
                                </p:cTn>
                              </p:par>
                            </p:childTnLst>
                          </p:cTn>
                        </p:par>
                        <p:par>
                          <p:cTn id="188" fill="hold">
                            <p:stCondLst>
                              <p:cond delay="20000"/>
                            </p:stCondLst>
                            <p:childTnLst>
                              <p:par>
                                <p:cTn id="189" presetID="53" presetClass="entr" presetSubtype="16" fill="hold" grpId="0" nodeType="after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p:cTn id="191" dur="500" fill="hold"/>
                                        <p:tgtEl>
                                          <p:spTgt spid="60"/>
                                        </p:tgtEl>
                                        <p:attrNameLst>
                                          <p:attrName>ppt_w</p:attrName>
                                        </p:attrNameLst>
                                      </p:cBhvr>
                                      <p:tavLst>
                                        <p:tav tm="0">
                                          <p:val>
                                            <p:fltVal val="0"/>
                                          </p:val>
                                        </p:tav>
                                        <p:tav tm="100000">
                                          <p:val>
                                            <p:strVal val="#ppt_w"/>
                                          </p:val>
                                        </p:tav>
                                      </p:tavLst>
                                    </p:anim>
                                    <p:anim calcmode="lin" valueType="num">
                                      <p:cBhvr>
                                        <p:cTn id="192" dur="500" fill="hold"/>
                                        <p:tgtEl>
                                          <p:spTgt spid="60"/>
                                        </p:tgtEl>
                                        <p:attrNameLst>
                                          <p:attrName>ppt_h</p:attrName>
                                        </p:attrNameLst>
                                      </p:cBhvr>
                                      <p:tavLst>
                                        <p:tav tm="0">
                                          <p:val>
                                            <p:fltVal val="0"/>
                                          </p:val>
                                        </p:tav>
                                        <p:tav tm="100000">
                                          <p:val>
                                            <p:strVal val="#ppt_h"/>
                                          </p:val>
                                        </p:tav>
                                      </p:tavLst>
                                    </p:anim>
                                    <p:animEffect transition="in" filter="fade">
                                      <p:cBhvr>
                                        <p:cTn id="193" dur="500"/>
                                        <p:tgtEl>
                                          <p:spTgt spid="60"/>
                                        </p:tgtEl>
                                      </p:cBhvr>
                                    </p:animEffect>
                                  </p:childTnLst>
                                </p:cTn>
                              </p:par>
                            </p:childTnLst>
                          </p:cTn>
                        </p:par>
                        <p:par>
                          <p:cTn id="194" fill="hold">
                            <p:stCondLst>
                              <p:cond delay="20500"/>
                            </p:stCondLst>
                            <p:childTnLst>
                              <p:par>
                                <p:cTn id="195" presetID="42" presetClass="entr" presetSubtype="0" fill="hold" grpId="0" nodeType="afterEffect">
                                  <p:stCondLst>
                                    <p:cond delay="0"/>
                                  </p:stCondLst>
                                  <p:childTnLst>
                                    <p:set>
                                      <p:cBhvr>
                                        <p:cTn id="196" dur="1" fill="hold">
                                          <p:stCondLst>
                                            <p:cond delay="0"/>
                                          </p:stCondLst>
                                        </p:cTn>
                                        <p:tgtEl>
                                          <p:spTgt spid="43"/>
                                        </p:tgtEl>
                                        <p:attrNameLst>
                                          <p:attrName>style.visibility</p:attrName>
                                        </p:attrNameLst>
                                      </p:cBhvr>
                                      <p:to>
                                        <p:strVal val="visible"/>
                                      </p:to>
                                    </p:set>
                                    <p:animEffect transition="in" filter="fade">
                                      <p:cBhvr>
                                        <p:cTn id="197" dur="1000"/>
                                        <p:tgtEl>
                                          <p:spTgt spid="43"/>
                                        </p:tgtEl>
                                      </p:cBhvr>
                                    </p:animEffect>
                                    <p:anim calcmode="lin" valueType="num">
                                      <p:cBhvr>
                                        <p:cTn id="198" dur="1000" fill="hold"/>
                                        <p:tgtEl>
                                          <p:spTgt spid="43"/>
                                        </p:tgtEl>
                                        <p:attrNameLst>
                                          <p:attrName>ppt_x</p:attrName>
                                        </p:attrNameLst>
                                      </p:cBhvr>
                                      <p:tavLst>
                                        <p:tav tm="0">
                                          <p:val>
                                            <p:strVal val="#ppt_x"/>
                                          </p:val>
                                        </p:tav>
                                        <p:tav tm="100000">
                                          <p:val>
                                            <p:strVal val="#ppt_x"/>
                                          </p:val>
                                        </p:tav>
                                      </p:tavLst>
                                    </p:anim>
                                    <p:anim calcmode="lin" valueType="num">
                                      <p:cBhvr>
                                        <p:cTn id="199" dur="1000" fill="hold"/>
                                        <p:tgtEl>
                                          <p:spTgt spid="43"/>
                                        </p:tgtEl>
                                        <p:attrNameLst>
                                          <p:attrName>ppt_y</p:attrName>
                                        </p:attrNameLst>
                                      </p:cBhvr>
                                      <p:tavLst>
                                        <p:tav tm="0">
                                          <p:val>
                                            <p:strVal val="#ppt_y+.1"/>
                                          </p:val>
                                        </p:tav>
                                        <p:tav tm="100000">
                                          <p:val>
                                            <p:strVal val="#ppt_y"/>
                                          </p:val>
                                        </p:tav>
                                      </p:tavLst>
                                    </p:anim>
                                  </p:childTnLst>
                                </p:cTn>
                              </p:par>
                            </p:childTnLst>
                          </p:cTn>
                        </p:par>
                        <p:par>
                          <p:cTn id="200" fill="hold">
                            <p:stCondLst>
                              <p:cond delay="21500"/>
                            </p:stCondLst>
                            <p:childTnLst>
                              <p:par>
                                <p:cTn id="201" presetID="22" presetClass="entr" presetSubtype="4" fill="hold" grpId="0" nodeType="afterEffect">
                                  <p:stCondLst>
                                    <p:cond delay="0"/>
                                  </p:stCondLst>
                                  <p:childTnLst>
                                    <p:set>
                                      <p:cBhvr>
                                        <p:cTn id="202" dur="1" fill="hold">
                                          <p:stCondLst>
                                            <p:cond delay="0"/>
                                          </p:stCondLst>
                                        </p:cTn>
                                        <p:tgtEl>
                                          <p:spTgt spid="39"/>
                                        </p:tgtEl>
                                        <p:attrNameLst>
                                          <p:attrName>style.visibility</p:attrName>
                                        </p:attrNameLst>
                                      </p:cBhvr>
                                      <p:to>
                                        <p:strVal val="visible"/>
                                      </p:to>
                                    </p:set>
                                    <p:animEffect transition="in" filter="wipe(down)">
                                      <p:cBhvr>
                                        <p:cTn id="203" dur="1000"/>
                                        <p:tgtEl>
                                          <p:spTgt spid="39"/>
                                        </p:tgtEl>
                                      </p:cBhvr>
                                    </p:animEffect>
                                  </p:childTnLst>
                                </p:cTn>
                              </p:par>
                              <p:par>
                                <p:cTn id="204" presetID="42" presetClass="entr" presetSubtype="0" fill="hold" grpId="0" nodeType="withEffect">
                                  <p:stCondLst>
                                    <p:cond delay="0"/>
                                  </p:stCondLst>
                                  <p:childTnLst>
                                    <p:set>
                                      <p:cBhvr>
                                        <p:cTn id="205" dur="1" fill="hold">
                                          <p:stCondLst>
                                            <p:cond delay="0"/>
                                          </p:stCondLst>
                                        </p:cTn>
                                        <p:tgtEl>
                                          <p:spTgt spid="42"/>
                                        </p:tgtEl>
                                        <p:attrNameLst>
                                          <p:attrName>style.visibility</p:attrName>
                                        </p:attrNameLst>
                                      </p:cBhvr>
                                      <p:to>
                                        <p:strVal val="visible"/>
                                      </p:to>
                                    </p:set>
                                    <p:animEffect transition="in" filter="fade">
                                      <p:cBhvr>
                                        <p:cTn id="206" dur="1000"/>
                                        <p:tgtEl>
                                          <p:spTgt spid="42"/>
                                        </p:tgtEl>
                                      </p:cBhvr>
                                    </p:animEffect>
                                    <p:anim calcmode="lin" valueType="num">
                                      <p:cBhvr>
                                        <p:cTn id="207" dur="1000" fill="hold"/>
                                        <p:tgtEl>
                                          <p:spTgt spid="42"/>
                                        </p:tgtEl>
                                        <p:attrNameLst>
                                          <p:attrName>ppt_x</p:attrName>
                                        </p:attrNameLst>
                                      </p:cBhvr>
                                      <p:tavLst>
                                        <p:tav tm="0">
                                          <p:val>
                                            <p:strVal val="#ppt_x"/>
                                          </p:val>
                                        </p:tav>
                                        <p:tav tm="100000">
                                          <p:val>
                                            <p:strVal val="#ppt_x"/>
                                          </p:val>
                                        </p:tav>
                                      </p:tavLst>
                                    </p:anim>
                                    <p:anim calcmode="lin" valueType="num">
                                      <p:cBhvr>
                                        <p:cTn id="208" dur="1000" fill="hold"/>
                                        <p:tgtEl>
                                          <p:spTgt spid="42"/>
                                        </p:tgtEl>
                                        <p:attrNameLst>
                                          <p:attrName>ppt_y</p:attrName>
                                        </p:attrNameLst>
                                      </p:cBhvr>
                                      <p:tavLst>
                                        <p:tav tm="0">
                                          <p:val>
                                            <p:strVal val="#ppt_y+.1"/>
                                          </p:val>
                                        </p:tav>
                                        <p:tav tm="100000">
                                          <p:val>
                                            <p:strVal val="#ppt_y"/>
                                          </p:val>
                                        </p:tav>
                                      </p:tavLst>
                                    </p:anim>
                                  </p:childTnLst>
                                </p:cTn>
                              </p:par>
                            </p:childTnLst>
                          </p:cTn>
                        </p:par>
                        <p:par>
                          <p:cTn id="209" fill="hold">
                            <p:stCondLst>
                              <p:cond delay="22500"/>
                            </p:stCondLst>
                            <p:childTnLst>
                              <p:par>
                                <p:cTn id="210" presetID="53" presetClass="entr" presetSubtype="16" fill="hold" grpId="0" nodeType="afterEffect">
                                  <p:stCondLst>
                                    <p:cond delay="0"/>
                                  </p:stCondLst>
                                  <p:childTnLst>
                                    <p:set>
                                      <p:cBhvr>
                                        <p:cTn id="211" dur="1" fill="hold">
                                          <p:stCondLst>
                                            <p:cond delay="0"/>
                                          </p:stCondLst>
                                        </p:cTn>
                                        <p:tgtEl>
                                          <p:spTgt spid="50"/>
                                        </p:tgtEl>
                                        <p:attrNameLst>
                                          <p:attrName>style.visibility</p:attrName>
                                        </p:attrNameLst>
                                      </p:cBhvr>
                                      <p:to>
                                        <p:strVal val="visible"/>
                                      </p:to>
                                    </p:set>
                                    <p:anim calcmode="lin" valueType="num">
                                      <p:cBhvr>
                                        <p:cTn id="212" dur="500" fill="hold"/>
                                        <p:tgtEl>
                                          <p:spTgt spid="50"/>
                                        </p:tgtEl>
                                        <p:attrNameLst>
                                          <p:attrName>ppt_w</p:attrName>
                                        </p:attrNameLst>
                                      </p:cBhvr>
                                      <p:tavLst>
                                        <p:tav tm="0">
                                          <p:val>
                                            <p:fltVal val="0"/>
                                          </p:val>
                                        </p:tav>
                                        <p:tav tm="100000">
                                          <p:val>
                                            <p:strVal val="#ppt_w"/>
                                          </p:val>
                                        </p:tav>
                                      </p:tavLst>
                                    </p:anim>
                                    <p:anim calcmode="lin" valueType="num">
                                      <p:cBhvr>
                                        <p:cTn id="213" dur="500" fill="hold"/>
                                        <p:tgtEl>
                                          <p:spTgt spid="50"/>
                                        </p:tgtEl>
                                        <p:attrNameLst>
                                          <p:attrName>ppt_h</p:attrName>
                                        </p:attrNameLst>
                                      </p:cBhvr>
                                      <p:tavLst>
                                        <p:tav tm="0">
                                          <p:val>
                                            <p:fltVal val="0"/>
                                          </p:val>
                                        </p:tav>
                                        <p:tav tm="100000">
                                          <p:val>
                                            <p:strVal val="#ppt_h"/>
                                          </p:val>
                                        </p:tav>
                                      </p:tavLst>
                                    </p:anim>
                                    <p:animEffect transition="in" filter="fade">
                                      <p:cBhvr>
                                        <p:cTn id="214" dur="500"/>
                                        <p:tgtEl>
                                          <p:spTgt spid="50"/>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47"/>
                                        </p:tgtEl>
                                        <p:attrNameLst>
                                          <p:attrName>style.visibility</p:attrName>
                                        </p:attrNameLst>
                                      </p:cBhvr>
                                      <p:to>
                                        <p:strVal val="visible"/>
                                      </p:to>
                                    </p:set>
                                    <p:anim calcmode="lin" valueType="num">
                                      <p:cBhvr>
                                        <p:cTn id="217" dur="500" fill="hold"/>
                                        <p:tgtEl>
                                          <p:spTgt spid="47"/>
                                        </p:tgtEl>
                                        <p:attrNameLst>
                                          <p:attrName>ppt_w</p:attrName>
                                        </p:attrNameLst>
                                      </p:cBhvr>
                                      <p:tavLst>
                                        <p:tav tm="0">
                                          <p:val>
                                            <p:fltVal val="0"/>
                                          </p:val>
                                        </p:tav>
                                        <p:tav tm="100000">
                                          <p:val>
                                            <p:strVal val="#ppt_w"/>
                                          </p:val>
                                        </p:tav>
                                      </p:tavLst>
                                    </p:anim>
                                    <p:anim calcmode="lin" valueType="num">
                                      <p:cBhvr>
                                        <p:cTn id="218" dur="500" fill="hold"/>
                                        <p:tgtEl>
                                          <p:spTgt spid="47"/>
                                        </p:tgtEl>
                                        <p:attrNameLst>
                                          <p:attrName>ppt_h</p:attrName>
                                        </p:attrNameLst>
                                      </p:cBhvr>
                                      <p:tavLst>
                                        <p:tav tm="0">
                                          <p:val>
                                            <p:fltVal val="0"/>
                                          </p:val>
                                        </p:tav>
                                        <p:tav tm="100000">
                                          <p:val>
                                            <p:strVal val="#ppt_h"/>
                                          </p:val>
                                        </p:tav>
                                      </p:tavLst>
                                    </p:anim>
                                    <p:animEffect transition="in" filter="fade">
                                      <p:cBhvr>
                                        <p:cTn id="219" dur="500"/>
                                        <p:tgtEl>
                                          <p:spTgt spid="47"/>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49"/>
                                        </p:tgtEl>
                                        <p:attrNameLst>
                                          <p:attrName>style.visibility</p:attrName>
                                        </p:attrNameLst>
                                      </p:cBhvr>
                                      <p:to>
                                        <p:strVal val="visible"/>
                                      </p:to>
                                    </p:set>
                                    <p:anim calcmode="lin" valueType="num">
                                      <p:cBhvr>
                                        <p:cTn id="222" dur="500" fill="hold"/>
                                        <p:tgtEl>
                                          <p:spTgt spid="49"/>
                                        </p:tgtEl>
                                        <p:attrNameLst>
                                          <p:attrName>ppt_w</p:attrName>
                                        </p:attrNameLst>
                                      </p:cBhvr>
                                      <p:tavLst>
                                        <p:tav tm="0">
                                          <p:val>
                                            <p:fltVal val="0"/>
                                          </p:val>
                                        </p:tav>
                                        <p:tav tm="100000">
                                          <p:val>
                                            <p:strVal val="#ppt_w"/>
                                          </p:val>
                                        </p:tav>
                                      </p:tavLst>
                                    </p:anim>
                                    <p:anim calcmode="lin" valueType="num">
                                      <p:cBhvr>
                                        <p:cTn id="223" dur="500" fill="hold"/>
                                        <p:tgtEl>
                                          <p:spTgt spid="49"/>
                                        </p:tgtEl>
                                        <p:attrNameLst>
                                          <p:attrName>ppt_h</p:attrName>
                                        </p:attrNameLst>
                                      </p:cBhvr>
                                      <p:tavLst>
                                        <p:tav tm="0">
                                          <p:val>
                                            <p:fltVal val="0"/>
                                          </p:val>
                                        </p:tav>
                                        <p:tav tm="100000">
                                          <p:val>
                                            <p:strVal val="#ppt_h"/>
                                          </p:val>
                                        </p:tav>
                                      </p:tavLst>
                                    </p:anim>
                                    <p:animEffect transition="in" filter="fade">
                                      <p:cBhvr>
                                        <p:cTn id="224" dur="500"/>
                                        <p:tgtEl>
                                          <p:spTgt spid="49"/>
                                        </p:tgtEl>
                                      </p:cBhvr>
                                    </p:animEffect>
                                  </p:childTnLst>
                                </p:cTn>
                              </p:par>
                            </p:childTnLst>
                          </p:cTn>
                        </p:par>
                        <p:par>
                          <p:cTn id="225" fill="hold">
                            <p:stCondLst>
                              <p:cond delay="23000"/>
                            </p:stCondLst>
                            <p:childTnLst>
                              <p:par>
                                <p:cTn id="226" presetID="53" presetClass="entr" presetSubtype="16" fill="hold" grpId="0" nodeType="afterEffect">
                                  <p:stCondLst>
                                    <p:cond delay="0"/>
                                  </p:stCondLst>
                                  <p:childTnLst>
                                    <p:set>
                                      <p:cBhvr>
                                        <p:cTn id="227" dur="1" fill="hold">
                                          <p:stCondLst>
                                            <p:cond delay="0"/>
                                          </p:stCondLst>
                                        </p:cTn>
                                        <p:tgtEl>
                                          <p:spTgt spid="59"/>
                                        </p:tgtEl>
                                        <p:attrNameLst>
                                          <p:attrName>style.visibility</p:attrName>
                                        </p:attrNameLst>
                                      </p:cBhvr>
                                      <p:to>
                                        <p:strVal val="visible"/>
                                      </p:to>
                                    </p:set>
                                    <p:anim calcmode="lin" valueType="num">
                                      <p:cBhvr>
                                        <p:cTn id="228" dur="500" fill="hold"/>
                                        <p:tgtEl>
                                          <p:spTgt spid="59"/>
                                        </p:tgtEl>
                                        <p:attrNameLst>
                                          <p:attrName>ppt_w</p:attrName>
                                        </p:attrNameLst>
                                      </p:cBhvr>
                                      <p:tavLst>
                                        <p:tav tm="0">
                                          <p:val>
                                            <p:fltVal val="0"/>
                                          </p:val>
                                        </p:tav>
                                        <p:tav tm="100000">
                                          <p:val>
                                            <p:strVal val="#ppt_w"/>
                                          </p:val>
                                        </p:tav>
                                      </p:tavLst>
                                    </p:anim>
                                    <p:anim calcmode="lin" valueType="num">
                                      <p:cBhvr>
                                        <p:cTn id="229" dur="500" fill="hold"/>
                                        <p:tgtEl>
                                          <p:spTgt spid="59"/>
                                        </p:tgtEl>
                                        <p:attrNameLst>
                                          <p:attrName>ppt_h</p:attrName>
                                        </p:attrNameLst>
                                      </p:cBhvr>
                                      <p:tavLst>
                                        <p:tav tm="0">
                                          <p:val>
                                            <p:fltVal val="0"/>
                                          </p:val>
                                        </p:tav>
                                        <p:tav tm="100000">
                                          <p:val>
                                            <p:strVal val="#ppt_h"/>
                                          </p:val>
                                        </p:tav>
                                      </p:tavLst>
                                    </p:anim>
                                    <p:animEffect transition="in" filter="fade">
                                      <p:cBhvr>
                                        <p:cTn id="230" dur="500"/>
                                        <p:tgtEl>
                                          <p:spTgt spid="59"/>
                                        </p:tgtEl>
                                      </p:cBhvr>
                                    </p:animEffect>
                                  </p:childTnLst>
                                </p:cTn>
                              </p:par>
                            </p:childTnLst>
                          </p:cTn>
                        </p:par>
                        <p:par>
                          <p:cTn id="231" fill="hold">
                            <p:stCondLst>
                              <p:cond delay="23500"/>
                            </p:stCondLst>
                            <p:childTnLst>
                              <p:par>
                                <p:cTn id="232" presetID="42" presetClass="entr" presetSubtype="0" fill="hold" grpId="0" nodeType="afterEffect">
                                  <p:stCondLst>
                                    <p:cond delay="0"/>
                                  </p:stCondLst>
                                  <p:childTnLst>
                                    <p:set>
                                      <p:cBhvr>
                                        <p:cTn id="233" dur="1" fill="hold">
                                          <p:stCondLst>
                                            <p:cond delay="0"/>
                                          </p:stCondLst>
                                        </p:cTn>
                                        <p:tgtEl>
                                          <p:spTgt spid="52"/>
                                        </p:tgtEl>
                                        <p:attrNameLst>
                                          <p:attrName>style.visibility</p:attrName>
                                        </p:attrNameLst>
                                      </p:cBhvr>
                                      <p:to>
                                        <p:strVal val="visible"/>
                                      </p:to>
                                    </p:set>
                                    <p:animEffect transition="in" filter="fade">
                                      <p:cBhvr>
                                        <p:cTn id="234" dur="1000"/>
                                        <p:tgtEl>
                                          <p:spTgt spid="52"/>
                                        </p:tgtEl>
                                      </p:cBhvr>
                                    </p:animEffect>
                                    <p:anim calcmode="lin" valueType="num">
                                      <p:cBhvr>
                                        <p:cTn id="235" dur="1000" fill="hold"/>
                                        <p:tgtEl>
                                          <p:spTgt spid="52"/>
                                        </p:tgtEl>
                                        <p:attrNameLst>
                                          <p:attrName>ppt_x</p:attrName>
                                        </p:attrNameLst>
                                      </p:cBhvr>
                                      <p:tavLst>
                                        <p:tav tm="0">
                                          <p:val>
                                            <p:strVal val="#ppt_x"/>
                                          </p:val>
                                        </p:tav>
                                        <p:tav tm="100000">
                                          <p:val>
                                            <p:strVal val="#ppt_x"/>
                                          </p:val>
                                        </p:tav>
                                      </p:tavLst>
                                    </p:anim>
                                    <p:anim calcmode="lin" valueType="num">
                                      <p:cBhvr>
                                        <p:cTn id="236" dur="1000" fill="hold"/>
                                        <p:tgtEl>
                                          <p:spTgt spid="52"/>
                                        </p:tgtEl>
                                        <p:attrNameLst>
                                          <p:attrName>ppt_y</p:attrName>
                                        </p:attrNameLst>
                                      </p:cBhvr>
                                      <p:tavLst>
                                        <p:tav tm="0">
                                          <p:val>
                                            <p:strVal val="#ppt_y+.1"/>
                                          </p:val>
                                        </p:tav>
                                        <p:tav tm="100000">
                                          <p:val>
                                            <p:strVal val="#ppt_y"/>
                                          </p:val>
                                        </p:tav>
                                      </p:tavLst>
                                    </p:anim>
                                  </p:childTnLst>
                                </p:cTn>
                              </p:par>
                            </p:childTnLst>
                          </p:cTn>
                        </p:par>
                        <p:par>
                          <p:cTn id="237" fill="hold">
                            <p:stCondLst>
                              <p:cond delay="24500"/>
                            </p:stCondLst>
                            <p:childTnLst>
                              <p:par>
                                <p:cTn id="238" presetID="22" presetClass="entr" presetSubtype="4" fill="hold" grpId="0" nodeType="afterEffect">
                                  <p:stCondLst>
                                    <p:cond delay="0"/>
                                  </p:stCondLst>
                                  <p:childTnLst>
                                    <p:set>
                                      <p:cBhvr>
                                        <p:cTn id="239" dur="1" fill="hold">
                                          <p:stCondLst>
                                            <p:cond delay="0"/>
                                          </p:stCondLst>
                                        </p:cTn>
                                        <p:tgtEl>
                                          <p:spTgt spid="48"/>
                                        </p:tgtEl>
                                        <p:attrNameLst>
                                          <p:attrName>style.visibility</p:attrName>
                                        </p:attrNameLst>
                                      </p:cBhvr>
                                      <p:to>
                                        <p:strVal val="visible"/>
                                      </p:to>
                                    </p:set>
                                    <p:animEffect transition="in" filter="wipe(down)">
                                      <p:cBhvr>
                                        <p:cTn id="240" dur="1000"/>
                                        <p:tgtEl>
                                          <p:spTgt spid="48"/>
                                        </p:tgtEl>
                                      </p:cBhvr>
                                    </p:animEffect>
                                  </p:childTnLst>
                                </p:cTn>
                              </p:par>
                              <p:par>
                                <p:cTn id="241" presetID="42" presetClass="entr" presetSubtype="0" fill="hold" grpId="0" nodeType="withEffect">
                                  <p:stCondLst>
                                    <p:cond delay="0"/>
                                  </p:stCondLst>
                                  <p:childTnLst>
                                    <p:set>
                                      <p:cBhvr>
                                        <p:cTn id="242" dur="1" fill="hold">
                                          <p:stCondLst>
                                            <p:cond delay="0"/>
                                          </p:stCondLst>
                                        </p:cTn>
                                        <p:tgtEl>
                                          <p:spTgt spid="61"/>
                                        </p:tgtEl>
                                        <p:attrNameLst>
                                          <p:attrName>style.visibility</p:attrName>
                                        </p:attrNameLst>
                                      </p:cBhvr>
                                      <p:to>
                                        <p:strVal val="visible"/>
                                      </p:to>
                                    </p:set>
                                    <p:animEffect transition="in" filter="fade">
                                      <p:cBhvr>
                                        <p:cTn id="243" dur="1000"/>
                                        <p:tgtEl>
                                          <p:spTgt spid="61"/>
                                        </p:tgtEl>
                                      </p:cBhvr>
                                    </p:animEffect>
                                    <p:anim calcmode="lin" valueType="num">
                                      <p:cBhvr>
                                        <p:cTn id="244" dur="1000" fill="hold"/>
                                        <p:tgtEl>
                                          <p:spTgt spid="61"/>
                                        </p:tgtEl>
                                        <p:attrNameLst>
                                          <p:attrName>ppt_x</p:attrName>
                                        </p:attrNameLst>
                                      </p:cBhvr>
                                      <p:tavLst>
                                        <p:tav tm="0">
                                          <p:val>
                                            <p:strVal val="#ppt_x"/>
                                          </p:val>
                                        </p:tav>
                                        <p:tav tm="100000">
                                          <p:val>
                                            <p:strVal val="#ppt_x"/>
                                          </p:val>
                                        </p:tav>
                                      </p:tavLst>
                                    </p:anim>
                                    <p:anim calcmode="lin" valueType="num">
                                      <p:cBhvr>
                                        <p:cTn id="245"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E735747A-272D-412A-965B-AE1EF5356FC8}"/>
              </a:ext>
            </a:extLst>
          </p:cNvPr>
          <p:cNvSpPr/>
          <p:nvPr/>
        </p:nvSpPr>
        <p:spPr>
          <a:xfrm>
            <a:off x="-1" y="5278242"/>
            <a:ext cx="12184224" cy="1576562"/>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pic>
        <p:nvPicPr>
          <p:cNvPr id="3" name="Picture 2">
            <a:extLst>
              <a:ext uri="{FF2B5EF4-FFF2-40B4-BE49-F238E27FC236}">
                <a16:creationId xmlns:a16="http://schemas.microsoft.com/office/drawing/2014/main" id="{3803EC93-E9A7-423A-A7A1-BCC2BDCFA8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59491" y="914400"/>
            <a:ext cx="5943600" cy="3640248"/>
          </a:xfrm>
          <a:prstGeom prst="rect">
            <a:avLst/>
          </a:prstGeom>
          <a:effectLst>
            <a:outerShdw blurRad="50800" dist="38100" dir="2700000" algn="tl" rotWithShape="0">
              <a:prstClr val="black">
                <a:alpha val="40000"/>
              </a:prstClr>
            </a:outerShdw>
          </a:effectLst>
        </p:spPr>
      </p:pic>
      <p:sp>
        <p:nvSpPr>
          <p:cNvPr id="4" name="Rectangle 3">
            <a:extLst>
              <a:ext uri="{FF2B5EF4-FFF2-40B4-BE49-F238E27FC236}">
                <a16:creationId xmlns:a16="http://schemas.microsoft.com/office/drawing/2014/main" id="{91CC94B5-F706-4CB1-A597-5EA4213F2976}"/>
              </a:ext>
            </a:extLst>
          </p:cNvPr>
          <p:cNvSpPr/>
          <p:nvPr/>
        </p:nvSpPr>
        <p:spPr>
          <a:xfrm>
            <a:off x="6659590" y="1350896"/>
            <a:ext cx="4389409" cy="275522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7545D64-21C1-4810-A93E-07F6919C55AE}"/>
              </a:ext>
            </a:extLst>
          </p:cNvPr>
          <p:cNvSpPr txBox="1"/>
          <p:nvPr/>
        </p:nvSpPr>
        <p:spPr>
          <a:xfrm>
            <a:off x="1389808" y="5412938"/>
            <a:ext cx="3045032" cy="1292662"/>
          </a:xfrm>
          <a:prstGeom prst="rect">
            <a:avLst/>
          </a:prstGeom>
          <a:noFill/>
        </p:spPr>
        <p:txBody>
          <a:bodyPr wrap="square" rtlCol="0">
            <a:spAutoFit/>
          </a:bodyPr>
          <a:lstStyle/>
          <a:p>
            <a:r>
              <a:rPr lang="en-US" sz="1500" b="1" dirty="0">
                <a:solidFill>
                  <a:srgbClr val="EF3425"/>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0" name="TextBox 9">
            <a:extLst>
              <a:ext uri="{FF2B5EF4-FFF2-40B4-BE49-F238E27FC236}">
                <a16:creationId xmlns:a16="http://schemas.microsoft.com/office/drawing/2014/main" id="{AB49D3E0-39E6-43C7-AC4A-7951A7AF29F4}"/>
              </a:ext>
            </a:extLst>
          </p:cNvPr>
          <p:cNvSpPr txBox="1"/>
          <p:nvPr/>
        </p:nvSpPr>
        <p:spPr>
          <a:xfrm>
            <a:off x="5230288" y="5412938"/>
            <a:ext cx="3045032" cy="1292662"/>
          </a:xfrm>
          <a:prstGeom prst="rect">
            <a:avLst/>
          </a:prstGeom>
          <a:noFill/>
        </p:spPr>
        <p:txBody>
          <a:bodyPr wrap="square" rtlCol="0">
            <a:spAutoFit/>
          </a:bodyPr>
          <a:lstStyle/>
          <a:p>
            <a:r>
              <a:rPr lang="en-US" sz="1500" b="1" dirty="0">
                <a:solidFill>
                  <a:srgbClr val="2C3749"/>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1" name="TextBox 10">
            <a:extLst>
              <a:ext uri="{FF2B5EF4-FFF2-40B4-BE49-F238E27FC236}">
                <a16:creationId xmlns:a16="http://schemas.microsoft.com/office/drawing/2014/main" id="{D3EF2F5E-0874-4038-8EB5-EBA6F4FFA574}"/>
              </a:ext>
            </a:extLst>
          </p:cNvPr>
          <p:cNvSpPr txBox="1"/>
          <p:nvPr/>
        </p:nvSpPr>
        <p:spPr>
          <a:xfrm>
            <a:off x="9070768" y="5412938"/>
            <a:ext cx="3045032" cy="1292662"/>
          </a:xfrm>
          <a:prstGeom prst="rect">
            <a:avLst/>
          </a:prstGeom>
          <a:noFill/>
        </p:spPr>
        <p:txBody>
          <a:bodyPr wrap="square" rtlCol="0">
            <a:spAutoFit/>
          </a:bodyPr>
          <a:lstStyle/>
          <a:p>
            <a:r>
              <a:rPr lang="en-US" sz="1500" b="1" dirty="0">
                <a:solidFill>
                  <a:srgbClr val="44546B"/>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2" name="Freeform 517">
            <a:extLst>
              <a:ext uri="{FF2B5EF4-FFF2-40B4-BE49-F238E27FC236}">
                <a16:creationId xmlns:a16="http://schemas.microsoft.com/office/drawing/2014/main" id="{5171C79E-A382-4178-B8A5-5EC024B1F312}"/>
              </a:ext>
            </a:extLst>
          </p:cNvPr>
          <p:cNvSpPr>
            <a:spLocks noChangeAspect="1" noEditPoints="1"/>
          </p:cNvSpPr>
          <p:nvPr/>
        </p:nvSpPr>
        <p:spPr bwMode="auto">
          <a:xfrm>
            <a:off x="4590208" y="5944842"/>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525">
            <a:extLst>
              <a:ext uri="{FF2B5EF4-FFF2-40B4-BE49-F238E27FC236}">
                <a16:creationId xmlns:a16="http://schemas.microsoft.com/office/drawing/2014/main" id="{5FE037AD-7A1C-4FDC-8190-8CB3B431232B}"/>
              </a:ext>
            </a:extLst>
          </p:cNvPr>
          <p:cNvSpPr>
            <a:spLocks noChangeAspect="1" noEditPoints="1"/>
          </p:cNvSpPr>
          <p:nvPr/>
        </p:nvSpPr>
        <p:spPr bwMode="auto">
          <a:xfrm>
            <a:off x="8430688" y="587638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543">
            <a:extLst>
              <a:ext uri="{FF2B5EF4-FFF2-40B4-BE49-F238E27FC236}">
                <a16:creationId xmlns:a16="http://schemas.microsoft.com/office/drawing/2014/main" id="{42CE90FE-F7CF-4665-AF0A-B43B67E6F862}"/>
              </a:ext>
            </a:extLst>
          </p:cNvPr>
          <p:cNvSpPr>
            <a:spLocks noChangeAspect="1" noEditPoints="1"/>
          </p:cNvSpPr>
          <p:nvPr/>
        </p:nvSpPr>
        <p:spPr bwMode="auto">
          <a:xfrm>
            <a:off x="749728" y="5876389"/>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TextBox 14">
            <a:extLst>
              <a:ext uri="{FF2B5EF4-FFF2-40B4-BE49-F238E27FC236}">
                <a16:creationId xmlns:a16="http://schemas.microsoft.com/office/drawing/2014/main" id="{1FF93695-57FD-4F75-826C-9E43677900B7}"/>
              </a:ext>
            </a:extLst>
          </p:cNvPr>
          <p:cNvSpPr txBox="1"/>
          <p:nvPr/>
        </p:nvSpPr>
        <p:spPr>
          <a:xfrm>
            <a:off x="348262" y="1828800"/>
            <a:ext cx="5965384" cy="2816156"/>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46702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1000"/>
                                        <p:tgtEl>
                                          <p:spTgt spid="4"/>
                                        </p:tgtEl>
                                      </p:cBhvr>
                                    </p:animEffect>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5">
                                            <p:txEl>
                                              <p:pRg st="0" end="0"/>
                                            </p:txEl>
                                          </p:spTgt>
                                        </p:tgtEl>
                                        <p:attrNameLst>
                                          <p:attrName>style.visibility</p:attrName>
                                        </p:attrNameLst>
                                      </p:cBhvr>
                                      <p:to>
                                        <p:strVal val="visible"/>
                                      </p:to>
                                    </p:set>
                                    <p:animEffect transition="in" filter="fade">
                                      <p:cBhvr>
                                        <p:cTn id="21" dur="500"/>
                                        <p:tgtEl>
                                          <p:spTgt spid="15">
                                            <p:txEl>
                                              <p:pRg st="0" end="0"/>
                                            </p:txEl>
                                          </p:spTgt>
                                        </p:tgtEl>
                                      </p:cBhvr>
                                    </p:animEffect>
                                    <p:anim calcmode="lin" valueType="num">
                                      <p:cBhvr>
                                        <p:cTn id="22"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3"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grpId="0" nodeType="afterEffect">
                                  <p:stCondLst>
                                    <p:cond delay="0"/>
                                  </p:stCondLst>
                                  <p:childTnLst>
                                    <p:set>
                                      <p:cBhvr>
                                        <p:cTn id="26" dur="1" fill="hold">
                                          <p:stCondLst>
                                            <p:cond delay="0"/>
                                          </p:stCondLst>
                                        </p:cTn>
                                        <p:tgtEl>
                                          <p:spTgt spid="15">
                                            <p:txEl>
                                              <p:pRg st="2" end="2"/>
                                            </p:txEl>
                                          </p:spTgt>
                                        </p:tgtEl>
                                        <p:attrNameLst>
                                          <p:attrName>style.visibility</p:attrName>
                                        </p:attrNameLst>
                                      </p:cBhvr>
                                      <p:to>
                                        <p:strVal val="visible"/>
                                      </p:to>
                                    </p:set>
                                    <p:animEffect transition="in" filter="fade">
                                      <p:cBhvr>
                                        <p:cTn id="27" dur="500"/>
                                        <p:tgtEl>
                                          <p:spTgt spid="15">
                                            <p:txEl>
                                              <p:pRg st="2" end="2"/>
                                            </p:txEl>
                                          </p:spTgt>
                                        </p:tgtEl>
                                      </p:cBhvr>
                                    </p:animEffect>
                                    <p:anim calcmode="lin" valueType="num">
                                      <p:cBhvr>
                                        <p:cTn id="28"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9"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xEl>
                                              <p:pRg st="3" end="3"/>
                                            </p:txEl>
                                          </p:spTgt>
                                        </p:tgtEl>
                                        <p:attrNameLst>
                                          <p:attrName>style.visibility</p:attrName>
                                        </p:attrNameLst>
                                      </p:cBhvr>
                                      <p:to>
                                        <p:strVal val="visible"/>
                                      </p:to>
                                    </p:set>
                                    <p:animEffect transition="in" filter="fade">
                                      <p:cBhvr>
                                        <p:cTn id="33" dur="500"/>
                                        <p:tgtEl>
                                          <p:spTgt spid="15">
                                            <p:txEl>
                                              <p:pRg st="3" end="3"/>
                                            </p:txEl>
                                          </p:spTgt>
                                        </p:tgtEl>
                                      </p:cBhvr>
                                    </p:animEffect>
                                    <p:anim calcmode="lin" valueType="num">
                                      <p:cBhvr>
                                        <p:cTn id="34" dur="5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35" dur="5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42" presetClass="entr" presetSubtype="0" fill="hold" grpId="0" nodeType="afterEffect">
                                  <p:stCondLst>
                                    <p:cond delay="0"/>
                                  </p:stCondLst>
                                  <p:childTnLst>
                                    <p:set>
                                      <p:cBhvr>
                                        <p:cTn id="38" dur="1" fill="hold">
                                          <p:stCondLst>
                                            <p:cond delay="0"/>
                                          </p:stCondLst>
                                        </p:cTn>
                                        <p:tgtEl>
                                          <p:spTgt spid="15">
                                            <p:txEl>
                                              <p:pRg st="5" end="5"/>
                                            </p:txEl>
                                          </p:spTgt>
                                        </p:tgtEl>
                                        <p:attrNameLst>
                                          <p:attrName>style.visibility</p:attrName>
                                        </p:attrNameLst>
                                      </p:cBhvr>
                                      <p:to>
                                        <p:strVal val="visible"/>
                                      </p:to>
                                    </p:set>
                                    <p:animEffect transition="in" filter="fade">
                                      <p:cBhvr>
                                        <p:cTn id="39" dur="500"/>
                                        <p:tgtEl>
                                          <p:spTgt spid="15">
                                            <p:txEl>
                                              <p:pRg st="5" end="5"/>
                                            </p:txEl>
                                          </p:spTgt>
                                        </p:tgtEl>
                                      </p:cBhvr>
                                    </p:animEffect>
                                    <p:anim calcmode="lin" valueType="num">
                                      <p:cBhvr>
                                        <p:cTn id="40" dur="500" fill="hold"/>
                                        <p:tgtEl>
                                          <p:spTgt spid="15">
                                            <p:txEl>
                                              <p:pRg st="5" end="5"/>
                                            </p:txEl>
                                          </p:spTgt>
                                        </p:tgtEl>
                                        <p:attrNameLst>
                                          <p:attrName>ppt_x</p:attrName>
                                        </p:attrNameLst>
                                      </p:cBhvr>
                                      <p:tavLst>
                                        <p:tav tm="0">
                                          <p:val>
                                            <p:strVal val="#ppt_x"/>
                                          </p:val>
                                        </p:tav>
                                        <p:tav tm="100000">
                                          <p:val>
                                            <p:strVal val="#ppt_x"/>
                                          </p:val>
                                        </p:tav>
                                      </p:tavLst>
                                    </p:anim>
                                    <p:anim calcmode="lin" valueType="num">
                                      <p:cBhvr>
                                        <p:cTn id="41" dur="500" fill="hold"/>
                                        <p:tgtEl>
                                          <p:spTgt spid="15">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42" presetClass="entr" presetSubtype="0" fill="hold" grpId="0" nodeType="afterEffect">
                                  <p:stCondLst>
                                    <p:cond delay="0"/>
                                  </p:stCondLst>
                                  <p:childTnLst>
                                    <p:set>
                                      <p:cBhvr>
                                        <p:cTn id="44" dur="1" fill="hold">
                                          <p:stCondLst>
                                            <p:cond delay="0"/>
                                          </p:stCondLst>
                                        </p:cTn>
                                        <p:tgtEl>
                                          <p:spTgt spid="15">
                                            <p:txEl>
                                              <p:pRg st="7" end="7"/>
                                            </p:txEl>
                                          </p:spTgt>
                                        </p:tgtEl>
                                        <p:attrNameLst>
                                          <p:attrName>style.visibility</p:attrName>
                                        </p:attrNameLst>
                                      </p:cBhvr>
                                      <p:to>
                                        <p:strVal val="visible"/>
                                      </p:to>
                                    </p:set>
                                    <p:animEffect transition="in" filter="fade">
                                      <p:cBhvr>
                                        <p:cTn id="45" dur="500"/>
                                        <p:tgtEl>
                                          <p:spTgt spid="15">
                                            <p:txEl>
                                              <p:pRg st="7" end="7"/>
                                            </p:txEl>
                                          </p:spTgt>
                                        </p:tgtEl>
                                      </p:cBhvr>
                                    </p:animEffect>
                                    <p:anim calcmode="lin" valueType="num">
                                      <p:cBhvr>
                                        <p:cTn id="46" dur="500" fill="hold"/>
                                        <p:tgtEl>
                                          <p:spTgt spid="15">
                                            <p:txEl>
                                              <p:pRg st="7" end="7"/>
                                            </p:txEl>
                                          </p:spTgt>
                                        </p:tgtEl>
                                        <p:attrNameLst>
                                          <p:attrName>ppt_x</p:attrName>
                                        </p:attrNameLst>
                                      </p:cBhvr>
                                      <p:tavLst>
                                        <p:tav tm="0">
                                          <p:val>
                                            <p:strVal val="#ppt_x"/>
                                          </p:val>
                                        </p:tav>
                                        <p:tav tm="100000">
                                          <p:val>
                                            <p:strVal val="#ppt_x"/>
                                          </p:val>
                                        </p:tav>
                                      </p:tavLst>
                                    </p:anim>
                                    <p:anim calcmode="lin" valueType="num">
                                      <p:cBhvr>
                                        <p:cTn id="47" dur="500" fill="hold"/>
                                        <p:tgtEl>
                                          <p:spTgt spid="15">
                                            <p:txEl>
                                              <p:pRg st="7" end="7"/>
                                            </p:txEl>
                                          </p:spTgt>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5">
                                            <p:txEl>
                                              <p:pRg st="9" end="9"/>
                                            </p:txEl>
                                          </p:spTgt>
                                        </p:tgtEl>
                                        <p:attrNameLst>
                                          <p:attrName>style.visibility</p:attrName>
                                        </p:attrNameLst>
                                      </p:cBhvr>
                                      <p:to>
                                        <p:strVal val="visible"/>
                                      </p:to>
                                    </p:set>
                                    <p:animEffect transition="in" filter="fade">
                                      <p:cBhvr>
                                        <p:cTn id="51" dur="500"/>
                                        <p:tgtEl>
                                          <p:spTgt spid="15">
                                            <p:txEl>
                                              <p:pRg st="9" end="9"/>
                                            </p:txEl>
                                          </p:spTgt>
                                        </p:tgtEl>
                                      </p:cBhvr>
                                    </p:animEffect>
                                    <p:anim calcmode="lin" valueType="num">
                                      <p:cBhvr>
                                        <p:cTn id="52" dur="500" fill="hold"/>
                                        <p:tgtEl>
                                          <p:spTgt spid="15">
                                            <p:txEl>
                                              <p:pRg st="9" end="9"/>
                                            </p:txEl>
                                          </p:spTgt>
                                        </p:tgtEl>
                                        <p:attrNameLst>
                                          <p:attrName>ppt_x</p:attrName>
                                        </p:attrNameLst>
                                      </p:cBhvr>
                                      <p:tavLst>
                                        <p:tav tm="0">
                                          <p:val>
                                            <p:strVal val="#ppt_x"/>
                                          </p:val>
                                        </p:tav>
                                        <p:tav tm="100000">
                                          <p:val>
                                            <p:strVal val="#ppt_x"/>
                                          </p:val>
                                        </p:tav>
                                      </p:tavLst>
                                    </p:anim>
                                    <p:anim calcmode="lin" valueType="num">
                                      <p:cBhvr>
                                        <p:cTn id="53" dur="500" fill="hold"/>
                                        <p:tgtEl>
                                          <p:spTgt spid="15">
                                            <p:txEl>
                                              <p:pRg st="9" end="9"/>
                                            </p:txEl>
                                          </p:spTgt>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4"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wipe(down)">
                                      <p:cBhvr>
                                        <p:cTn id="57" dur="500"/>
                                        <p:tgtEl>
                                          <p:spTgt spid="17"/>
                                        </p:tgtEl>
                                      </p:cBhvr>
                                    </p:animEffect>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fade">
                                      <p:cBhvr>
                                        <p:cTn id="61" dur="1000"/>
                                        <p:tgtEl>
                                          <p:spTgt spid="14"/>
                                        </p:tgtEl>
                                      </p:cBhvr>
                                    </p:animEffect>
                                    <p:anim calcmode="lin" valueType="num">
                                      <p:cBhvr>
                                        <p:cTn id="62" dur="1000" fill="hold"/>
                                        <p:tgtEl>
                                          <p:spTgt spid="14"/>
                                        </p:tgtEl>
                                        <p:attrNameLst>
                                          <p:attrName>ppt_x</p:attrName>
                                        </p:attrNameLst>
                                      </p:cBhvr>
                                      <p:tavLst>
                                        <p:tav tm="0">
                                          <p:val>
                                            <p:strVal val="#ppt_x"/>
                                          </p:val>
                                        </p:tav>
                                        <p:tav tm="100000">
                                          <p:val>
                                            <p:strVal val="#ppt_x"/>
                                          </p:val>
                                        </p:tav>
                                      </p:tavLst>
                                    </p:anim>
                                    <p:anim calcmode="lin" valueType="num">
                                      <p:cBhvr>
                                        <p:cTn id="63" dur="1000" fill="hold"/>
                                        <p:tgtEl>
                                          <p:spTgt spid="14"/>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left)">
                                      <p:cBhvr>
                                        <p:cTn id="67" dur="500"/>
                                        <p:tgtEl>
                                          <p:spTgt spid="9"/>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12"/>
                                        </p:tgtEl>
                                        <p:attrNameLst>
                                          <p:attrName>style.visibility</p:attrName>
                                        </p:attrNameLst>
                                      </p:cBhvr>
                                      <p:to>
                                        <p:strVal val="visible"/>
                                      </p:to>
                                    </p:set>
                                    <p:animEffect transition="in" filter="fade">
                                      <p:cBhvr>
                                        <p:cTn id="71" dur="1000"/>
                                        <p:tgtEl>
                                          <p:spTgt spid="12"/>
                                        </p:tgtEl>
                                      </p:cBhvr>
                                    </p:animEffect>
                                    <p:anim calcmode="lin" valueType="num">
                                      <p:cBhvr>
                                        <p:cTn id="72" dur="1000" fill="hold"/>
                                        <p:tgtEl>
                                          <p:spTgt spid="12"/>
                                        </p:tgtEl>
                                        <p:attrNameLst>
                                          <p:attrName>ppt_x</p:attrName>
                                        </p:attrNameLst>
                                      </p:cBhvr>
                                      <p:tavLst>
                                        <p:tav tm="0">
                                          <p:val>
                                            <p:strVal val="#ppt_x"/>
                                          </p:val>
                                        </p:tav>
                                        <p:tav tm="100000">
                                          <p:val>
                                            <p:strVal val="#ppt_x"/>
                                          </p:val>
                                        </p:tav>
                                      </p:tavLst>
                                    </p:anim>
                                    <p:anim calcmode="lin" valueType="num">
                                      <p:cBhvr>
                                        <p:cTn id="73" dur="1000" fill="hold"/>
                                        <p:tgtEl>
                                          <p:spTgt spid="12"/>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8"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left)">
                                      <p:cBhvr>
                                        <p:cTn id="77" dur="500"/>
                                        <p:tgtEl>
                                          <p:spTgt spid="10"/>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13"/>
                                        </p:tgtEl>
                                        <p:attrNameLst>
                                          <p:attrName>style.visibility</p:attrName>
                                        </p:attrNameLst>
                                      </p:cBhvr>
                                      <p:to>
                                        <p:strVal val="visible"/>
                                      </p:to>
                                    </p:set>
                                    <p:animEffect transition="in" filter="fade">
                                      <p:cBhvr>
                                        <p:cTn id="81" dur="1000"/>
                                        <p:tgtEl>
                                          <p:spTgt spid="13"/>
                                        </p:tgtEl>
                                      </p:cBhvr>
                                    </p:animEffect>
                                    <p:anim calcmode="lin" valueType="num">
                                      <p:cBhvr>
                                        <p:cTn id="82" dur="1000" fill="hold"/>
                                        <p:tgtEl>
                                          <p:spTgt spid="13"/>
                                        </p:tgtEl>
                                        <p:attrNameLst>
                                          <p:attrName>ppt_x</p:attrName>
                                        </p:attrNameLst>
                                      </p:cBhvr>
                                      <p:tavLst>
                                        <p:tav tm="0">
                                          <p:val>
                                            <p:strVal val="#ppt_x"/>
                                          </p:val>
                                        </p:tav>
                                        <p:tav tm="100000">
                                          <p:val>
                                            <p:strVal val="#ppt_x"/>
                                          </p:val>
                                        </p:tav>
                                      </p:tavLst>
                                    </p:anim>
                                    <p:anim calcmode="lin" valueType="num">
                                      <p:cBhvr>
                                        <p:cTn id="83" dur="1000" fill="hold"/>
                                        <p:tgtEl>
                                          <p:spTgt spid="13"/>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22" presetClass="entr" presetSubtype="8" fill="hold" grpId="0" nodeType="afterEffect">
                                  <p:stCondLst>
                                    <p:cond delay="0"/>
                                  </p:stCondLst>
                                  <p:childTnLst>
                                    <p:set>
                                      <p:cBhvr>
                                        <p:cTn id="86" dur="1" fill="hold">
                                          <p:stCondLst>
                                            <p:cond delay="0"/>
                                          </p:stCondLst>
                                        </p:cTn>
                                        <p:tgtEl>
                                          <p:spTgt spid="11"/>
                                        </p:tgtEl>
                                        <p:attrNameLst>
                                          <p:attrName>style.visibility</p:attrName>
                                        </p:attrNameLst>
                                      </p:cBhvr>
                                      <p:to>
                                        <p:strVal val="visible"/>
                                      </p:to>
                                    </p:set>
                                    <p:animEffect transition="in" filter="wipe(left)">
                                      <p:cBhvr>
                                        <p:cTn id="8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8" grpId="0"/>
      <p:bldP spid="4" grpId="0" animBg="1"/>
      <p:bldP spid="9" grpId="0"/>
      <p:bldP spid="10" grpId="0"/>
      <p:bldP spid="11" grpId="0"/>
      <p:bldP spid="12" grpId="0" animBg="1"/>
      <p:bldP spid="13" grpId="0" animBg="1"/>
      <p:bldP spid="14" grpId="0" animBg="1"/>
      <p:bldP spid="15"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660400" y="1616961"/>
          <a:ext cx="10769600" cy="4149523"/>
        </p:xfrm>
        <a:graphic>
          <a:graphicData uri="http://schemas.openxmlformats.org/drawingml/2006/chart">
            <c:chart xmlns:c="http://schemas.openxmlformats.org/drawingml/2006/chart" xmlns:r="http://schemas.openxmlformats.org/officeDocument/2006/relationships" r:id="rId3"/>
          </a:graphicData>
        </a:graphic>
      </p:graphicFrame>
      <p:sp>
        <p:nvSpPr>
          <p:cNvPr id="10" name="Rounded Rectangle 9"/>
          <p:cNvSpPr/>
          <p:nvPr/>
        </p:nvSpPr>
        <p:spPr>
          <a:xfrm>
            <a:off x="3337036" y="3207151"/>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2000</a:t>
            </a:r>
          </a:p>
        </p:txBody>
      </p:sp>
      <p:sp>
        <p:nvSpPr>
          <p:cNvPr id="11" name="Rounded Rectangle 10"/>
          <p:cNvSpPr/>
          <p:nvPr/>
        </p:nvSpPr>
        <p:spPr>
          <a:xfrm>
            <a:off x="2177393" y="3891084"/>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1400</a:t>
            </a:r>
          </a:p>
        </p:txBody>
      </p:sp>
      <p:sp>
        <p:nvSpPr>
          <p:cNvPr id="12" name="Rounded Rectangle 11"/>
          <p:cNvSpPr/>
          <p:nvPr/>
        </p:nvSpPr>
        <p:spPr>
          <a:xfrm>
            <a:off x="1007243" y="4092012"/>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13" name="Rounded Rectangle 12"/>
          <p:cNvSpPr/>
          <p:nvPr/>
        </p:nvSpPr>
        <p:spPr>
          <a:xfrm>
            <a:off x="4498316" y="2983782"/>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2400</a:t>
            </a:r>
          </a:p>
        </p:txBody>
      </p:sp>
      <p:sp>
        <p:nvSpPr>
          <p:cNvPr id="14" name="Rounded Rectangle 13"/>
          <p:cNvSpPr/>
          <p:nvPr/>
        </p:nvSpPr>
        <p:spPr>
          <a:xfrm>
            <a:off x="5674537" y="2765236"/>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2500</a:t>
            </a:r>
          </a:p>
        </p:txBody>
      </p:sp>
      <p:sp>
        <p:nvSpPr>
          <p:cNvPr id="15" name="Rounded Rectangle 14"/>
          <p:cNvSpPr/>
          <p:nvPr/>
        </p:nvSpPr>
        <p:spPr>
          <a:xfrm>
            <a:off x="6822277" y="2073362"/>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3200</a:t>
            </a:r>
          </a:p>
        </p:txBody>
      </p:sp>
      <p:sp>
        <p:nvSpPr>
          <p:cNvPr id="16" name="Rounded Rectangle 15"/>
          <p:cNvSpPr/>
          <p:nvPr/>
        </p:nvSpPr>
        <p:spPr>
          <a:xfrm>
            <a:off x="7993368" y="1618384"/>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3700</a:t>
            </a:r>
          </a:p>
        </p:txBody>
      </p:sp>
      <p:sp>
        <p:nvSpPr>
          <p:cNvPr id="17" name="Rounded Rectangle 16"/>
          <p:cNvSpPr/>
          <p:nvPr/>
        </p:nvSpPr>
        <p:spPr>
          <a:xfrm>
            <a:off x="9168526" y="2326622"/>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3000</a:t>
            </a:r>
          </a:p>
        </p:txBody>
      </p:sp>
      <p:sp>
        <p:nvSpPr>
          <p:cNvPr id="18" name="Rounded Rectangle 17"/>
          <p:cNvSpPr/>
          <p:nvPr/>
        </p:nvSpPr>
        <p:spPr>
          <a:xfrm>
            <a:off x="10310054" y="2550696"/>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2600</a:t>
            </a:r>
          </a:p>
        </p:txBody>
      </p:sp>
      <p:sp>
        <p:nvSpPr>
          <p:cNvPr id="19" name="Rounded Rectangle 18"/>
          <p:cNvSpPr/>
          <p:nvPr/>
        </p:nvSpPr>
        <p:spPr>
          <a:xfrm>
            <a:off x="6831036" y="4159212"/>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1000</a:t>
            </a:r>
          </a:p>
        </p:txBody>
      </p:sp>
      <p:sp>
        <p:nvSpPr>
          <p:cNvPr id="20" name="Rounded Rectangle 19"/>
          <p:cNvSpPr/>
          <p:nvPr/>
        </p:nvSpPr>
        <p:spPr>
          <a:xfrm>
            <a:off x="8002127" y="3921434"/>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21" name="Rounded Rectangle 20"/>
          <p:cNvSpPr/>
          <p:nvPr/>
        </p:nvSpPr>
        <p:spPr>
          <a:xfrm>
            <a:off x="9177285" y="3677626"/>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2" name="Rounded Rectangle 21"/>
          <p:cNvSpPr/>
          <p:nvPr/>
        </p:nvSpPr>
        <p:spPr>
          <a:xfrm>
            <a:off x="10318813" y="3253824"/>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2000</a:t>
            </a:r>
          </a:p>
        </p:txBody>
      </p:sp>
      <p:sp>
        <p:nvSpPr>
          <p:cNvPr id="23" name="Rounded Rectangle 22"/>
          <p:cNvSpPr/>
          <p:nvPr/>
        </p:nvSpPr>
        <p:spPr>
          <a:xfrm>
            <a:off x="5691534" y="4384002"/>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900</a:t>
            </a:r>
          </a:p>
        </p:txBody>
      </p:sp>
      <p:sp>
        <p:nvSpPr>
          <p:cNvPr id="24" name="Rounded Rectangle 23"/>
          <p:cNvSpPr/>
          <p:nvPr/>
        </p:nvSpPr>
        <p:spPr>
          <a:xfrm>
            <a:off x="4507075" y="3686618"/>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5" name="Rounded Rectangle 24"/>
          <p:cNvSpPr/>
          <p:nvPr/>
        </p:nvSpPr>
        <p:spPr>
          <a:xfrm>
            <a:off x="3345795" y="3913778"/>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1300</a:t>
            </a:r>
          </a:p>
        </p:txBody>
      </p:sp>
      <p:sp>
        <p:nvSpPr>
          <p:cNvPr id="26" name="Rounded Rectangle 25"/>
          <p:cNvSpPr/>
          <p:nvPr/>
        </p:nvSpPr>
        <p:spPr>
          <a:xfrm>
            <a:off x="2186152" y="4389412"/>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700</a:t>
            </a:r>
          </a:p>
        </p:txBody>
      </p:sp>
      <p:sp>
        <p:nvSpPr>
          <p:cNvPr id="27" name="Rounded Rectangle 26"/>
          <p:cNvSpPr/>
          <p:nvPr/>
        </p:nvSpPr>
        <p:spPr>
          <a:xfrm>
            <a:off x="1016002" y="4597713"/>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500</a:t>
            </a: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30" name="TextBox 2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61605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2000"/>
                                        <p:tgtEl>
                                          <p:spTgt spid="2"/>
                                        </p:tgtEl>
                                      </p:cBhvr>
                                    </p:animEffect>
                                  </p:childTnLst>
                                </p:cTn>
                              </p:par>
                            </p:childTnLst>
                          </p:cTn>
                        </p:par>
                        <p:par>
                          <p:cTn id="12" fill="hold">
                            <p:stCondLst>
                              <p:cond delay="2500"/>
                            </p:stCondLst>
                            <p:childTnLst>
                              <p:par>
                                <p:cTn id="13" presetID="50" presetClass="entr" presetSubtype="0" decel="10000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250" fill="hold"/>
                                        <p:tgtEl>
                                          <p:spTgt spid="12"/>
                                        </p:tgtEl>
                                        <p:attrNameLst>
                                          <p:attrName>ppt_w</p:attrName>
                                        </p:attrNameLst>
                                      </p:cBhvr>
                                      <p:tavLst>
                                        <p:tav tm="0">
                                          <p:val>
                                            <p:strVal val="#ppt_w+.3"/>
                                          </p:val>
                                        </p:tav>
                                        <p:tav tm="100000">
                                          <p:val>
                                            <p:strVal val="#ppt_w"/>
                                          </p:val>
                                        </p:tav>
                                      </p:tavLst>
                                    </p:anim>
                                    <p:anim calcmode="lin" valueType="num">
                                      <p:cBhvr>
                                        <p:cTn id="16" dur="250" fill="hold"/>
                                        <p:tgtEl>
                                          <p:spTgt spid="12"/>
                                        </p:tgtEl>
                                        <p:attrNameLst>
                                          <p:attrName>ppt_h</p:attrName>
                                        </p:attrNameLst>
                                      </p:cBhvr>
                                      <p:tavLst>
                                        <p:tav tm="0">
                                          <p:val>
                                            <p:strVal val="#ppt_h"/>
                                          </p:val>
                                        </p:tav>
                                        <p:tav tm="100000">
                                          <p:val>
                                            <p:strVal val="#ppt_h"/>
                                          </p:val>
                                        </p:tav>
                                      </p:tavLst>
                                    </p:anim>
                                    <p:animEffect transition="in" filter="fade">
                                      <p:cBhvr>
                                        <p:cTn id="17" dur="250"/>
                                        <p:tgtEl>
                                          <p:spTgt spid="12"/>
                                        </p:tgtEl>
                                      </p:cBhvr>
                                    </p:animEffect>
                                  </p:childTnLst>
                                </p:cTn>
                              </p:par>
                            </p:childTnLst>
                          </p:cTn>
                        </p:par>
                        <p:par>
                          <p:cTn id="18" fill="hold">
                            <p:stCondLst>
                              <p:cond delay="2750"/>
                            </p:stCondLst>
                            <p:childTnLst>
                              <p:par>
                                <p:cTn id="19" presetID="50" presetClass="entr" presetSubtype="0" decel="10000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250" fill="hold"/>
                                        <p:tgtEl>
                                          <p:spTgt spid="27"/>
                                        </p:tgtEl>
                                        <p:attrNameLst>
                                          <p:attrName>ppt_w</p:attrName>
                                        </p:attrNameLst>
                                      </p:cBhvr>
                                      <p:tavLst>
                                        <p:tav tm="0">
                                          <p:val>
                                            <p:strVal val="#ppt_w+.3"/>
                                          </p:val>
                                        </p:tav>
                                        <p:tav tm="100000">
                                          <p:val>
                                            <p:strVal val="#ppt_w"/>
                                          </p:val>
                                        </p:tav>
                                      </p:tavLst>
                                    </p:anim>
                                    <p:anim calcmode="lin" valueType="num">
                                      <p:cBhvr>
                                        <p:cTn id="22" dur="250" fill="hold"/>
                                        <p:tgtEl>
                                          <p:spTgt spid="27"/>
                                        </p:tgtEl>
                                        <p:attrNameLst>
                                          <p:attrName>ppt_h</p:attrName>
                                        </p:attrNameLst>
                                      </p:cBhvr>
                                      <p:tavLst>
                                        <p:tav tm="0">
                                          <p:val>
                                            <p:strVal val="#ppt_h"/>
                                          </p:val>
                                        </p:tav>
                                        <p:tav tm="100000">
                                          <p:val>
                                            <p:strVal val="#ppt_h"/>
                                          </p:val>
                                        </p:tav>
                                      </p:tavLst>
                                    </p:anim>
                                    <p:animEffect transition="in" filter="fade">
                                      <p:cBhvr>
                                        <p:cTn id="23" dur="250"/>
                                        <p:tgtEl>
                                          <p:spTgt spid="27"/>
                                        </p:tgtEl>
                                      </p:cBhvr>
                                    </p:animEffect>
                                  </p:childTnLst>
                                </p:cTn>
                              </p:par>
                            </p:childTnLst>
                          </p:cTn>
                        </p:par>
                        <p:par>
                          <p:cTn id="24" fill="hold">
                            <p:stCondLst>
                              <p:cond delay="3000"/>
                            </p:stCondLst>
                            <p:childTnLst>
                              <p:par>
                                <p:cTn id="25" presetID="50" presetClass="entr" presetSubtype="0" decel="10000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strVal val="#ppt_w+.3"/>
                                          </p:val>
                                        </p:tav>
                                        <p:tav tm="100000">
                                          <p:val>
                                            <p:strVal val="#ppt_w"/>
                                          </p:val>
                                        </p:tav>
                                      </p:tavLst>
                                    </p:anim>
                                    <p:anim calcmode="lin" valueType="num">
                                      <p:cBhvr>
                                        <p:cTn id="28" dur="250" fill="hold"/>
                                        <p:tgtEl>
                                          <p:spTgt spid="11"/>
                                        </p:tgtEl>
                                        <p:attrNameLst>
                                          <p:attrName>ppt_h</p:attrName>
                                        </p:attrNameLst>
                                      </p:cBhvr>
                                      <p:tavLst>
                                        <p:tav tm="0">
                                          <p:val>
                                            <p:strVal val="#ppt_h"/>
                                          </p:val>
                                        </p:tav>
                                        <p:tav tm="100000">
                                          <p:val>
                                            <p:strVal val="#ppt_h"/>
                                          </p:val>
                                        </p:tav>
                                      </p:tavLst>
                                    </p:anim>
                                    <p:animEffect transition="in" filter="fade">
                                      <p:cBhvr>
                                        <p:cTn id="29" dur="250"/>
                                        <p:tgtEl>
                                          <p:spTgt spid="11"/>
                                        </p:tgtEl>
                                      </p:cBhvr>
                                    </p:animEffect>
                                  </p:childTnLst>
                                </p:cTn>
                              </p:par>
                            </p:childTnLst>
                          </p:cTn>
                        </p:par>
                        <p:par>
                          <p:cTn id="30" fill="hold">
                            <p:stCondLst>
                              <p:cond delay="3250"/>
                            </p:stCondLst>
                            <p:childTnLst>
                              <p:par>
                                <p:cTn id="31" presetID="50" presetClass="entr" presetSubtype="0" decel="10000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250" fill="hold"/>
                                        <p:tgtEl>
                                          <p:spTgt spid="26"/>
                                        </p:tgtEl>
                                        <p:attrNameLst>
                                          <p:attrName>ppt_w</p:attrName>
                                        </p:attrNameLst>
                                      </p:cBhvr>
                                      <p:tavLst>
                                        <p:tav tm="0">
                                          <p:val>
                                            <p:strVal val="#ppt_w+.3"/>
                                          </p:val>
                                        </p:tav>
                                        <p:tav tm="100000">
                                          <p:val>
                                            <p:strVal val="#ppt_w"/>
                                          </p:val>
                                        </p:tav>
                                      </p:tavLst>
                                    </p:anim>
                                    <p:anim calcmode="lin" valueType="num">
                                      <p:cBhvr>
                                        <p:cTn id="34" dur="250" fill="hold"/>
                                        <p:tgtEl>
                                          <p:spTgt spid="26"/>
                                        </p:tgtEl>
                                        <p:attrNameLst>
                                          <p:attrName>ppt_h</p:attrName>
                                        </p:attrNameLst>
                                      </p:cBhvr>
                                      <p:tavLst>
                                        <p:tav tm="0">
                                          <p:val>
                                            <p:strVal val="#ppt_h"/>
                                          </p:val>
                                        </p:tav>
                                        <p:tav tm="100000">
                                          <p:val>
                                            <p:strVal val="#ppt_h"/>
                                          </p:val>
                                        </p:tav>
                                      </p:tavLst>
                                    </p:anim>
                                    <p:animEffect transition="in" filter="fade">
                                      <p:cBhvr>
                                        <p:cTn id="35" dur="250"/>
                                        <p:tgtEl>
                                          <p:spTgt spid="26"/>
                                        </p:tgtEl>
                                      </p:cBhvr>
                                    </p:animEffect>
                                  </p:childTnLst>
                                </p:cTn>
                              </p:par>
                            </p:childTnLst>
                          </p:cTn>
                        </p:par>
                        <p:par>
                          <p:cTn id="36" fill="hold">
                            <p:stCondLst>
                              <p:cond delay="3500"/>
                            </p:stCondLst>
                            <p:childTnLst>
                              <p:par>
                                <p:cTn id="37" presetID="50" presetClass="entr" presetSubtype="0" decel="10000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250" fill="hold"/>
                                        <p:tgtEl>
                                          <p:spTgt spid="10"/>
                                        </p:tgtEl>
                                        <p:attrNameLst>
                                          <p:attrName>ppt_w</p:attrName>
                                        </p:attrNameLst>
                                      </p:cBhvr>
                                      <p:tavLst>
                                        <p:tav tm="0">
                                          <p:val>
                                            <p:strVal val="#ppt_w+.3"/>
                                          </p:val>
                                        </p:tav>
                                        <p:tav tm="100000">
                                          <p:val>
                                            <p:strVal val="#ppt_w"/>
                                          </p:val>
                                        </p:tav>
                                      </p:tavLst>
                                    </p:anim>
                                    <p:anim calcmode="lin" valueType="num">
                                      <p:cBhvr>
                                        <p:cTn id="40" dur="250" fill="hold"/>
                                        <p:tgtEl>
                                          <p:spTgt spid="10"/>
                                        </p:tgtEl>
                                        <p:attrNameLst>
                                          <p:attrName>ppt_h</p:attrName>
                                        </p:attrNameLst>
                                      </p:cBhvr>
                                      <p:tavLst>
                                        <p:tav tm="0">
                                          <p:val>
                                            <p:strVal val="#ppt_h"/>
                                          </p:val>
                                        </p:tav>
                                        <p:tav tm="100000">
                                          <p:val>
                                            <p:strVal val="#ppt_h"/>
                                          </p:val>
                                        </p:tav>
                                      </p:tavLst>
                                    </p:anim>
                                    <p:animEffect transition="in" filter="fade">
                                      <p:cBhvr>
                                        <p:cTn id="41" dur="250"/>
                                        <p:tgtEl>
                                          <p:spTgt spid="10"/>
                                        </p:tgtEl>
                                      </p:cBhvr>
                                    </p:animEffect>
                                  </p:childTnLst>
                                </p:cTn>
                              </p:par>
                            </p:childTnLst>
                          </p:cTn>
                        </p:par>
                        <p:par>
                          <p:cTn id="42" fill="hold">
                            <p:stCondLst>
                              <p:cond delay="3750"/>
                            </p:stCondLst>
                            <p:childTnLst>
                              <p:par>
                                <p:cTn id="43" presetID="50" presetClass="entr" presetSubtype="0" decel="100000"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250" fill="hold"/>
                                        <p:tgtEl>
                                          <p:spTgt spid="25"/>
                                        </p:tgtEl>
                                        <p:attrNameLst>
                                          <p:attrName>ppt_w</p:attrName>
                                        </p:attrNameLst>
                                      </p:cBhvr>
                                      <p:tavLst>
                                        <p:tav tm="0">
                                          <p:val>
                                            <p:strVal val="#ppt_w+.3"/>
                                          </p:val>
                                        </p:tav>
                                        <p:tav tm="100000">
                                          <p:val>
                                            <p:strVal val="#ppt_w"/>
                                          </p:val>
                                        </p:tav>
                                      </p:tavLst>
                                    </p:anim>
                                    <p:anim calcmode="lin" valueType="num">
                                      <p:cBhvr>
                                        <p:cTn id="46" dur="250" fill="hold"/>
                                        <p:tgtEl>
                                          <p:spTgt spid="25"/>
                                        </p:tgtEl>
                                        <p:attrNameLst>
                                          <p:attrName>ppt_h</p:attrName>
                                        </p:attrNameLst>
                                      </p:cBhvr>
                                      <p:tavLst>
                                        <p:tav tm="0">
                                          <p:val>
                                            <p:strVal val="#ppt_h"/>
                                          </p:val>
                                        </p:tav>
                                        <p:tav tm="100000">
                                          <p:val>
                                            <p:strVal val="#ppt_h"/>
                                          </p:val>
                                        </p:tav>
                                      </p:tavLst>
                                    </p:anim>
                                    <p:animEffect transition="in" filter="fade">
                                      <p:cBhvr>
                                        <p:cTn id="47" dur="250"/>
                                        <p:tgtEl>
                                          <p:spTgt spid="25"/>
                                        </p:tgtEl>
                                      </p:cBhvr>
                                    </p:animEffect>
                                  </p:childTnLst>
                                </p:cTn>
                              </p:par>
                            </p:childTnLst>
                          </p:cTn>
                        </p:par>
                        <p:par>
                          <p:cTn id="48" fill="hold">
                            <p:stCondLst>
                              <p:cond delay="4000"/>
                            </p:stCondLst>
                            <p:childTnLst>
                              <p:par>
                                <p:cTn id="49" presetID="50" presetClass="entr" presetSubtype="0" decel="10000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250" fill="hold"/>
                                        <p:tgtEl>
                                          <p:spTgt spid="13"/>
                                        </p:tgtEl>
                                        <p:attrNameLst>
                                          <p:attrName>ppt_w</p:attrName>
                                        </p:attrNameLst>
                                      </p:cBhvr>
                                      <p:tavLst>
                                        <p:tav tm="0">
                                          <p:val>
                                            <p:strVal val="#ppt_w+.3"/>
                                          </p:val>
                                        </p:tav>
                                        <p:tav tm="100000">
                                          <p:val>
                                            <p:strVal val="#ppt_w"/>
                                          </p:val>
                                        </p:tav>
                                      </p:tavLst>
                                    </p:anim>
                                    <p:anim calcmode="lin" valueType="num">
                                      <p:cBhvr>
                                        <p:cTn id="52" dur="250" fill="hold"/>
                                        <p:tgtEl>
                                          <p:spTgt spid="13"/>
                                        </p:tgtEl>
                                        <p:attrNameLst>
                                          <p:attrName>ppt_h</p:attrName>
                                        </p:attrNameLst>
                                      </p:cBhvr>
                                      <p:tavLst>
                                        <p:tav tm="0">
                                          <p:val>
                                            <p:strVal val="#ppt_h"/>
                                          </p:val>
                                        </p:tav>
                                        <p:tav tm="100000">
                                          <p:val>
                                            <p:strVal val="#ppt_h"/>
                                          </p:val>
                                        </p:tav>
                                      </p:tavLst>
                                    </p:anim>
                                    <p:animEffect transition="in" filter="fade">
                                      <p:cBhvr>
                                        <p:cTn id="53" dur="250"/>
                                        <p:tgtEl>
                                          <p:spTgt spid="13"/>
                                        </p:tgtEl>
                                      </p:cBhvr>
                                    </p:animEffect>
                                  </p:childTnLst>
                                </p:cTn>
                              </p:par>
                            </p:childTnLst>
                          </p:cTn>
                        </p:par>
                        <p:par>
                          <p:cTn id="54" fill="hold">
                            <p:stCondLst>
                              <p:cond delay="4250"/>
                            </p:stCondLst>
                            <p:childTnLst>
                              <p:par>
                                <p:cTn id="55" presetID="50" presetClass="entr" presetSubtype="0" decel="100000"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250" fill="hold"/>
                                        <p:tgtEl>
                                          <p:spTgt spid="24"/>
                                        </p:tgtEl>
                                        <p:attrNameLst>
                                          <p:attrName>ppt_w</p:attrName>
                                        </p:attrNameLst>
                                      </p:cBhvr>
                                      <p:tavLst>
                                        <p:tav tm="0">
                                          <p:val>
                                            <p:strVal val="#ppt_w+.3"/>
                                          </p:val>
                                        </p:tav>
                                        <p:tav tm="100000">
                                          <p:val>
                                            <p:strVal val="#ppt_w"/>
                                          </p:val>
                                        </p:tav>
                                      </p:tavLst>
                                    </p:anim>
                                    <p:anim calcmode="lin" valueType="num">
                                      <p:cBhvr>
                                        <p:cTn id="58" dur="250" fill="hold"/>
                                        <p:tgtEl>
                                          <p:spTgt spid="24"/>
                                        </p:tgtEl>
                                        <p:attrNameLst>
                                          <p:attrName>ppt_h</p:attrName>
                                        </p:attrNameLst>
                                      </p:cBhvr>
                                      <p:tavLst>
                                        <p:tav tm="0">
                                          <p:val>
                                            <p:strVal val="#ppt_h"/>
                                          </p:val>
                                        </p:tav>
                                        <p:tav tm="100000">
                                          <p:val>
                                            <p:strVal val="#ppt_h"/>
                                          </p:val>
                                        </p:tav>
                                      </p:tavLst>
                                    </p:anim>
                                    <p:animEffect transition="in" filter="fade">
                                      <p:cBhvr>
                                        <p:cTn id="59" dur="250"/>
                                        <p:tgtEl>
                                          <p:spTgt spid="24"/>
                                        </p:tgtEl>
                                      </p:cBhvr>
                                    </p:animEffect>
                                  </p:childTnLst>
                                </p:cTn>
                              </p:par>
                            </p:childTnLst>
                          </p:cTn>
                        </p:par>
                        <p:par>
                          <p:cTn id="60" fill="hold">
                            <p:stCondLst>
                              <p:cond delay="4500"/>
                            </p:stCondLst>
                            <p:childTnLst>
                              <p:par>
                                <p:cTn id="61" presetID="50" presetClass="entr" presetSubtype="0" decel="100000"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250" fill="hold"/>
                                        <p:tgtEl>
                                          <p:spTgt spid="14"/>
                                        </p:tgtEl>
                                        <p:attrNameLst>
                                          <p:attrName>ppt_w</p:attrName>
                                        </p:attrNameLst>
                                      </p:cBhvr>
                                      <p:tavLst>
                                        <p:tav tm="0">
                                          <p:val>
                                            <p:strVal val="#ppt_w+.3"/>
                                          </p:val>
                                        </p:tav>
                                        <p:tav tm="100000">
                                          <p:val>
                                            <p:strVal val="#ppt_w"/>
                                          </p:val>
                                        </p:tav>
                                      </p:tavLst>
                                    </p:anim>
                                    <p:anim calcmode="lin" valueType="num">
                                      <p:cBhvr>
                                        <p:cTn id="64" dur="250" fill="hold"/>
                                        <p:tgtEl>
                                          <p:spTgt spid="14"/>
                                        </p:tgtEl>
                                        <p:attrNameLst>
                                          <p:attrName>ppt_h</p:attrName>
                                        </p:attrNameLst>
                                      </p:cBhvr>
                                      <p:tavLst>
                                        <p:tav tm="0">
                                          <p:val>
                                            <p:strVal val="#ppt_h"/>
                                          </p:val>
                                        </p:tav>
                                        <p:tav tm="100000">
                                          <p:val>
                                            <p:strVal val="#ppt_h"/>
                                          </p:val>
                                        </p:tav>
                                      </p:tavLst>
                                    </p:anim>
                                    <p:animEffect transition="in" filter="fade">
                                      <p:cBhvr>
                                        <p:cTn id="65" dur="250"/>
                                        <p:tgtEl>
                                          <p:spTgt spid="14"/>
                                        </p:tgtEl>
                                      </p:cBhvr>
                                    </p:animEffect>
                                  </p:childTnLst>
                                </p:cTn>
                              </p:par>
                            </p:childTnLst>
                          </p:cTn>
                        </p:par>
                        <p:par>
                          <p:cTn id="66" fill="hold">
                            <p:stCondLst>
                              <p:cond delay="4750"/>
                            </p:stCondLst>
                            <p:childTnLst>
                              <p:par>
                                <p:cTn id="67" presetID="50" presetClass="entr" presetSubtype="0" decel="100000"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250" fill="hold"/>
                                        <p:tgtEl>
                                          <p:spTgt spid="23"/>
                                        </p:tgtEl>
                                        <p:attrNameLst>
                                          <p:attrName>ppt_w</p:attrName>
                                        </p:attrNameLst>
                                      </p:cBhvr>
                                      <p:tavLst>
                                        <p:tav tm="0">
                                          <p:val>
                                            <p:strVal val="#ppt_w+.3"/>
                                          </p:val>
                                        </p:tav>
                                        <p:tav tm="100000">
                                          <p:val>
                                            <p:strVal val="#ppt_w"/>
                                          </p:val>
                                        </p:tav>
                                      </p:tavLst>
                                    </p:anim>
                                    <p:anim calcmode="lin" valueType="num">
                                      <p:cBhvr>
                                        <p:cTn id="70" dur="250" fill="hold"/>
                                        <p:tgtEl>
                                          <p:spTgt spid="23"/>
                                        </p:tgtEl>
                                        <p:attrNameLst>
                                          <p:attrName>ppt_h</p:attrName>
                                        </p:attrNameLst>
                                      </p:cBhvr>
                                      <p:tavLst>
                                        <p:tav tm="0">
                                          <p:val>
                                            <p:strVal val="#ppt_h"/>
                                          </p:val>
                                        </p:tav>
                                        <p:tav tm="100000">
                                          <p:val>
                                            <p:strVal val="#ppt_h"/>
                                          </p:val>
                                        </p:tav>
                                      </p:tavLst>
                                    </p:anim>
                                    <p:animEffect transition="in" filter="fade">
                                      <p:cBhvr>
                                        <p:cTn id="71" dur="250"/>
                                        <p:tgtEl>
                                          <p:spTgt spid="23"/>
                                        </p:tgtEl>
                                      </p:cBhvr>
                                    </p:animEffect>
                                  </p:childTnLst>
                                </p:cTn>
                              </p:par>
                            </p:childTnLst>
                          </p:cTn>
                        </p:par>
                        <p:par>
                          <p:cTn id="72" fill="hold">
                            <p:stCondLst>
                              <p:cond delay="5000"/>
                            </p:stCondLst>
                            <p:childTnLst>
                              <p:par>
                                <p:cTn id="73" presetID="50" presetClass="entr" presetSubtype="0" decel="100000"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250" fill="hold"/>
                                        <p:tgtEl>
                                          <p:spTgt spid="15"/>
                                        </p:tgtEl>
                                        <p:attrNameLst>
                                          <p:attrName>ppt_w</p:attrName>
                                        </p:attrNameLst>
                                      </p:cBhvr>
                                      <p:tavLst>
                                        <p:tav tm="0">
                                          <p:val>
                                            <p:strVal val="#ppt_w+.3"/>
                                          </p:val>
                                        </p:tav>
                                        <p:tav tm="100000">
                                          <p:val>
                                            <p:strVal val="#ppt_w"/>
                                          </p:val>
                                        </p:tav>
                                      </p:tavLst>
                                    </p:anim>
                                    <p:anim calcmode="lin" valueType="num">
                                      <p:cBhvr>
                                        <p:cTn id="76" dur="250" fill="hold"/>
                                        <p:tgtEl>
                                          <p:spTgt spid="15"/>
                                        </p:tgtEl>
                                        <p:attrNameLst>
                                          <p:attrName>ppt_h</p:attrName>
                                        </p:attrNameLst>
                                      </p:cBhvr>
                                      <p:tavLst>
                                        <p:tav tm="0">
                                          <p:val>
                                            <p:strVal val="#ppt_h"/>
                                          </p:val>
                                        </p:tav>
                                        <p:tav tm="100000">
                                          <p:val>
                                            <p:strVal val="#ppt_h"/>
                                          </p:val>
                                        </p:tav>
                                      </p:tavLst>
                                    </p:anim>
                                    <p:animEffect transition="in" filter="fade">
                                      <p:cBhvr>
                                        <p:cTn id="77" dur="250"/>
                                        <p:tgtEl>
                                          <p:spTgt spid="15"/>
                                        </p:tgtEl>
                                      </p:cBhvr>
                                    </p:animEffect>
                                  </p:childTnLst>
                                </p:cTn>
                              </p:par>
                            </p:childTnLst>
                          </p:cTn>
                        </p:par>
                        <p:par>
                          <p:cTn id="78" fill="hold">
                            <p:stCondLst>
                              <p:cond delay="5250"/>
                            </p:stCondLst>
                            <p:childTnLst>
                              <p:par>
                                <p:cTn id="79" presetID="50" presetClass="entr" presetSubtype="0" decel="10000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250" fill="hold"/>
                                        <p:tgtEl>
                                          <p:spTgt spid="19"/>
                                        </p:tgtEl>
                                        <p:attrNameLst>
                                          <p:attrName>ppt_w</p:attrName>
                                        </p:attrNameLst>
                                      </p:cBhvr>
                                      <p:tavLst>
                                        <p:tav tm="0">
                                          <p:val>
                                            <p:strVal val="#ppt_w+.3"/>
                                          </p:val>
                                        </p:tav>
                                        <p:tav tm="100000">
                                          <p:val>
                                            <p:strVal val="#ppt_w"/>
                                          </p:val>
                                        </p:tav>
                                      </p:tavLst>
                                    </p:anim>
                                    <p:anim calcmode="lin" valueType="num">
                                      <p:cBhvr>
                                        <p:cTn id="82" dur="250" fill="hold"/>
                                        <p:tgtEl>
                                          <p:spTgt spid="19"/>
                                        </p:tgtEl>
                                        <p:attrNameLst>
                                          <p:attrName>ppt_h</p:attrName>
                                        </p:attrNameLst>
                                      </p:cBhvr>
                                      <p:tavLst>
                                        <p:tav tm="0">
                                          <p:val>
                                            <p:strVal val="#ppt_h"/>
                                          </p:val>
                                        </p:tav>
                                        <p:tav tm="100000">
                                          <p:val>
                                            <p:strVal val="#ppt_h"/>
                                          </p:val>
                                        </p:tav>
                                      </p:tavLst>
                                    </p:anim>
                                    <p:animEffect transition="in" filter="fade">
                                      <p:cBhvr>
                                        <p:cTn id="83" dur="250"/>
                                        <p:tgtEl>
                                          <p:spTgt spid="19"/>
                                        </p:tgtEl>
                                      </p:cBhvr>
                                    </p:animEffect>
                                  </p:childTnLst>
                                </p:cTn>
                              </p:par>
                            </p:childTnLst>
                          </p:cTn>
                        </p:par>
                        <p:par>
                          <p:cTn id="84" fill="hold">
                            <p:stCondLst>
                              <p:cond delay="5500"/>
                            </p:stCondLst>
                            <p:childTnLst>
                              <p:par>
                                <p:cTn id="85" presetID="50" presetClass="entr" presetSubtype="0" decel="100000" fill="hold" grpId="0"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250" fill="hold"/>
                                        <p:tgtEl>
                                          <p:spTgt spid="16"/>
                                        </p:tgtEl>
                                        <p:attrNameLst>
                                          <p:attrName>ppt_w</p:attrName>
                                        </p:attrNameLst>
                                      </p:cBhvr>
                                      <p:tavLst>
                                        <p:tav tm="0">
                                          <p:val>
                                            <p:strVal val="#ppt_w+.3"/>
                                          </p:val>
                                        </p:tav>
                                        <p:tav tm="100000">
                                          <p:val>
                                            <p:strVal val="#ppt_w"/>
                                          </p:val>
                                        </p:tav>
                                      </p:tavLst>
                                    </p:anim>
                                    <p:anim calcmode="lin" valueType="num">
                                      <p:cBhvr>
                                        <p:cTn id="88" dur="250" fill="hold"/>
                                        <p:tgtEl>
                                          <p:spTgt spid="16"/>
                                        </p:tgtEl>
                                        <p:attrNameLst>
                                          <p:attrName>ppt_h</p:attrName>
                                        </p:attrNameLst>
                                      </p:cBhvr>
                                      <p:tavLst>
                                        <p:tav tm="0">
                                          <p:val>
                                            <p:strVal val="#ppt_h"/>
                                          </p:val>
                                        </p:tav>
                                        <p:tav tm="100000">
                                          <p:val>
                                            <p:strVal val="#ppt_h"/>
                                          </p:val>
                                        </p:tav>
                                      </p:tavLst>
                                    </p:anim>
                                    <p:animEffect transition="in" filter="fade">
                                      <p:cBhvr>
                                        <p:cTn id="89" dur="250"/>
                                        <p:tgtEl>
                                          <p:spTgt spid="16"/>
                                        </p:tgtEl>
                                      </p:cBhvr>
                                    </p:animEffect>
                                  </p:childTnLst>
                                </p:cTn>
                              </p:par>
                            </p:childTnLst>
                          </p:cTn>
                        </p:par>
                        <p:par>
                          <p:cTn id="90" fill="hold">
                            <p:stCondLst>
                              <p:cond delay="5750"/>
                            </p:stCondLst>
                            <p:childTnLst>
                              <p:par>
                                <p:cTn id="91" presetID="50" presetClass="entr" presetSubtype="0" decel="100000"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p:cTn id="93" dur="250" fill="hold"/>
                                        <p:tgtEl>
                                          <p:spTgt spid="20"/>
                                        </p:tgtEl>
                                        <p:attrNameLst>
                                          <p:attrName>ppt_w</p:attrName>
                                        </p:attrNameLst>
                                      </p:cBhvr>
                                      <p:tavLst>
                                        <p:tav tm="0">
                                          <p:val>
                                            <p:strVal val="#ppt_w+.3"/>
                                          </p:val>
                                        </p:tav>
                                        <p:tav tm="100000">
                                          <p:val>
                                            <p:strVal val="#ppt_w"/>
                                          </p:val>
                                        </p:tav>
                                      </p:tavLst>
                                    </p:anim>
                                    <p:anim calcmode="lin" valueType="num">
                                      <p:cBhvr>
                                        <p:cTn id="94" dur="250" fill="hold"/>
                                        <p:tgtEl>
                                          <p:spTgt spid="20"/>
                                        </p:tgtEl>
                                        <p:attrNameLst>
                                          <p:attrName>ppt_h</p:attrName>
                                        </p:attrNameLst>
                                      </p:cBhvr>
                                      <p:tavLst>
                                        <p:tav tm="0">
                                          <p:val>
                                            <p:strVal val="#ppt_h"/>
                                          </p:val>
                                        </p:tav>
                                        <p:tav tm="100000">
                                          <p:val>
                                            <p:strVal val="#ppt_h"/>
                                          </p:val>
                                        </p:tav>
                                      </p:tavLst>
                                    </p:anim>
                                    <p:animEffect transition="in" filter="fade">
                                      <p:cBhvr>
                                        <p:cTn id="95" dur="250"/>
                                        <p:tgtEl>
                                          <p:spTgt spid="20"/>
                                        </p:tgtEl>
                                      </p:cBhvr>
                                    </p:animEffect>
                                  </p:childTnLst>
                                </p:cTn>
                              </p:par>
                            </p:childTnLst>
                          </p:cTn>
                        </p:par>
                        <p:par>
                          <p:cTn id="96" fill="hold">
                            <p:stCondLst>
                              <p:cond delay="6000"/>
                            </p:stCondLst>
                            <p:childTnLst>
                              <p:par>
                                <p:cTn id="97" presetID="50" presetClass="entr" presetSubtype="0" decel="100000" fill="hold" grpId="0" nodeType="afterEffect">
                                  <p:stCondLst>
                                    <p:cond delay="0"/>
                                  </p:stCondLst>
                                  <p:childTnLst>
                                    <p:set>
                                      <p:cBhvr>
                                        <p:cTn id="98" dur="1" fill="hold">
                                          <p:stCondLst>
                                            <p:cond delay="0"/>
                                          </p:stCondLst>
                                        </p:cTn>
                                        <p:tgtEl>
                                          <p:spTgt spid="17"/>
                                        </p:tgtEl>
                                        <p:attrNameLst>
                                          <p:attrName>style.visibility</p:attrName>
                                        </p:attrNameLst>
                                      </p:cBhvr>
                                      <p:to>
                                        <p:strVal val="visible"/>
                                      </p:to>
                                    </p:set>
                                    <p:anim calcmode="lin" valueType="num">
                                      <p:cBhvr>
                                        <p:cTn id="99" dur="250" fill="hold"/>
                                        <p:tgtEl>
                                          <p:spTgt spid="17"/>
                                        </p:tgtEl>
                                        <p:attrNameLst>
                                          <p:attrName>ppt_w</p:attrName>
                                        </p:attrNameLst>
                                      </p:cBhvr>
                                      <p:tavLst>
                                        <p:tav tm="0">
                                          <p:val>
                                            <p:strVal val="#ppt_w+.3"/>
                                          </p:val>
                                        </p:tav>
                                        <p:tav tm="100000">
                                          <p:val>
                                            <p:strVal val="#ppt_w"/>
                                          </p:val>
                                        </p:tav>
                                      </p:tavLst>
                                    </p:anim>
                                    <p:anim calcmode="lin" valueType="num">
                                      <p:cBhvr>
                                        <p:cTn id="100" dur="250" fill="hold"/>
                                        <p:tgtEl>
                                          <p:spTgt spid="17"/>
                                        </p:tgtEl>
                                        <p:attrNameLst>
                                          <p:attrName>ppt_h</p:attrName>
                                        </p:attrNameLst>
                                      </p:cBhvr>
                                      <p:tavLst>
                                        <p:tav tm="0">
                                          <p:val>
                                            <p:strVal val="#ppt_h"/>
                                          </p:val>
                                        </p:tav>
                                        <p:tav tm="100000">
                                          <p:val>
                                            <p:strVal val="#ppt_h"/>
                                          </p:val>
                                        </p:tav>
                                      </p:tavLst>
                                    </p:anim>
                                    <p:animEffect transition="in" filter="fade">
                                      <p:cBhvr>
                                        <p:cTn id="101" dur="250"/>
                                        <p:tgtEl>
                                          <p:spTgt spid="17"/>
                                        </p:tgtEl>
                                      </p:cBhvr>
                                    </p:animEffect>
                                  </p:childTnLst>
                                </p:cTn>
                              </p:par>
                            </p:childTnLst>
                          </p:cTn>
                        </p:par>
                        <p:par>
                          <p:cTn id="102" fill="hold">
                            <p:stCondLst>
                              <p:cond delay="6250"/>
                            </p:stCondLst>
                            <p:childTnLst>
                              <p:par>
                                <p:cTn id="103" presetID="50" presetClass="entr" presetSubtype="0" decel="100000" fill="hold" grpId="0" nodeType="after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p:cTn id="105" dur="250" fill="hold"/>
                                        <p:tgtEl>
                                          <p:spTgt spid="21"/>
                                        </p:tgtEl>
                                        <p:attrNameLst>
                                          <p:attrName>ppt_w</p:attrName>
                                        </p:attrNameLst>
                                      </p:cBhvr>
                                      <p:tavLst>
                                        <p:tav tm="0">
                                          <p:val>
                                            <p:strVal val="#ppt_w+.3"/>
                                          </p:val>
                                        </p:tav>
                                        <p:tav tm="100000">
                                          <p:val>
                                            <p:strVal val="#ppt_w"/>
                                          </p:val>
                                        </p:tav>
                                      </p:tavLst>
                                    </p:anim>
                                    <p:anim calcmode="lin" valueType="num">
                                      <p:cBhvr>
                                        <p:cTn id="106" dur="250" fill="hold"/>
                                        <p:tgtEl>
                                          <p:spTgt spid="21"/>
                                        </p:tgtEl>
                                        <p:attrNameLst>
                                          <p:attrName>ppt_h</p:attrName>
                                        </p:attrNameLst>
                                      </p:cBhvr>
                                      <p:tavLst>
                                        <p:tav tm="0">
                                          <p:val>
                                            <p:strVal val="#ppt_h"/>
                                          </p:val>
                                        </p:tav>
                                        <p:tav tm="100000">
                                          <p:val>
                                            <p:strVal val="#ppt_h"/>
                                          </p:val>
                                        </p:tav>
                                      </p:tavLst>
                                    </p:anim>
                                    <p:animEffect transition="in" filter="fade">
                                      <p:cBhvr>
                                        <p:cTn id="107" dur="250"/>
                                        <p:tgtEl>
                                          <p:spTgt spid="21"/>
                                        </p:tgtEl>
                                      </p:cBhvr>
                                    </p:animEffect>
                                  </p:childTnLst>
                                </p:cTn>
                              </p:par>
                            </p:childTnLst>
                          </p:cTn>
                        </p:par>
                        <p:par>
                          <p:cTn id="108" fill="hold">
                            <p:stCondLst>
                              <p:cond delay="6500"/>
                            </p:stCondLst>
                            <p:childTnLst>
                              <p:par>
                                <p:cTn id="109" presetID="50" presetClass="entr" presetSubtype="0" decel="100000" fill="hold" grpId="0"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250" fill="hold"/>
                                        <p:tgtEl>
                                          <p:spTgt spid="18"/>
                                        </p:tgtEl>
                                        <p:attrNameLst>
                                          <p:attrName>ppt_w</p:attrName>
                                        </p:attrNameLst>
                                      </p:cBhvr>
                                      <p:tavLst>
                                        <p:tav tm="0">
                                          <p:val>
                                            <p:strVal val="#ppt_w+.3"/>
                                          </p:val>
                                        </p:tav>
                                        <p:tav tm="100000">
                                          <p:val>
                                            <p:strVal val="#ppt_w"/>
                                          </p:val>
                                        </p:tav>
                                      </p:tavLst>
                                    </p:anim>
                                    <p:anim calcmode="lin" valueType="num">
                                      <p:cBhvr>
                                        <p:cTn id="112" dur="250" fill="hold"/>
                                        <p:tgtEl>
                                          <p:spTgt spid="18"/>
                                        </p:tgtEl>
                                        <p:attrNameLst>
                                          <p:attrName>ppt_h</p:attrName>
                                        </p:attrNameLst>
                                      </p:cBhvr>
                                      <p:tavLst>
                                        <p:tav tm="0">
                                          <p:val>
                                            <p:strVal val="#ppt_h"/>
                                          </p:val>
                                        </p:tav>
                                        <p:tav tm="100000">
                                          <p:val>
                                            <p:strVal val="#ppt_h"/>
                                          </p:val>
                                        </p:tav>
                                      </p:tavLst>
                                    </p:anim>
                                    <p:animEffect transition="in" filter="fade">
                                      <p:cBhvr>
                                        <p:cTn id="113" dur="250"/>
                                        <p:tgtEl>
                                          <p:spTgt spid="18"/>
                                        </p:tgtEl>
                                      </p:cBhvr>
                                    </p:animEffect>
                                  </p:childTnLst>
                                </p:cTn>
                              </p:par>
                            </p:childTnLst>
                          </p:cTn>
                        </p:par>
                        <p:par>
                          <p:cTn id="114" fill="hold">
                            <p:stCondLst>
                              <p:cond delay="6750"/>
                            </p:stCondLst>
                            <p:childTnLst>
                              <p:par>
                                <p:cTn id="115" presetID="50" presetClass="entr" presetSubtype="0" decel="100000" fill="hold" grpId="0" nodeType="afterEffect">
                                  <p:stCondLst>
                                    <p:cond delay="0"/>
                                  </p:stCondLst>
                                  <p:childTnLst>
                                    <p:set>
                                      <p:cBhvr>
                                        <p:cTn id="116" dur="1" fill="hold">
                                          <p:stCondLst>
                                            <p:cond delay="0"/>
                                          </p:stCondLst>
                                        </p:cTn>
                                        <p:tgtEl>
                                          <p:spTgt spid="22"/>
                                        </p:tgtEl>
                                        <p:attrNameLst>
                                          <p:attrName>style.visibility</p:attrName>
                                        </p:attrNameLst>
                                      </p:cBhvr>
                                      <p:to>
                                        <p:strVal val="visible"/>
                                      </p:to>
                                    </p:set>
                                    <p:anim calcmode="lin" valueType="num">
                                      <p:cBhvr>
                                        <p:cTn id="117" dur="250" fill="hold"/>
                                        <p:tgtEl>
                                          <p:spTgt spid="22"/>
                                        </p:tgtEl>
                                        <p:attrNameLst>
                                          <p:attrName>ppt_w</p:attrName>
                                        </p:attrNameLst>
                                      </p:cBhvr>
                                      <p:tavLst>
                                        <p:tav tm="0">
                                          <p:val>
                                            <p:strVal val="#ppt_w+.3"/>
                                          </p:val>
                                        </p:tav>
                                        <p:tav tm="100000">
                                          <p:val>
                                            <p:strVal val="#ppt_w"/>
                                          </p:val>
                                        </p:tav>
                                      </p:tavLst>
                                    </p:anim>
                                    <p:anim calcmode="lin" valueType="num">
                                      <p:cBhvr>
                                        <p:cTn id="118" dur="250" fill="hold"/>
                                        <p:tgtEl>
                                          <p:spTgt spid="22"/>
                                        </p:tgtEl>
                                        <p:attrNameLst>
                                          <p:attrName>ppt_h</p:attrName>
                                        </p:attrNameLst>
                                      </p:cBhvr>
                                      <p:tavLst>
                                        <p:tav tm="0">
                                          <p:val>
                                            <p:strVal val="#ppt_h"/>
                                          </p:val>
                                        </p:tav>
                                        <p:tav tm="100000">
                                          <p:val>
                                            <p:strVal val="#ppt_h"/>
                                          </p:val>
                                        </p:tav>
                                      </p:tavLst>
                                    </p:anim>
                                    <p:animEffect transition="in" filter="fade">
                                      <p:cBhvr>
                                        <p:cTn id="119"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EF342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8397B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9" name="Group 48"/>
          <p:cNvGrpSpPr/>
          <p:nvPr/>
        </p:nvGrpSpPr>
        <p:grpSpPr>
          <a:xfrm>
            <a:off x="1401492" y="5728586"/>
            <a:ext cx="9389012" cy="841117"/>
            <a:chOff x="1389256" y="5505135"/>
            <a:chExt cx="9389012" cy="841117"/>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505135"/>
              <a:ext cx="2367115" cy="369332"/>
            </a:xfrm>
            <a:prstGeom prst="rect">
              <a:avLst/>
            </a:prstGeom>
            <a:noFill/>
            <a:ln w="6350">
              <a:noFill/>
            </a:ln>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5" name="Group 4">
            <a:extLst>
              <a:ext uri="{FF2B5EF4-FFF2-40B4-BE49-F238E27FC236}">
                <a16:creationId xmlns:a16="http://schemas.microsoft.com/office/drawing/2014/main" id="{506B486A-BE1A-4D53-8BA9-88B6BB293C61}"/>
              </a:ext>
            </a:extLst>
          </p:cNvPr>
          <p:cNvGrpSpPr/>
          <p:nvPr/>
        </p:nvGrpSpPr>
        <p:grpSpPr>
          <a:xfrm>
            <a:off x="977601" y="1265471"/>
            <a:ext cx="1097280" cy="1097280"/>
            <a:chOff x="977601" y="1319261"/>
            <a:chExt cx="1097280" cy="1097280"/>
          </a:xfrm>
        </p:grpSpPr>
        <p:sp>
          <p:nvSpPr>
            <p:cNvPr id="28" name="Oval 27">
              <a:extLst>
                <a:ext uri="{FF2B5EF4-FFF2-40B4-BE49-F238E27FC236}">
                  <a16:creationId xmlns:a16="http://schemas.microsoft.com/office/drawing/2014/main" id="{E3E151BF-F095-4D1D-ACEF-D7A7BD7E300C}"/>
                </a:ext>
              </a:extLst>
            </p:cNvPr>
            <p:cNvSpPr>
              <a:spLocks noChangeAspect="1"/>
            </p:cNvSpPr>
            <p:nvPr/>
          </p:nvSpPr>
          <p:spPr>
            <a:xfrm>
              <a:off x="977601" y="1319261"/>
              <a:ext cx="1097280" cy="1097280"/>
            </a:xfrm>
            <a:prstGeom prst="ellipse">
              <a:avLst/>
            </a:prstGeom>
            <a:solidFill>
              <a:srgbClr val="EF342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CF286962-470A-406C-93D1-F5A7FE159D4E}"/>
                </a:ext>
              </a:extLst>
            </p:cNvPr>
            <p:cNvSpPr txBox="1"/>
            <p:nvPr/>
          </p:nvSpPr>
          <p:spPr>
            <a:xfrm>
              <a:off x="1158240"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01</a:t>
              </a:r>
            </a:p>
            <a:p>
              <a:pPr algn="ctr"/>
              <a:r>
                <a:rPr lang="en-US" sz="1200" dirty="0">
                  <a:solidFill>
                    <a:schemeClr val="bg1"/>
                  </a:solidFill>
                  <a:latin typeface="Bernard MT Condensed" panose="02050806060905020404" pitchFamily="18" charset="0"/>
                </a:rPr>
                <a:t>OPTION</a:t>
              </a:r>
            </a:p>
          </p:txBody>
        </p:sp>
      </p:grpSp>
      <p:grpSp>
        <p:nvGrpSpPr>
          <p:cNvPr id="3" name="Group 2">
            <a:extLst>
              <a:ext uri="{FF2B5EF4-FFF2-40B4-BE49-F238E27FC236}">
                <a16:creationId xmlns:a16="http://schemas.microsoft.com/office/drawing/2014/main" id="{DA772466-5F4C-4173-AA28-F318D47F476F}"/>
              </a:ext>
            </a:extLst>
          </p:cNvPr>
          <p:cNvGrpSpPr/>
          <p:nvPr/>
        </p:nvGrpSpPr>
        <p:grpSpPr>
          <a:xfrm>
            <a:off x="-812" y="3907966"/>
            <a:ext cx="3488936" cy="1661641"/>
            <a:chOff x="-812" y="3907966"/>
            <a:chExt cx="3488936" cy="1661641"/>
          </a:xfrm>
        </p:grpSpPr>
        <p:sp>
          <p:nvSpPr>
            <p:cNvPr id="31" name="Freeform: Shape 30">
              <a:extLst>
                <a:ext uri="{FF2B5EF4-FFF2-40B4-BE49-F238E27FC236}">
                  <a16:creationId xmlns:a16="http://schemas.microsoft.com/office/drawing/2014/main" id="{BF7E8F83-B5D6-4DB9-94E7-7A8345B7A8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853B68E-0E89-4951-B90F-BC45066CBDC7}"/>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36" name="Group 35">
            <a:extLst>
              <a:ext uri="{FF2B5EF4-FFF2-40B4-BE49-F238E27FC236}">
                <a16:creationId xmlns:a16="http://schemas.microsoft.com/office/drawing/2014/main" id="{0EEE2C5C-5E40-46CC-BC1C-DEFBBCFE4688}"/>
              </a:ext>
            </a:extLst>
          </p:cNvPr>
          <p:cNvGrpSpPr/>
          <p:nvPr/>
        </p:nvGrpSpPr>
        <p:grpSpPr>
          <a:xfrm>
            <a:off x="3053753" y="3907965"/>
            <a:ext cx="3488936" cy="1661641"/>
            <a:chOff x="-812" y="3907966"/>
            <a:chExt cx="3488936" cy="1661641"/>
          </a:xfrm>
        </p:grpSpPr>
        <p:sp>
          <p:nvSpPr>
            <p:cNvPr id="46" name="Freeform: Shape 45">
              <a:extLst>
                <a:ext uri="{FF2B5EF4-FFF2-40B4-BE49-F238E27FC236}">
                  <a16:creationId xmlns:a16="http://schemas.microsoft.com/office/drawing/2014/main" id="{9376F893-0485-4A51-9630-151A5F3EAD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FC88387-3403-4C8D-9775-C8FB8991E559}"/>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48" name="Group 47">
            <a:extLst>
              <a:ext uri="{FF2B5EF4-FFF2-40B4-BE49-F238E27FC236}">
                <a16:creationId xmlns:a16="http://schemas.microsoft.com/office/drawing/2014/main" id="{B2624B2A-975C-4D53-8586-A73A9D43D7A2}"/>
              </a:ext>
            </a:extLst>
          </p:cNvPr>
          <p:cNvGrpSpPr/>
          <p:nvPr/>
        </p:nvGrpSpPr>
        <p:grpSpPr>
          <a:xfrm>
            <a:off x="6095998" y="3907965"/>
            <a:ext cx="3488936" cy="1661641"/>
            <a:chOff x="-812" y="3907966"/>
            <a:chExt cx="3488936" cy="1661641"/>
          </a:xfrm>
        </p:grpSpPr>
        <p:sp>
          <p:nvSpPr>
            <p:cNvPr id="53" name="Freeform: Shape 52">
              <a:extLst>
                <a:ext uri="{FF2B5EF4-FFF2-40B4-BE49-F238E27FC236}">
                  <a16:creationId xmlns:a16="http://schemas.microsoft.com/office/drawing/2014/main" id="{149DC3BD-5B7F-41A9-8323-A6A1A7E926B4}"/>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CEBE148C-2C98-4470-BA6C-A1C378FF65F6}"/>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 name="Group 5">
            <a:extLst>
              <a:ext uri="{FF2B5EF4-FFF2-40B4-BE49-F238E27FC236}">
                <a16:creationId xmlns:a16="http://schemas.microsoft.com/office/drawing/2014/main" id="{FB7B61B1-E2F6-4720-9E85-B6D425006972}"/>
              </a:ext>
            </a:extLst>
          </p:cNvPr>
          <p:cNvGrpSpPr/>
          <p:nvPr/>
        </p:nvGrpSpPr>
        <p:grpSpPr>
          <a:xfrm>
            <a:off x="9148162" y="3907965"/>
            <a:ext cx="3049623" cy="1661641"/>
            <a:chOff x="9148162" y="3907965"/>
            <a:chExt cx="3049623" cy="1661641"/>
          </a:xfrm>
        </p:grpSpPr>
        <p:sp>
          <p:nvSpPr>
            <p:cNvPr id="59" name="Freeform: Shape 58">
              <a:extLst>
                <a:ext uri="{FF2B5EF4-FFF2-40B4-BE49-F238E27FC236}">
                  <a16:creationId xmlns:a16="http://schemas.microsoft.com/office/drawing/2014/main" id="{C172CFBF-33CF-45F4-875A-399DCFD3568D}"/>
                </a:ext>
              </a:extLst>
            </p:cNvPr>
            <p:cNvSpPr/>
            <p:nvPr/>
          </p:nvSpPr>
          <p:spPr>
            <a:xfrm>
              <a:off x="9148162" y="3907965"/>
              <a:ext cx="3048030" cy="1661641"/>
            </a:xfrm>
            <a:custGeom>
              <a:avLst/>
              <a:gdLst>
                <a:gd name="connsiteX0" fmla="*/ 0 w 3048030"/>
                <a:gd name="connsiteY0" fmla="*/ 0 h 1661641"/>
                <a:gd name="connsiteX1" fmla="*/ 3048000 w 3048030"/>
                <a:gd name="connsiteY1" fmla="*/ 0 h 1661641"/>
                <a:gd name="connsiteX2" fmla="*/ 3048000 w 3048030"/>
                <a:gd name="connsiteY2" fmla="*/ 1039951 h 1661641"/>
                <a:gd name="connsiteX3" fmla="*/ 3048030 w 3048030"/>
                <a:gd name="connsiteY3" fmla="*/ 1039970 h 1661641"/>
                <a:gd name="connsiteX4" fmla="*/ 3048030 w 3048030"/>
                <a:gd name="connsiteY4" fmla="*/ 1559172 h 1661641"/>
                <a:gd name="connsiteX5" fmla="*/ 3048000 w 3048030"/>
                <a:gd name="connsiteY5" fmla="*/ 1559189 h 1661641"/>
                <a:gd name="connsiteX6" fmla="*/ 3048000 w 3048030"/>
                <a:gd name="connsiteY6" fmla="*/ 1661641 h 1661641"/>
                <a:gd name="connsiteX7" fmla="*/ 0 w 3048030"/>
                <a:gd name="connsiteY7"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30" h="1661641">
                  <a:moveTo>
                    <a:pt x="0" y="0"/>
                  </a:moveTo>
                  <a:lnTo>
                    <a:pt x="3048000" y="0"/>
                  </a:lnTo>
                  <a:lnTo>
                    <a:pt x="3048000" y="1039951"/>
                  </a:lnTo>
                  <a:lnTo>
                    <a:pt x="3048030" y="1039970"/>
                  </a:lnTo>
                  <a:lnTo>
                    <a:pt x="3048030" y="1559172"/>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32A98FDC-F83E-4423-80A8-A7B7FBD44217}"/>
                </a:ext>
              </a:extLst>
            </p:cNvPr>
            <p:cNvSpPr txBox="1"/>
            <p:nvPr/>
          </p:nvSpPr>
          <p:spPr>
            <a:xfrm>
              <a:off x="9159731" y="4186202"/>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0" name="Group 59">
            <a:extLst>
              <a:ext uri="{FF2B5EF4-FFF2-40B4-BE49-F238E27FC236}">
                <a16:creationId xmlns:a16="http://schemas.microsoft.com/office/drawing/2014/main" id="{41F80531-90CA-4800-8ACA-78E248CF1205}"/>
              </a:ext>
            </a:extLst>
          </p:cNvPr>
          <p:cNvGrpSpPr/>
          <p:nvPr/>
        </p:nvGrpSpPr>
        <p:grpSpPr>
          <a:xfrm>
            <a:off x="4023362" y="1265471"/>
            <a:ext cx="1097280" cy="1097280"/>
            <a:chOff x="977601" y="1319261"/>
            <a:chExt cx="1097280" cy="1097280"/>
          </a:xfrm>
        </p:grpSpPr>
        <p:sp>
          <p:nvSpPr>
            <p:cNvPr id="61" name="Oval 60">
              <a:extLst>
                <a:ext uri="{FF2B5EF4-FFF2-40B4-BE49-F238E27FC236}">
                  <a16:creationId xmlns:a16="http://schemas.microsoft.com/office/drawing/2014/main" id="{31523D22-1CAF-4591-8D9E-DD0F63FCEC72}"/>
                </a:ext>
              </a:extLst>
            </p:cNvPr>
            <p:cNvSpPr>
              <a:spLocks noChangeAspect="1"/>
            </p:cNvSpPr>
            <p:nvPr/>
          </p:nvSpPr>
          <p:spPr>
            <a:xfrm>
              <a:off x="977601" y="1319261"/>
              <a:ext cx="1097280" cy="1097280"/>
            </a:xfrm>
            <a:prstGeom prst="ellipse">
              <a:avLst/>
            </a:prstGeom>
            <a:solidFill>
              <a:srgbClr val="8397B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820522D1-4D41-44BE-934C-DF238506EB97}"/>
                </a:ext>
              </a:extLst>
            </p:cNvPr>
            <p:cNvSpPr txBox="1"/>
            <p:nvPr/>
          </p:nvSpPr>
          <p:spPr>
            <a:xfrm>
              <a:off x="1160477"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02</a:t>
              </a:r>
            </a:p>
            <a:p>
              <a:pPr algn="ctr"/>
              <a:r>
                <a:rPr lang="en-US" sz="1200" dirty="0">
                  <a:solidFill>
                    <a:schemeClr val="bg1"/>
                  </a:solidFill>
                  <a:latin typeface="Bernard MT Condensed" panose="02050806060905020404" pitchFamily="18" charset="0"/>
                </a:rPr>
                <a:t>OPTION</a:t>
              </a:r>
            </a:p>
          </p:txBody>
        </p:sp>
      </p:grpSp>
      <p:grpSp>
        <p:nvGrpSpPr>
          <p:cNvPr id="63" name="Group 62">
            <a:extLst>
              <a:ext uri="{FF2B5EF4-FFF2-40B4-BE49-F238E27FC236}">
                <a16:creationId xmlns:a16="http://schemas.microsoft.com/office/drawing/2014/main" id="{7A996CA1-0D4B-4DFB-BC59-5A47BA135814}"/>
              </a:ext>
            </a:extLst>
          </p:cNvPr>
          <p:cNvGrpSpPr/>
          <p:nvPr/>
        </p:nvGrpSpPr>
        <p:grpSpPr>
          <a:xfrm>
            <a:off x="7069123" y="1265471"/>
            <a:ext cx="1097280" cy="1097280"/>
            <a:chOff x="977601" y="1319261"/>
            <a:chExt cx="1097280" cy="1097280"/>
          </a:xfrm>
        </p:grpSpPr>
        <p:sp>
          <p:nvSpPr>
            <p:cNvPr id="64" name="Oval 63">
              <a:extLst>
                <a:ext uri="{FF2B5EF4-FFF2-40B4-BE49-F238E27FC236}">
                  <a16:creationId xmlns:a16="http://schemas.microsoft.com/office/drawing/2014/main" id="{331B547B-C53D-4825-89EA-FB3D8843EA31}"/>
                </a:ext>
              </a:extLst>
            </p:cNvPr>
            <p:cNvSpPr>
              <a:spLocks noChangeAspect="1"/>
            </p:cNvSpPr>
            <p:nvPr/>
          </p:nvSpPr>
          <p:spPr>
            <a:xfrm>
              <a:off x="977601" y="1319261"/>
              <a:ext cx="1097280" cy="1097280"/>
            </a:xfrm>
            <a:prstGeom prst="ellipse">
              <a:avLst/>
            </a:prstGeom>
            <a:solidFill>
              <a:srgbClr val="44546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75061B8E-0BA5-450A-816B-BB1AD66F9D2E}"/>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03</a:t>
              </a:r>
            </a:p>
            <a:p>
              <a:pPr algn="ctr"/>
              <a:r>
                <a:rPr lang="en-US" sz="1200" dirty="0">
                  <a:solidFill>
                    <a:schemeClr val="bg1"/>
                  </a:solidFill>
                  <a:latin typeface="Bernard MT Condensed" panose="02050806060905020404" pitchFamily="18" charset="0"/>
                </a:rPr>
                <a:t>OPTION</a:t>
              </a:r>
            </a:p>
          </p:txBody>
        </p:sp>
      </p:grpSp>
      <p:grpSp>
        <p:nvGrpSpPr>
          <p:cNvPr id="66" name="Group 65">
            <a:extLst>
              <a:ext uri="{FF2B5EF4-FFF2-40B4-BE49-F238E27FC236}">
                <a16:creationId xmlns:a16="http://schemas.microsoft.com/office/drawing/2014/main" id="{AE27128D-F587-4FB9-AB83-AE4677AEFFBF}"/>
              </a:ext>
            </a:extLst>
          </p:cNvPr>
          <p:cNvGrpSpPr/>
          <p:nvPr/>
        </p:nvGrpSpPr>
        <p:grpSpPr>
          <a:xfrm>
            <a:off x="10145751" y="1265471"/>
            <a:ext cx="1097280" cy="1097280"/>
            <a:chOff x="977601" y="1319261"/>
            <a:chExt cx="1097280" cy="1097280"/>
          </a:xfrm>
        </p:grpSpPr>
        <p:sp>
          <p:nvSpPr>
            <p:cNvPr id="67" name="Oval 66">
              <a:extLst>
                <a:ext uri="{FF2B5EF4-FFF2-40B4-BE49-F238E27FC236}">
                  <a16:creationId xmlns:a16="http://schemas.microsoft.com/office/drawing/2014/main" id="{82B7EADC-BF2D-4603-8EE2-A36E4ADC94B0}"/>
                </a:ext>
              </a:extLst>
            </p:cNvPr>
            <p:cNvSpPr>
              <a:spLocks noChangeAspect="1"/>
            </p:cNvSpPr>
            <p:nvPr/>
          </p:nvSpPr>
          <p:spPr>
            <a:xfrm>
              <a:off x="977601" y="1319261"/>
              <a:ext cx="1097280" cy="1097280"/>
            </a:xfrm>
            <a:prstGeom prst="ellipse">
              <a:avLst/>
            </a:prstGeom>
            <a:solidFill>
              <a:srgbClr val="2C3749"/>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0B38622E-92DF-4471-BC72-5C6915A74A46}"/>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04</a:t>
              </a:r>
            </a:p>
            <a:p>
              <a:pPr algn="ctr"/>
              <a:r>
                <a:rPr lang="en-US" sz="1200" dirty="0">
                  <a:solidFill>
                    <a:schemeClr val="bg1"/>
                  </a:solidFill>
                  <a:latin typeface="Bernard MT Condensed" panose="02050806060905020404" pitchFamily="18" charset="0"/>
                </a:rPr>
                <a:t>OPTION</a:t>
              </a:r>
            </a:p>
          </p:txBody>
        </p:sp>
      </p:grpSp>
    </p:spTree>
    <p:extLst>
      <p:ext uri="{BB962C8B-B14F-4D97-AF65-F5344CB8AC3E}">
        <p14:creationId xmlns:p14="http://schemas.microsoft.com/office/powerpoint/2010/main" val="3474253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750"/>
                            </p:stCondLst>
                            <p:childTnLst>
                              <p:par>
                                <p:cTn id="20" presetID="2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2250"/>
                            </p:stCondLst>
                            <p:childTnLst>
                              <p:par>
                                <p:cTn id="24" presetID="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650" fill="hold"/>
                                        <p:tgtEl>
                                          <p:spTgt spid="25"/>
                                        </p:tgtEl>
                                        <p:attrNameLst>
                                          <p:attrName>ppt_x</p:attrName>
                                        </p:attrNameLst>
                                      </p:cBhvr>
                                      <p:tavLst>
                                        <p:tav tm="0">
                                          <p:val>
                                            <p:strVal val="0-#ppt_w/2"/>
                                          </p:val>
                                        </p:tav>
                                        <p:tav tm="100000">
                                          <p:val>
                                            <p:strVal val="#ppt_x"/>
                                          </p:val>
                                        </p:tav>
                                      </p:tavLst>
                                    </p:anim>
                                    <p:anim calcmode="lin" valueType="num">
                                      <p:cBhvr additive="base">
                                        <p:cTn id="27" dur="650" fill="hold"/>
                                        <p:tgtEl>
                                          <p:spTgt spid="25"/>
                                        </p:tgtEl>
                                        <p:attrNameLst>
                                          <p:attrName>ppt_y</p:attrName>
                                        </p:attrNameLst>
                                      </p:cBhvr>
                                      <p:tavLst>
                                        <p:tav tm="0">
                                          <p:val>
                                            <p:strVal val="#ppt_y"/>
                                          </p:val>
                                        </p:tav>
                                        <p:tav tm="100000">
                                          <p:val>
                                            <p:strVal val="#ppt_y"/>
                                          </p:val>
                                        </p:tav>
                                      </p:tavLst>
                                    </p:anim>
                                  </p:childTnLst>
                                </p:cTn>
                              </p:par>
                            </p:childTnLst>
                          </p:cTn>
                        </p:par>
                        <p:par>
                          <p:cTn id="28" fill="hold">
                            <p:stCondLst>
                              <p:cond delay="2900"/>
                            </p:stCondLst>
                            <p:childTnLst>
                              <p:par>
                                <p:cTn id="29" presetID="53" presetClass="entr" presetSubtype="16"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p:cTn id="31" dur="500" fill="hold"/>
                                        <p:tgtEl>
                                          <p:spTgt spid="60"/>
                                        </p:tgtEl>
                                        <p:attrNameLst>
                                          <p:attrName>ppt_w</p:attrName>
                                        </p:attrNameLst>
                                      </p:cBhvr>
                                      <p:tavLst>
                                        <p:tav tm="0">
                                          <p:val>
                                            <p:fltVal val="0"/>
                                          </p:val>
                                        </p:tav>
                                        <p:tav tm="100000">
                                          <p:val>
                                            <p:strVal val="#ppt_w"/>
                                          </p:val>
                                        </p:tav>
                                      </p:tavLst>
                                    </p:anim>
                                    <p:anim calcmode="lin" valueType="num">
                                      <p:cBhvr>
                                        <p:cTn id="32" dur="500" fill="hold"/>
                                        <p:tgtEl>
                                          <p:spTgt spid="60"/>
                                        </p:tgtEl>
                                        <p:attrNameLst>
                                          <p:attrName>ppt_h</p:attrName>
                                        </p:attrNameLst>
                                      </p:cBhvr>
                                      <p:tavLst>
                                        <p:tav tm="0">
                                          <p:val>
                                            <p:fltVal val="0"/>
                                          </p:val>
                                        </p:tav>
                                        <p:tav tm="100000">
                                          <p:val>
                                            <p:strVal val="#ppt_h"/>
                                          </p:val>
                                        </p:tav>
                                      </p:tavLst>
                                    </p:anim>
                                    <p:animEffect transition="in" filter="fade">
                                      <p:cBhvr>
                                        <p:cTn id="33" dur="500"/>
                                        <p:tgtEl>
                                          <p:spTgt spid="60"/>
                                        </p:tgtEl>
                                      </p:cBhvr>
                                    </p:animEffect>
                                  </p:childTnLst>
                                </p:cTn>
                              </p:par>
                            </p:childTnLst>
                          </p:cTn>
                        </p:par>
                        <p:par>
                          <p:cTn id="34" fill="hold">
                            <p:stCondLst>
                              <p:cond delay="3400"/>
                            </p:stCondLst>
                            <p:childTnLst>
                              <p:par>
                                <p:cTn id="35" presetID="22" presetClass="entr" presetSubtype="4"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childTnLst>
                          </p:cTn>
                        </p:par>
                        <p:par>
                          <p:cTn id="38" fill="hold">
                            <p:stCondLst>
                              <p:cond delay="3900"/>
                            </p:stCondLst>
                            <p:childTnLst>
                              <p:par>
                                <p:cTn id="39" presetID="2" presetClass="entr" presetSubtype="8"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800" fill="hold"/>
                                        <p:tgtEl>
                                          <p:spTgt spid="26"/>
                                        </p:tgtEl>
                                        <p:attrNameLst>
                                          <p:attrName>ppt_x</p:attrName>
                                        </p:attrNameLst>
                                      </p:cBhvr>
                                      <p:tavLst>
                                        <p:tav tm="0">
                                          <p:val>
                                            <p:strVal val="0-#ppt_w/2"/>
                                          </p:val>
                                        </p:tav>
                                        <p:tav tm="100000">
                                          <p:val>
                                            <p:strVal val="#ppt_x"/>
                                          </p:val>
                                        </p:tav>
                                      </p:tavLst>
                                    </p:anim>
                                    <p:anim calcmode="lin" valueType="num">
                                      <p:cBhvr additive="base">
                                        <p:cTn id="42" dur="800" fill="hold"/>
                                        <p:tgtEl>
                                          <p:spTgt spid="26"/>
                                        </p:tgtEl>
                                        <p:attrNameLst>
                                          <p:attrName>ppt_y</p:attrName>
                                        </p:attrNameLst>
                                      </p:cBhvr>
                                      <p:tavLst>
                                        <p:tav tm="0">
                                          <p:val>
                                            <p:strVal val="#ppt_y"/>
                                          </p:val>
                                        </p:tav>
                                        <p:tav tm="100000">
                                          <p:val>
                                            <p:strVal val="#ppt_y"/>
                                          </p:val>
                                        </p:tav>
                                      </p:tavLst>
                                    </p:anim>
                                  </p:childTnLst>
                                </p:cTn>
                              </p:par>
                            </p:childTnLst>
                          </p:cTn>
                        </p:par>
                        <p:par>
                          <p:cTn id="43" fill="hold">
                            <p:stCondLst>
                              <p:cond delay="4700"/>
                            </p:stCondLst>
                            <p:childTnLst>
                              <p:par>
                                <p:cTn id="44" presetID="53" presetClass="entr" presetSubtype="16" fill="hold" nodeType="after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p:cTn id="46" dur="500" fill="hold"/>
                                        <p:tgtEl>
                                          <p:spTgt spid="63"/>
                                        </p:tgtEl>
                                        <p:attrNameLst>
                                          <p:attrName>ppt_w</p:attrName>
                                        </p:attrNameLst>
                                      </p:cBhvr>
                                      <p:tavLst>
                                        <p:tav tm="0">
                                          <p:val>
                                            <p:fltVal val="0"/>
                                          </p:val>
                                        </p:tav>
                                        <p:tav tm="100000">
                                          <p:val>
                                            <p:strVal val="#ppt_w"/>
                                          </p:val>
                                        </p:tav>
                                      </p:tavLst>
                                    </p:anim>
                                    <p:anim calcmode="lin" valueType="num">
                                      <p:cBhvr>
                                        <p:cTn id="47" dur="500" fill="hold"/>
                                        <p:tgtEl>
                                          <p:spTgt spid="63"/>
                                        </p:tgtEl>
                                        <p:attrNameLst>
                                          <p:attrName>ppt_h</p:attrName>
                                        </p:attrNameLst>
                                      </p:cBhvr>
                                      <p:tavLst>
                                        <p:tav tm="0">
                                          <p:val>
                                            <p:fltVal val="0"/>
                                          </p:val>
                                        </p:tav>
                                        <p:tav tm="100000">
                                          <p:val>
                                            <p:strVal val="#ppt_h"/>
                                          </p:val>
                                        </p:tav>
                                      </p:tavLst>
                                    </p:anim>
                                    <p:animEffect transition="in" filter="fade">
                                      <p:cBhvr>
                                        <p:cTn id="48" dur="500"/>
                                        <p:tgtEl>
                                          <p:spTgt spid="63"/>
                                        </p:tgtEl>
                                      </p:cBhvr>
                                    </p:animEffect>
                                  </p:childTnLst>
                                </p:cTn>
                              </p:par>
                            </p:childTnLst>
                          </p:cTn>
                        </p:par>
                        <p:par>
                          <p:cTn id="49" fill="hold">
                            <p:stCondLst>
                              <p:cond delay="5200"/>
                            </p:stCondLst>
                            <p:childTnLst>
                              <p:par>
                                <p:cTn id="50" presetID="22" presetClass="entr" presetSubtype="4"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down)">
                                      <p:cBhvr>
                                        <p:cTn id="52" dur="500"/>
                                        <p:tgtEl>
                                          <p:spTgt spid="48"/>
                                        </p:tgtEl>
                                      </p:cBhvr>
                                    </p:animEffect>
                                  </p:childTnLst>
                                </p:cTn>
                              </p:par>
                            </p:childTnLst>
                          </p:cTn>
                        </p:par>
                        <p:par>
                          <p:cTn id="53" fill="hold">
                            <p:stCondLst>
                              <p:cond delay="5700"/>
                            </p:stCondLst>
                            <p:childTnLst>
                              <p:par>
                                <p:cTn id="54" presetID="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950" fill="hold"/>
                                        <p:tgtEl>
                                          <p:spTgt spid="10"/>
                                        </p:tgtEl>
                                        <p:attrNameLst>
                                          <p:attrName>ppt_x</p:attrName>
                                        </p:attrNameLst>
                                      </p:cBhvr>
                                      <p:tavLst>
                                        <p:tav tm="0">
                                          <p:val>
                                            <p:strVal val="0-#ppt_w/2"/>
                                          </p:val>
                                        </p:tav>
                                        <p:tav tm="100000">
                                          <p:val>
                                            <p:strVal val="#ppt_x"/>
                                          </p:val>
                                        </p:tav>
                                      </p:tavLst>
                                    </p:anim>
                                    <p:anim calcmode="lin" valueType="num">
                                      <p:cBhvr additive="base">
                                        <p:cTn id="57" dur="950" fill="hold"/>
                                        <p:tgtEl>
                                          <p:spTgt spid="10"/>
                                        </p:tgtEl>
                                        <p:attrNameLst>
                                          <p:attrName>ppt_y</p:attrName>
                                        </p:attrNameLst>
                                      </p:cBhvr>
                                      <p:tavLst>
                                        <p:tav tm="0">
                                          <p:val>
                                            <p:strVal val="#ppt_y"/>
                                          </p:val>
                                        </p:tav>
                                        <p:tav tm="100000">
                                          <p:val>
                                            <p:strVal val="#ppt_y"/>
                                          </p:val>
                                        </p:tav>
                                      </p:tavLst>
                                    </p:anim>
                                  </p:childTnLst>
                                </p:cTn>
                              </p:par>
                            </p:childTnLst>
                          </p:cTn>
                        </p:par>
                        <p:par>
                          <p:cTn id="58" fill="hold">
                            <p:stCondLst>
                              <p:cond delay="6650"/>
                            </p:stCondLst>
                            <p:childTnLst>
                              <p:par>
                                <p:cTn id="59" presetID="53" presetClass="entr" presetSubtype="16" fill="hold"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childTnLst>
                          </p:cTn>
                        </p:par>
                        <p:par>
                          <p:cTn id="64" fill="hold">
                            <p:stCondLst>
                              <p:cond delay="7150"/>
                            </p:stCondLst>
                            <p:childTnLst>
                              <p:par>
                                <p:cTn id="65" presetID="22" presetClass="entr" presetSubtype="4"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down)">
                                      <p:cBhvr>
                                        <p:cTn id="67" dur="500"/>
                                        <p:tgtEl>
                                          <p:spTgt spid="6"/>
                                        </p:tgtEl>
                                      </p:cBhvr>
                                    </p:animEffect>
                                  </p:childTnLst>
                                </p:cTn>
                              </p:par>
                            </p:childTnLst>
                          </p:cTn>
                        </p:par>
                        <p:par>
                          <p:cTn id="68" fill="hold">
                            <p:stCondLst>
                              <p:cond delay="7650"/>
                            </p:stCondLst>
                            <p:childTnLst>
                              <p:par>
                                <p:cTn id="69" presetID="42"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4"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Freeform 20"/>
          <p:cNvSpPr/>
          <p:nvPr/>
        </p:nvSpPr>
        <p:spPr>
          <a:xfrm flipH="1">
            <a:off x="3336781" y="0"/>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4981663" y="1678957"/>
            <a:ext cx="526258" cy="519289"/>
          </a:xfrm>
          <a:prstGeom prst="rect">
            <a:avLst/>
          </a:prstGeom>
          <a:solidFill>
            <a:srgbClr val="EF3425"/>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8011674" y="4661093"/>
            <a:ext cx="526258" cy="519289"/>
          </a:xfrm>
          <a:prstGeom prst="rect">
            <a:avLst/>
          </a:prstGeom>
          <a:solidFill>
            <a:srgbClr val="44546B"/>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5107903" y="1822771"/>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8137913" y="4790868"/>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855939" y="167417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EF3425"/>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2316334" y="317301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8397B1"/>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3875144" y="4639724"/>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44546B"/>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22" name="Rectangle 21"/>
          <p:cNvSpPr/>
          <p:nvPr/>
        </p:nvSpPr>
        <p:spPr>
          <a:xfrm rot="2669719">
            <a:off x="6495800" y="3169355"/>
            <a:ext cx="526258" cy="519289"/>
          </a:xfrm>
          <a:prstGeom prst="rect">
            <a:avLst/>
          </a:prstGeom>
          <a:solidFill>
            <a:srgbClr val="8397B1"/>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5"/>
          <p:cNvSpPr>
            <a:spLocks noChangeArrowheads="1"/>
          </p:cNvSpPr>
          <p:nvPr/>
        </p:nvSpPr>
        <p:spPr bwMode="auto">
          <a:xfrm>
            <a:off x="6622039"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04157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righ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2"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righ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p:cTn id="31" dur="500" fill="hold"/>
                                        <p:tgtEl>
                                          <p:spTgt spid="23"/>
                                        </p:tgtEl>
                                        <p:attrNameLst>
                                          <p:attrName>ppt_w</p:attrName>
                                        </p:attrNameLst>
                                      </p:cBhvr>
                                      <p:tavLst>
                                        <p:tav tm="0">
                                          <p:val>
                                            <p:fltVal val="0"/>
                                          </p:val>
                                        </p:tav>
                                        <p:tav tm="100000">
                                          <p:val>
                                            <p:strVal val="#ppt_w"/>
                                          </p:val>
                                        </p:tav>
                                      </p:tavLst>
                                    </p:anim>
                                    <p:anim calcmode="lin" valueType="num">
                                      <p:cBhvr>
                                        <p:cTn id="32" dur="500" fill="hold"/>
                                        <p:tgtEl>
                                          <p:spTgt spid="23"/>
                                        </p:tgtEl>
                                        <p:attrNameLst>
                                          <p:attrName>ppt_h</p:attrName>
                                        </p:attrNameLst>
                                      </p:cBhvr>
                                      <p:tavLst>
                                        <p:tav tm="0">
                                          <p:val>
                                            <p:fltVal val="0"/>
                                          </p:val>
                                        </p:tav>
                                        <p:tav tm="100000">
                                          <p:val>
                                            <p:strVal val="#ppt_h"/>
                                          </p:val>
                                        </p:tav>
                                      </p:tavLst>
                                    </p:anim>
                                    <p:animEffect transition="in" filter="fade">
                                      <p:cBhvr>
                                        <p:cTn id="33" dur="500"/>
                                        <p:tgtEl>
                                          <p:spTgt spid="23"/>
                                        </p:tgtEl>
                                      </p:cBhvr>
                                    </p:animEffect>
                                  </p:childTnLst>
                                </p:cTn>
                              </p:par>
                            </p:childTnLst>
                          </p:cTn>
                        </p:par>
                        <p:par>
                          <p:cTn id="34" fill="hold">
                            <p:stCondLst>
                              <p:cond delay="2500"/>
                            </p:stCondLst>
                            <p:childTnLst>
                              <p:par>
                                <p:cTn id="35" presetID="22" presetClass="entr" presetSubtype="2"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righ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2"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righ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2" grpId="0" animBg="1"/>
      <p:bldP spid="13" grpId="0" animBg="1"/>
      <p:bldP spid="15" grpId="0" animBg="1"/>
      <p:bldP spid="16" grpId="0"/>
      <p:bldP spid="17" grpId="0"/>
      <p:bldP spid="18" grpId="0"/>
      <p:bldP spid="22" grpId="0" animBg="1"/>
      <p:bldP spid="23"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6" name="Group 95">
            <a:extLst>
              <a:ext uri="{FF2B5EF4-FFF2-40B4-BE49-F238E27FC236}">
                <a16:creationId xmlns:a16="http://schemas.microsoft.com/office/drawing/2014/main" id="{AF2A1839-8F9D-489F-9D03-4F159B2F1A1D}"/>
              </a:ext>
            </a:extLst>
          </p:cNvPr>
          <p:cNvGrpSpPr/>
          <p:nvPr/>
        </p:nvGrpSpPr>
        <p:grpSpPr>
          <a:xfrm>
            <a:off x="6294120" y="1759419"/>
            <a:ext cx="1280160" cy="4869981"/>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6571243" y="5709855"/>
            <a:ext cx="753036" cy="753036"/>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FA679491-43F8-4FE5-8DC7-4B8D246E3B7D}"/>
              </a:ext>
            </a:extLst>
          </p:cNvPr>
          <p:cNvSpPr txBox="1"/>
          <p:nvPr/>
        </p:nvSpPr>
        <p:spPr>
          <a:xfrm>
            <a:off x="6248400" y="1188720"/>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$3,178</a:t>
            </a:r>
          </a:p>
        </p:txBody>
      </p:sp>
      <p:grpSp>
        <p:nvGrpSpPr>
          <p:cNvPr id="102" name="Group 101">
            <a:extLst>
              <a:ext uri="{FF2B5EF4-FFF2-40B4-BE49-F238E27FC236}">
                <a16:creationId xmlns:a16="http://schemas.microsoft.com/office/drawing/2014/main" id="{DC16A7AC-EC36-4CD3-AD00-E2142AD47054}"/>
              </a:ext>
            </a:extLst>
          </p:cNvPr>
          <p:cNvGrpSpPr/>
          <p:nvPr/>
        </p:nvGrpSpPr>
        <p:grpSpPr>
          <a:xfrm>
            <a:off x="4442857" y="1759419"/>
            <a:ext cx="1280160" cy="4869981"/>
            <a:chOff x="1399032" y="2421985"/>
            <a:chExt cx="1005840" cy="3826415"/>
          </a:xfrm>
        </p:grpSpPr>
        <p:sp>
          <p:nvSpPr>
            <p:cNvPr id="106" name="Freeform: Shape 105">
              <a:extLst>
                <a:ext uri="{FF2B5EF4-FFF2-40B4-BE49-F238E27FC236}">
                  <a16:creationId xmlns:a16="http://schemas.microsoft.com/office/drawing/2014/main" id="{8C31F0EC-835B-4D81-92D7-ADD0F9D7487F}"/>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7" name="Group 106">
              <a:extLst>
                <a:ext uri="{FF2B5EF4-FFF2-40B4-BE49-F238E27FC236}">
                  <a16:creationId xmlns:a16="http://schemas.microsoft.com/office/drawing/2014/main" id="{01B99EB1-D0EF-4288-91D0-76B6A484DD63}"/>
                </a:ext>
              </a:extLst>
            </p:cNvPr>
            <p:cNvGrpSpPr/>
            <p:nvPr/>
          </p:nvGrpSpPr>
          <p:grpSpPr>
            <a:xfrm>
              <a:off x="1504354" y="2992100"/>
              <a:ext cx="810589" cy="2686184"/>
              <a:chOff x="6945156" y="914400"/>
              <a:chExt cx="1268624" cy="4151376"/>
            </a:xfrm>
          </p:grpSpPr>
          <p:sp>
            <p:nvSpPr>
              <p:cNvPr id="108" name="Rectangle 107">
                <a:extLst>
                  <a:ext uri="{FF2B5EF4-FFF2-40B4-BE49-F238E27FC236}">
                    <a16:creationId xmlns:a16="http://schemas.microsoft.com/office/drawing/2014/main" id="{ED60045F-17C5-4BA2-A877-0FD56C6EB0A3}"/>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a:extLst>
                  <a:ext uri="{FF2B5EF4-FFF2-40B4-BE49-F238E27FC236}">
                    <a16:creationId xmlns:a16="http://schemas.microsoft.com/office/drawing/2014/main" id="{187FB19A-28D7-4F75-A3A5-CF007E401C9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a:extLst>
                  <a:ext uri="{FF2B5EF4-FFF2-40B4-BE49-F238E27FC236}">
                    <a16:creationId xmlns:a16="http://schemas.microsoft.com/office/drawing/2014/main" id="{5ABEA0EB-C722-4D48-B78D-7A5544A8B5E4}"/>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a:extLst>
                  <a:ext uri="{FF2B5EF4-FFF2-40B4-BE49-F238E27FC236}">
                    <a16:creationId xmlns:a16="http://schemas.microsoft.com/office/drawing/2014/main" id="{B8660754-40B5-4C95-8EBD-E8DAFA1EA1F8}"/>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a:extLst>
                  <a:ext uri="{FF2B5EF4-FFF2-40B4-BE49-F238E27FC236}">
                    <a16:creationId xmlns:a16="http://schemas.microsoft.com/office/drawing/2014/main" id="{E82134C0-27A7-4783-87CE-33510BA475D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a:extLst>
                  <a:ext uri="{FF2B5EF4-FFF2-40B4-BE49-F238E27FC236}">
                    <a16:creationId xmlns:a16="http://schemas.microsoft.com/office/drawing/2014/main" id="{4BA8788D-A7E4-4A02-A246-FB839B9C2930}"/>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a:extLst>
                  <a:ext uri="{FF2B5EF4-FFF2-40B4-BE49-F238E27FC236}">
                    <a16:creationId xmlns:a16="http://schemas.microsoft.com/office/drawing/2014/main" id="{D13D4CE2-531A-4B99-819B-E54F16CBF982}"/>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a:extLst>
                  <a:ext uri="{FF2B5EF4-FFF2-40B4-BE49-F238E27FC236}">
                    <a16:creationId xmlns:a16="http://schemas.microsoft.com/office/drawing/2014/main" id="{4B475AA0-9B32-4B22-A4A5-B725FA0A760A}"/>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a:extLst>
                  <a:ext uri="{FF2B5EF4-FFF2-40B4-BE49-F238E27FC236}">
                    <a16:creationId xmlns:a16="http://schemas.microsoft.com/office/drawing/2014/main" id="{36EECCE6-C2A7-49B9-AC77-988D8EF09D31}"/>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a:extLst>
                  <a:ext uri="{FF2B5EF4-FFF2-40B4-BE49-F238E27FC236}">
                    <a16:creationId xmlns:a16="http://schemas.microsoft.com/office/drawing/2014/main" id="{A87ACC85-013B-4C56-9B01-7B53775D0650}"/>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3" name="Oval 102">
            <a:extLst>
              <a:ext uri="{FF2B5EF4-FFF2-40B4-BE49-F238E27FC236}">
                <a16:creationId xmlns:a16="http://schemas.microsoft.com/office/drawing/2014/main" id="{925CE97A-EA31-410E-AA34-559E98D7D020}"/>
              </a:ext>
            </a:extLst>
          </p:cNvPr>
          <p:cNvSpPr>
            <a:spLocks noChangeAspect="1"/>
          </p:cNvSpPr>
          <p:nvPr/>
        </p:nvSpPr>
        <p:spPr>
          <a:xfrm>
            <a:off x="4719980" y="5709855"/>
            <a:ext cx="753036" cy="753036"/>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44BA487E-917A-4F3E-8040-B048E3CD07E0}"/>
              </a:ext>
            </a:extLst>
          </p:cNvPr>
          <p:cNvSpPr txBox="1"/>
          <p:nvPr/>
        </p:nvSpPr>
        <p:spPr>
          <a:xfrm>
            <a:off x="4349957" y="1191132"/>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$2,382</a:t>
            </a:r>
          </a:p>
        </p:txBody>
      </p:sp>
      <p:grpSp>
        <p:nvGrpSpPr>
          <p:cNvPr id="122" name="Group 121">
            <a:extLst>
              <a:ext uri="{FF2B5EF4-FFF2-40B4-BE49-F238E27FC236}">
                <a16:creationId xmlns:a16="http://schemas.microsoft.com/office/drawing/2014/main" id="{C121F5DB-5CF9-41CE-A140-D7C5EEE10EA0}"/>
              </a:ext>
            </a:extLst>
          </p:cNvPr>
          <p:cNvGrpSpPr/>
          <p:nvPr/>
        </p:nvGrpSpPr>
        <p:grpSpPr>
          <a:xfrm>
            <a:off x="452334" y="1946945"/>
            <a:ext cx="2438400" cy="548640"/>
            <a:chOff x="452334" y="1946945"/>
            <a:chExt cx="2438400" cy="548640"/>
          </a:xfrm>
        </p:grpSpPr>
        <p:sp>
          <p:nvSpPr>
            <p:cNvPr id="119" name="Rectangle: Rounded Corners 118">
              <a:extLst>
                <a:ext uri="{FF2B5EF4-FFF2-40B4-BE49-F238E27FC236}">
                  <a16:creationId xmlns:a16="http://schemas.microsoft.com/office/drawing/2014/main" id="{90E6F9A8-9F3D-4F84-817C-F342926C5F79}"/>
                </a:ext>
              </a:extLst>
            </p:cNvPr>
            <p:cNvSpPr/>
            <p:nvPr/>
          </p:nvSpPr>
          <p:spPr>
            <a:xfrm>
              <a:off x="452334" y="1946945"/>
              <a:ext cx="2438400" cy="548640"/>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 Box 10">
              <a:extLst>
                <a:ext uri="{FF2B5EF4-FFF2-40B4-BE49-F238E27FC236}">
                  <a16:creationId xmlns:a16="http://schemas.microsoft.com/office/drawing/2014/main" id="{26D1EB1C-9A79-4017-94C0-2B6329508549}"/>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21" name="TextBox 120">
            <a:extLst>
              <a:ext uri="{FF2B5EF4-FFF2-40B4-BE49-F238E27FC236}">
                <a16:creationId xmlns:a16="http://schemas.microsoft.com/office/drawing/2014/main" id="{41726EAC-5A57-4C98-8B85-F282741583F6}"/>
              </a:ext>
            </a:extLst>
          </p:cNvPr>
          <p:cNvSpPr txBox="1"/>
          <p:nvPr/>
        </p:nvSpPr>
        <p:spPr>
          <a:xfrm>
            <a:off x="365892"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126" name="TextBox 125">
            <a:extLst>
              <a:ext uri="{FF2B5EF4-FFF2-40B4-BE49-F238E27FC236}">
                <a16:creationId xmlns:a16="http://schemas.microsoft.com/office/drawing/2014/main" id="{01DFAC25-3E5F-4A6D-B487-942D7471396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27" name="Group 126">
            <a:extLst>
              <a:ext uri="{FF2B5EF4-FFF2-40B4-BE49-F238E27FC236}">
                <a16:creationId xmlns:a16="http://schemas.microsoft.com/office/drawing/2014/main" id="{1D1AE576-25DD-4FB6-B482-9F343C48849C}"/>
              </a:ext>
            </a:extLst>
          </p:cNvPr>
          <p:cNvGrpSpPr/>
          <p:nvPr/>
        </p:nvGrpSpPr>
        <p:grpSpPr>
          <a:xfrm>
            <a:off x="8145383" y="1946945"/>
            <a:ext cx="2438400" cy="548640"/>
            <a:chOff x="452334" y="1946945"/>
            <a:chExt cx="2438400" cy="548640"/>
          </a:xfrm>
        </p:grpSpPr>
        <p:sp>
          <p:nvSpPr>
            <p:cNvPr id="128" name="Rectangle: Rounded Corners 127">
              <a:extLst>
                <a:ext uri="{FF2B5EF4-FFF2-40B4-BE49-F238E27FC236}">
                  <a16:creationId xmlns:a16="http://schemas.microsoft.com/office/drawing/2014/main" id="{A9CC3512-BD03-4294-BA2C-018183AEE5F6}"/>
                </a:ext>
              </a:extLst>
            </p:cNvPr>
            <p:cNvSpPr/>
            <p:nvPr/>
          </p:nvSpPr>
          <p:spPr>
            <a:xfrm>
              <a:off x="452334" y="1946945"/>
              <a:ext cx="2438400" cy="548640"/>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Text Box 10">
              <a:extLst>
                <a:ext uri="{FF2B5EF4-FFF2-40B4-BE49-F238E27FC236}">
                  <a16:creationId xmlns:a16="http://schemas.microsoft.com/office/drawing/2014/main" id="{390E729C-A7FB-4851-89BA-3AB0D331EAF1}"/>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30" name="TextBox 129">
            <a:extLst>
              <a:ext uri="{FF2B5EF4-FFF2-40B4-BE49-F238E27FC236}">
                <a16:creationId xmlns:a16="http://schemas.microsoft.com/office/drawing/2014/main" id="{DFD6CC29-5F9B-4BE1-987E-2AD4F8B6EEE7}"/>
              </a:ext>
            </a:extLst>
          </p:cNvPr>
          <p:cNvSpPr txBox="1"/>
          <p:nvPr/>
        </p:nvSpPr>
        <p:spPr>
          <a:xfrm>
            <a:off x="8058941"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grpSp>
        <p:nvGrpSpPr>
          <p:cNvPr id="133" name="Group 132">
            <a:extLst>
              <a:ext uri="{FF2B5EF4-FFF2-40B4-BE49-F238E27FC236}">
                <a16:creationId xmlns:a16="http://schemas.microsoft.com/office/drawing/2014/main" id="{83824EDF-3D7B-40E4-9255-79B0C57CD78F}"/>
              </a:ext>
            </a:extLst>
          </p:cNvPr>
          <p:cNvGrpSpPr/>
          <p:nvPr/>
        </p:nvGrpSpPr>
        <p:grpSpPr>
          <a:xfrm>
            <a:off x="4719980" y="3450751"/>
            <a:ext cx="753036" cy="2597971"/>
            <a:chOff x="4719980" y="3450751"/>
            <a:chExt cx="753036" cy="2597971"/>
          </a:xfrm>
          <a:solidFill>
            <a:srgbClr val="EF3425"/>
          </a:solidFill>
        </p:grpSpPr>
        <p:sp>
          <p:nvSpPr>
            <p:cNvPr id="104" name="Rectangle 103">
              <a:extLst>
                <a:ext uri="{FF2B5EF4-FFF2-40B4-BE49-F238E27FC236}">
                  <a16:creationId xmlns:a16="http://schemas.microsoft.com/office/drawing/2014/main" id="{265111D7-17E5-4CFA-90EE-1859A74D094B}"/>
                </a:ext>
              </a:extLst>
            </p:cNvPr>
            <p:cNvSpPr/>
            <p:nvPr/>
          </p:nvSpPr>
          <p:spPr>
            <a:xfrm>
              <a:off x="4719980" y="3480872"/>
              <a:ext cx="753036" cy="25678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1">
              <a:extLst>
                <a:ext uri="{FF2B5EF4-FFF2-40B4-BE49-F238E27FC236}">
                  <a16:creationId xmlns:a16="http://schemas.microsoft.com/office/drawing/2014/main" id="{CAD8E590-95E6-45BC-A133-3757A186F2F7}"/>
                </a:ext>
              </a:extLst>
            </p:cNvPr>
            <p:cNvSpPr>
              <a:spLocks noChangeArrowheads="1"/>
            </p:cNvSpPr>
            <p:nvPr/>
          </p:nvSpPr>
          <p:spPr bwMode="auto">
            <a:xfrm>
              <a:off x="4723208" y="3450751"/>
              <a:ext cx="749808" cy="66298"/>
            </a:xfrm>
            <a:prstGeom prst="ellipse">
              <a:avLst/>
            </a:pr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34" name="Group 133">
            <a:extLst>
              <a:ext uri="{FF2B5EF4-FFF2-40B4-BE49-F238E27FC236}">
                <a16:creationId xmlns:a16="http://schemas.microsoft.com/office/drawing/2014/main" id="{98EEF6B9-73E7-4444-8E54-661F22C74786}"/>
              </a:ext>
            </a:extLst>
          </p:cNvPr>
          <p:cNvGrpSpPr/>
          <p:nvPr/>
        </p:nvGrpSpPr>
        <p:grpSpPr>
          <a:xfrm>
            <a:off x="6571243" y="2906606"/>
            <a:ext cx="759961" cy="3142116"/>
            <a:chOff x="6571243" y="2906606"/>
            <a:chExt cx="759961" cy="3142116"/>
          </a:xfrm>
          <a:solidFill>
            <a:srgbClr val="8397B1"/>
          </a:solidFill>
        </p:grpSpPr>
        <p:sp>
          <p:nvSpPr>
            <p:cNvPr id="10" name="Rectangle 9">
              <a:extLst>
                <a:ext uri="{FF2B5EF4-FFF2-40B4-BE49-F238E27FC236}">
                  <a16:creationId xmlns:a16="http://schemas.microsoft.com/office/drawing/2014/main" id="{3D111E01-5214-4B1D-A9E4-97CFA2147EF0}"/>
                </a:ext>
              </a:extLst>
            </p:cNvPr>
            <p:cNvSpPr/>
            <p:nvPr/>
          </p:nvSpPr>
          <p:spPr>
            <a:xfrm>
              <a:off x="6571243" y="2939755"/>
              <a:ext cx="753036" cy="31089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1">
              <a:extLst>
                <a:ext uri="{FF2B5EF4-FFF2-40B4-BE49-F238E27FC236}">
                  <a16:creationId xmlns:a16="http://schemas.microsoft.com/office/drawing/2014/main" id="{E4BDDE5D-931F-4705-93D3-1B89D028B907}"/>
                </a:ext>
              </a:extLst>
            </p:cNvPr>
            <p:cNvSpPr>
              <a:spLocks noChangeArrowheads="1"/>
            </p:cNvSpPr>
            <p:nvPr/>
          </p:nvSpPr>
          <p:spPr bwMode="auto">
            <a:xfrm>
              <a:off x="6581396" y="2906606"/>
              <a:ext cx="749808" cy="66298"/>
            </a:xfrm>
            <a:prstGeom prst="ellipse">
              <a:avLst/>
            </a:prstGeom>
            <a:solidFill>
              <a:srgbClr val="A1B5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Tree>
    <p:extLst>
      <p:ext uri="{BB962C8B-B14F-4D97-AF65-F5344CB8AC3E}">
        <p14:creationId xmlns:p14="http://schemas.microsoft.com/office/powerpoint/2010/main" val="1525177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6"/>
                                        </p:tgtEl>
                                        <p:attrNameLst>
                                          <p:attrName>style.visibility</p:attrName>
                                        </p:attrNameLst>
                                      </p:cBhvr>
                                      <p:to>
                                        <p:strVal val="visible"/>
                                      </p:to>
                                    </p:set>
                                    <p:animEffect transition="in" filter="wipe(left)">
                                      <p:cBhvr>
                                        <p:cTn id="7" dur="500"/>
                                        <p:tgtEl>
                                          <p:spTgt spid="12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22"/>
                                        </p:tgtEl>
                                        <p:attrNameLst>
                                          <p:attrName>style.visibility</p:attrName>
                                        </p:attrNameLst>
                                      </p:cBhvr>
                                      <p:to>
                                        <p:strVal val="visible"/>
                                      </p:to>
                                    </p:set>
                                    <p:animEffect transition="in" filter="fade">
                                      <p:cBhvr>
                                        <p:cTn id="11" dur="1000"/>
                                        <p:tgtEl>
                                          <p:spTgt spid="122"/>
                                        </p:tgtEl>
                                      </p:cBhvr>
                                    </p:animEffect>
                                    <p:anim calcmode="lin" valueType="num">
                                      <p:cBhvr>
                                        <p:cTn id="12" dur="1000" fill="hold"/>
                                        <p:tgtEl>
                                          <p:spTgt spid="122"/>
                                        </p:tgtEl>
                                        <p:attrNameLst>
                                          <p:attrName>ppt_x</p:attrName>
                                        </p:attrNameLst>
                                      </p:cBhvr>
                                      <p:tavLst>
                                        <p:tav tm="0">
                                          <p:val>
                                            <p:strVal val="#ppt_x"/>
                                          </p:val>
                                        </p:tav>
                                        <p:tav tm="100000">
                                          <p:val>
                                            <p:strVal val="#ppt_x"/>
                                          </p:val>
                                        </p:tav>
                                      </p:tavLst>
                                    </p:anim>
                                    <p:anim calcmode="lin" valueType="num">
                                      <p:cBhvr>
                                        <p:cTn id="13" dur="1000" fill="hold"/>
                                        <p:tgtEl>
                                          <p:spTgt spid="1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up)">
                                      <p:cBhvr>
                                        <p:cTn id="17" dur="1000"/>
                                        <p:tgtEl>
                                          <p:spTgt spid="121"/>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p:cTn id="21" dur="1000" fill="hold"/>
                                        <p:tgtEl>
                                          <p:spTgt spid="102"/>
                                        </p:tgtEl>
                                        <p:attrNameLst>
                                          <p:attrName>ppt_w</p:attrName>
                                        </p:attrNameLst>
                                      </p:cBhvr>
                                      <p:tavLst>
                                        <p:tav tm="0">
                                          <p:val>
                                            <p:fltVal val="0"/>
                                          </p:val>
                                        </p:tav>
                                        <p:tav tm="100000">
                                          <p:val>
                                            <p:strVal val="#ppt_w"/>
                                          </p:val>
                                        </p:tav>
                                      </p:tavLst>
                                    </p:anim>
                                    <p:anim calcmode="lin" valueType="num">
                                      <p:cBhvr>
                                        <p:cTn id="22" dur="1000" fill="hold"/>
                                        <p:tgtEl>
                                          <p:spTgt spid="102"/>
                                        </p:tgtEl>
                                        <p:attrNameLst>
                                          <p:attrName>ppt_h</p:attrName>
                                        </p:attrNameLst>
                                      </p:cBhvr>
                                      <p:tavLst>
                                        <p:tav tm="0">
                                          <p:val>
                                            <p:fltVal val="0"/>
                                          </p:val>
                                        </p:tav>
                                        <p:tav tm="100000">
                                          <p:val>
                                            <p:strVal val="#ppt_h"/>
                                          </p:val>
                                        </p:tav>
                                      </p:tavLst>
                                    </p:anim>
                                    <p:anim calcmode="lin" valueType="num">
                                      <p:cBhvr>
                                        <p:cTn id="23" dur="1000" fill="hold"/>
                                        <p:tgtEl>
                                          <p:spTgt spid="102"/>
                                        </p:tgtEl>
                                        <p:attrNameLst>
                                          <p:attrName>style.rotation</p:attrName>
                                        </p:attrNameLst>
                                      </p:cBhvr>
                                      <p:tavLst>
                                        <p:tav tm="0">
                                          <p:val>
                                            <p:fltVal val="90"/>
                                          </p:val>
                                        </p:tav>
                                        <p:tav tm="100000">
                                          <p:val>
                                            <p:fltVal val="0"/>
                                          </p:val>
                                        </p:tav>
                                      </p:tavLst>
                                    </p:anim>
                                    <p:animEffect transition="in" filter="fade">
                                      <p:cBhvr>
                                        <p:cTn id="24" dur="1000"/>
                                        <p:tgtEl>
                                          <p:spTgt spid="102"/>
                                        </p:tgtEl>
                                      </p:cBhvr>
                                    </p:animEffect>
                                  </p:childTnLst>
                                </p:cTn>
                              </p:par>
                            </p:childTnLst>
                          </p:cTn>
                        </p:par>
                        <p:par>
                          <p:cTn id="25" fill="hold">
                            <p:stCondLst>
                              <p:cond delay="3500"/>
                            </p:stCondLst>
                            <p:childTnLst>
                              <p:par>
                                <p:cTn id="26" presetID="22" presetClass="entr" presetSubtype="4" fill="hold" grpId="0" nodeType="afterEffect">
                                  <p:stCondLst>
                                    <p:cond delay="0"/>
                                  </p:stCondLst>
                                  <p:childTnLst>
                                    <p:set>
                                      <p:cBhvr>
                                        <p:cTn id="27" dur="1" fill="hold">
                                          <p:stCondLst>
                                            <p:cond delay="0"/>
                                          </p:stCondLst>
                                        </p:cTn>
                                        <p:tgtEl>
                                          <p:spTgt spid="103"/>
                                        </p:tgtEl>
                                        <p:attrNameLst>
                                          <p:attrName>style.visibility</p:attrName>
                                        </p:attrNameLst>
                                      </p:cBhvr>
                                      <p:to>
                                        <p:strVal val="visible"/>
                                      </p:to>
                                    </p:set>
                                    <p:animEffect transition="in" filter="wipe(down)">
                                      <p:cBhvr>
                                        <p:cTn id="28" dur="500"/>
                                        <p:tgtEl>
                                          <p:spTgt spid="103"/>
                                        </p:tgtEl>
                                      </p:cBhvr>
                                    </p:animEffect>
                                  </p:childTnLst>
                                </p:cTn>
                              </p:par>
                              <p:par>
                                <p:cTn id="29" presetID="22" presetClass="entr" presetSubtype="4" fill="hold" nodeType="withEffect">
                                  <p:stCondLst>
                                    <p:cond delay="250"/>
                                  </p:stCondLst>
                                  <p:childTnLst>
                                    <p:set>
                                      <p:cBhvr>
                                        <p:cTn id="30" dur="1" fill="hold">
                                          <p:stCondLst>
                                            <p:cond delay="0"/>
                                          </p:stCondLst>
                                        </p:cTn>
                                        <p:tgtEl>
                                          <p:spTgt spid="133"/>
                                        </p:tgtEl>
                                        <p:attrNameLst>
                                          <p:attrName>style.visibility</p:attrName>
                                        </p:attrNameLst>
                                      </p:cBhvr>
                                      <p:to>
                                        <p:strVal val="visible"/>
                                      </p:to>
                                    </p:set>
                                    <p:animEffect transition="in" filter="wipe(down)">
                                      <p:cBhvr>
                                        <p:cTn id="31" dur="500"/>
                                        <p:tgtEl>
                                          <p:spTgt spid="133"/>
                                        </p:tgtEl>
                                      </p:cBhvr>
                                    </p:animEffect>
                                  </p:childTnLst>
                                </p:cTn>
                              </p:par>
                            </p:childTnLst>
                          </p:cTn>
                        </p:par>
                        <p:par>
                          <p:cTn id="32" fill="hold">
                            <p:stCondLst>
                              <p:cond delay="4250"/>
                            </p:stCondLst>
                            <p:childTnLst>
                              <p:par>
                                <p:cTn id="33" presetID="53" presetClass="entr" presetSubtype="16"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 calcmode="lin" valueType="num">
                                      <p:cBhvr>
                                        <p:cTn id="35" dur="500" fill="hold"/>
                                        <p:tgtEl>
                                          <p:spTgt spid="105"/>
                                        </p:tgtEl>
                                        <p:attrNameLst>
                                          <p:attrName>ppt_w</p:attrName>
                                        </p:attrNameLst>
                                      </p:cBhvr>
                                      <p:tavLst>
                                        <p:tav tm="0">
                                          <p:val>
                                            <p:fltVal val="0"/>
                                          </p:val>
                                        </p:tav>
                                        <p:tav tm="100000">
                                          <p:val>
                                            <p:strVal val="#ppt_w"/>
                                          </p:val>
                                        </p:tav>
                                      </p:tavLst>
                                    </p:anim>
                                    <p:anim calcmode="lin" valueType="num">
                                      <p:cBhvr>
                                        <p:cTn id="36" dur="500" fill="hold"/>
                                        <p:tgtEl>
                                          <p:spTgt spid="105"/>
                                        </p:tgtEl>
                                        <p:attrNameLst>
                                          <p:attrName>ppt_h</p:attrName>
                                        </p:attrNameLst>
                                      </p:cBhvr>
                                      <p:tavLst>
                                        <p:tav tm="0">
                                          <p:val>
                                            <p:fltVal val="0"/>
                                          </p:val>
                                        </p:tav>
                                        <p:tav tm="100000">
                                          <p:val>
                                            <p:strVal val="#ppt_h"/>
                                          </p:val>
                                        </p:tav>
                                      </p:tavLst>
                                    </p:anim>
                                    <p:animEffect transition="in" filter="fade">
                                      <p:cBhvr>
                                        <p:cTn id="37" dur="500"/>
                                        <p:tgtEl>
                                          <p:spTgt spid="105"/>
                                        </p:tgtEl>
                                      </p:cBhvr>
                                    </p:animEffect>
                                  </p:childTnLst>
                                </p:cTn>
                              </p:par>
                            </p:childTnLst>
                          </p:cTn>
                        </p:par>
                        <p:par>
                          <p:cTn id="38" fill="hold">
                            <p:stCondLst>
                              <p:cond delay="4750"/>
                            </p:stCondLst>
                            <p:childTnLst>
                              <p:par>
                                <p:cTn id="39" presetID="42" presetClass="entr" presetSubtype="0" fill="hold" nodeType="afterEffect">
                                  <p:stCondLst>
                                    <p:cond delay="0"/>
                                  </p:stCondLst>
                                  <p:childTnLst>
                                    <p:set>
                                      <p:cBhvr>
                                        <p:cTn id="40" dur="1" fill="hold">
                                          <p:stCondLst>
                                            <p:cond delay="0"/>
                                          </p:stCondLst>
                                        </p:cTn>
                                        <p:tgtEl>
                                          <p:spTgt spid="127"/>
                                        </p:tgtEl>
                                        <p:attrNameLst>
                                          <p:attrName>style.visibility</p:attrName>
                                        </p:attrNameLst>
                                      </p:cBhvr>
                                      <p:to>
                                        <p:strVal val="visible"/>
                                      </p:to>
                                    </p:set>
                                    <p:animEffect transition="in" filter="fade">
                                      <p:cBhvr>
                                        <p:cTn id="41" dur="1000"/>
                                        <p:tgtEl>
                                          <p:spTgt spid="127"/>
                                        </p:tgtEl>
                                      </p:cBhvr>
                                    </p:animEffect>
                                    <p:anim calcmode="lin" valueType="num">
                                      <p:cBhvr>
                                        <p:cTn id="42" dur="1000" fill="hold"/>
                                        <p:tgtEl>
                                          <p:spTgt spid="127"/>
                                        </p:tgtEl>
                                        <p:attrNameLst>
                                          <p:attrName>ppt_x</p:attrName>
                                        </p:attrNameLst>
                                      </p:cBhvr>
                                      <p:tavLst>
                                        <p:tav tm="0">
                                          <p:val>
                                            <p:strVal val="#ppt_x"/>
                                          </p:val>
                                        </p:tav>
                                        <p:tav tm="100000">
                                          <p:val>
                                            <p:strVal val="#ppt_x"/>
                                          </p:val>
                                        </p:tav>
                                      </p:tavLst>
                                    </p:anim>
                                    <p:anim calcmode="lin" valueType="num">
                                      <p:cBhvr>
                                        <p:cTn id="43" dur="1000" fill="hold"/>
                                        <p:tgtEl>
                                          <p:spTgt spid="127"/>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30"/>
                                        </p:tgtEl>
                                        <p:attrNameLst>
                                          <p:attrName>style.visibility</p:attrName>
                                        </p:attrNameLst>
                                      </p:cBhvr>
                                      <p:to>
                                        <p:strVal val="visible"/>
                                      </p:to>
                                    </p:set>
                                    <p:animEffect transition="in" filter="wipe(up)">
                                      <p:cBhvr>
                                        <p:cTn id="47" dur="1000"/>
                                        <p:tgtEl>
                                          <p:spTgt spid="130"/>
                                        </p:tgtEl>
                                      </p:cBhvr>
                                    </p:animEffect>
                                  </p:childTnLst>
                                </p:cTn>
                              </p:par>
                            </p:childTnLst>
                          </p:cTn>
                        </p:par>
                        <p:par>
                          <p:cTn id="48" fill="hold">
                            <p:stCondLst>
                              <p:cond delay="6750"/>
                            </p:stCondLst>
                            <p:childTnLst>
                              <p:par>
                                <p:cTn id="49" presetID="31" presetClass="entr" presetSubtype="0" fill="hold" nodeType="afterEffect">
                                  <p:stCondLst>
                                    <p:cond delay="0"/>
                                  </p:stCondLst>
                                  <p:childTnLst>
                                    <p:set>
                                      <p:cBhvr>
                                        <p:cTn id="50" dur="1" fill="hold">
                                          <p:stCondLst>
                                            <p:cond delay="0"/>
                                          </p:stCondLst>
                                        </p:cTn>
                                        <p:tgtEl>
                                          <p:spTgt spid="96"/>
                                        </p:tgtEl>
                                        <p:attrNameLst>
                                          <p:attrName>style.visibility</p:attrName>
                                        </p:attrNameLst>
                                      </p:cBhvr>
                                      <p:to>
                                        <p:strVal val="visible"/>
                                      </p:to>
                                    </p:set>
                                    <p:anim calcmode="lin" valueType="num">
                                      <p:cBhvr>
                                        <p:cTn id="51" dur="1000" fill="hold"/>
                                        <p:tgtEl>
                                          <p:spTgt spid="96"/>
                                        </p:tgtEl>
                                        <p:attrNameLst>
                                          <p:attrName>ppt_w</p:attrName>
                                        </p:attrNameLst>
                                      </p:cBhvr>
                                      <p:tavLst>
                                        <p:tav tm="0">
                                          <p:val>
                                            <p:fltVal val="0"/>
                                          </p:val>
                                        </p:tav>
                                        <p:tav tm="100000">
                                          <p:val>
                                            <p:strVal val="#ppt_w"/>
                                          </p:val>
                                        </p:tav>
                                      </p:tavLst>
                                    </p:anim>
                                    <p:anim calcmode="lin" valueType="num">
                                      <p:cBhvr>
                                        <p:cTn id="52" dur="1000" fill="hold"/>
                                        <p:tgtEl>
                                          <p:spTgt spid="96"/>
                                        </p:tgtEl>
                                        <p:attrNameLst>
                                          <p:attrName>ppt_h</p:attrName>
                                        </p:attrNameLst>
                                      </p:cBhvr>
                                      <p:tavLst>
                                        <p:tav tm="0">
                                          <p:val>
                                            <p:fltVal val="0"/>
                                          </p:val>
                                        </p:tav>
                                        <p:tav tm="100000">
                                          <p:val>
                                            <p:strVal val="#ppt_h"/>
                                          </p:val>
                                        </p:tav>
                                      </p:tavLst>
                                    </p:anim>
                                    <p:anim calcmode="lin" valueType="num">
                                      <p:cBhvr>
                                        <p:cTn id="53" dur="1000" fill="hold"/>
                                        <p:tgtEl>
                                          <p:spTgt spid="96"/>
                                        </p:tgtEl>
                                        <p:attrNameLst>
                                          <p:attrName>style.rotation</p:attrName>
                                        </p:attrNameLst>
                                      </p:cBhvr>
                                      <p:tavLst>
                                        <p:tav tm="0">
                                          <p:val>
                                            <p:fltVal val="90"/>
                                          </p:val>
                                        </p:tav>
                                        <p:tav tm="100000">
                                          <p:val>
                                            <p:fltVal val="0"/>
                                          </p:val>
                                        </p:tav>
                                      </p:tavLst>
                                    </p:anim>
                                    <p:animEffect transition="in" filter="fade">
                                      <p:cBhvr>
                                        <p:cTn id="54" dur="1000"/>
                                        <p:tgtEl>
                                          <p:spTgt spid="96"/>
                                        </p:tgtEl>
                                      </p:cBhvr>
                                    </p:animEffect>
                                  </p:childTnLst>
                                </p:cTn>
                              </p:par>
                            </p:childTnLst>
                          </p:cTn>
                        </p:par>
                        <p:par>
                          <p:cTn id="55" fill="hold">
                            <p:stCondLst>
                              <p:cond delay="7750"/>
                            </p:stCondLst>
                            <p:childTnLst>
                              <p:par>
                                <p:cTn id="56" presetID="22" presetClass="entr" presetSubtype="4" fill="hold" grpId="0" nodeType="after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wipe(down)">
                                      <p:cBhvr>
                                        <p:cTn id="58" dur="500"/>
                                        <p:tgtEl>
                                          <p:spTgt spid="9"/>
                                        </p:tgtEl>
                                      </p:cBhvr>
                                    </p:animEffect>
                                  </p:childTnLst>
                                </p:cTn>
                              </p:par>
                              <p:par>
                                <p:cTn id="59" presetID="22" presetClass="entr" presetSubtype="4" fill="hold" nodeType="withEffect">
                                  <p:stCondLst>
                                    <p:cond delay="250"/>
                                  </p:stCondLst>
                                  <p:childTnLst>
                                    <p:set>
                                      <p:cBhvr>
                                        <p:cTn id="60" dur="1" fill="hold">
                                          <p:stCondLst>
                                            <p:cond delay="0"/>
                                          </p:stCondLst>
                                        </p:cTn>
                                        <p:tgtEl>
                                          <p:spTgt spid="134"/>
                                        </p:tgtEl>
                                        <p:attrNameLst>
                                          <p:attrName>style.visibility</p:attrName>
                                        </p:attrNameLst>
                                      </p:cBhvr>
                                      <p:to>
                                        <p:strVal val="visible"/>
                                      </p:to>
                                    </p:set>
                                    <p:animEffect transition="in" filter="wipe(down)">
                                      <p:cBhvr>
                                        <p:cTn id="61" dur="500"/>
                                        <p:tgtEl>
                                          <p:spTgt spid="134"/>
                                        </p:tgtEl>
                                      </p:cBhvr>
                                    </p:animEffect>
                                  </p:childTnLst>
                                </p:cTn>
                              </p:par>
                            </p:childTnLst>
                          </p:cTn>
                        </p:par>
                        <p:par>
                          <p:cTn id="62" fill="hold">
                            <p:stCondLst>
                              <p:cond delay="8500"/>
                            </p:stCondLst>
                            <p:childTnLst>
                              <p:par>
                                <p:cTn id="63" presetID="53" presetClass="entr" presetSubtype="16" fill="hold" grpId="0" nodeType="afterEffect">
                                  <p:stCondLst>
                                    <p:cond delay="0"/>
                                  </p:stCondLst>
                                  <p:childTnLst>
                                    <p:set>
                                      <p:cBhvr>
                                        <p:cTn id="64" dur="1" fill="hold">
                                          <p:stCondLst>
                                            <p:cond delay="0"/>
                                          </p:stCondLst>
                                        </p:cTn>
                                        <p:tgtEl>
                                          <p:spTgt spid="92"/>
                                        </p:tgtEl>
                                        <p:attrNameLst>
                                          <p:attrName>style.visibility</p:attrName>
                                        </p:attrNameLst>
                                      </p:cBhvr>
                                      <p:to>
                                        <p:strVal val="visible"/>
                                      </p:to>
                                    </p:set>
                                    <p:anim calcmode="lin" valueType="num">
                                      <p:cBhvr>
                                        <p:cTn id="65" dur="500" fill="hold"/>
                                        <p:tgtEl>
                                          <p:spTgt spid="92"/>
                                        </p:tgtEl>
                                        <p:attrNameLst>
                                          <p:attrName>ppt_w</p:attrName>
                                        </p:attrNameLst>
                                      </p:cBhvr>
                                      <p:tavLst>
                                        <p:tav tm="0">
                                          <p:val>
                                            <p:fltVal val="0"/>
                                          </p:val>
                                        </p:tav>
                                        <p:tav tm="100000">
                                          <p:val>
                                            <p:strVal val="#ppt_w"/>
                                          </p:val>
                                        </p:tav>
                                      </p:tavLst>
                                    </p:anim>
                                    <p:anim calcmode="lin" valueType="num">
                                      <p:cBhvr>
                                        <p:cTn id="66" dur="500" fill="hold"/>
                                        <p:tgtEl>
                                          <p:spTgt spid="92"/>
                                        </p:tgtEl>
                                        <p:attrNameLst>
                                          <p:attrName>ppt_h</p:attrName>
                                        </p:attrNameLst>
                                      </p:cBhvr>
                                      <p:tavLst>
                                        <p:tav tm="0">
                                          <p:val>
                                            <p:fltVal val="0"/>
                                          </p:val>
                                        </p:tav>
                                        <p:tav tm="100000">
                                          <p:val>
                                            <p:strVal val="#ppt_h"/>
                                          </p:val>
                                        </p:tav>
                                      </p:tavLst>
                                    </p:anim>
                                    <p:animEffect transition="in" filter="fade">
                                      <p:cBhvr>
                                        <p:cTn id="67"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2" grpId="0"/>
      <p:bldP spid="103" grpId="0" animBg="1"/>
      <p:bldP spid="105" grpId="0"/>
      <p:bldP spid="121" grpId="0"/>
      <p:bldP spid="126" grpId="0"/>
      <p:bldP spid="130"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2192000" cy="685799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1">
                  <a:lumMod val="85000"/>
                </a:schemeClr>
              </a:solidFill>
              <a:latin typeface="Candara" panose="020E0502030303020204" pitchFamily="34" charset="0"/>
            </a:endParaRPr>
          </a:p>
        </p:txBody>
      </p:sp>
      <p:pic>
        <p:nvPicPr>
          <p:cNvPr id="12" name="Picture 1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05849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53" presetClass="entr" presetSubtype="16"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animEffect transition="in" filter="fade">
                                      <p:cBhvr>
                                        <p:cTn id="17" dur="500"/>
                                        <p:tgtEl>
                                          <p:spTgt spid="4"/>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94642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 y="1"/>
            <a:ext cx="12192000" cy="6858000"/>
          </a:xfrm>
          <a:prstGeom prst="rect">
            <a:avLst/>
          </a:prstGeom>
          <a:solidFill>
            <a:schemeClr val="bg2">
              <a:lumMod val="1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62768F"/>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4277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3ADC3D09-2E86-4798-89AE-C960A3750603}"/>
              </a:ext>
            </a:extLst>
          </p:cNvPr>
          <p:cNvSpPr>
            <a:spLocks noChangeAspect="1"/>
          </p:cNvSpPr>
          <p:nvPr/>
        </p:nvSpPr>
        <p:spPr>
          <a:xfrm rot="10800000">
            <a:off x="990600" y="3189963"/>
            <a:ext cx="5105950" cy="2974442"/>
          </a:xfrm>
          <a:custGeom>
            <a:avLst/>
            <a:gdLst>
              <a:gd name="connsiteX0" fmla="*/ 4831630 w 5105950"/>
              <a:gd name="connsiteY0" fmla="*/ 2305384 h 2974442"/>
              <a:gd name="connsiteX1" fmla="*/ 4831630 w 5105950"/>
              <a:gd name="connsiteY1" fmla="*/ 697061 h 2974442"/>
              <a:gd name="connsiteX2" fmla="*/ 274284 w 5105950"/>
              <a:gd name="connsiteY2" fmla="*/ 697061 h 2974442"/>
              <a:gd name="connsiteX3" fmla="*/ 274284 w 5105950"/>
              <a:gd name="connsiteY3" fmla="*/ 2305384 h 2974442"/>
              <a:gd name="connsiteX4" fmla="*/ 4968808 w 5105950"/>
              <a:gd name="connsiteY4" fmla="*/ 2974442 h 2974442"/>
              <a:gd name="connsiteX5" fmla="*/ 4831666 w 5105950"/>
              <a:gd name="connsiteY5" fmla="*/ 2837300 h 2974442"/>
              <a:gd name="connsiteX6" fmla="*/ 4831972 w 5105950"/>
              <a:gd name="connsiteY6" fmla="*/ 2834265 h 2974442"/>
              <a:gd name="connsiteX7" fmla="*/ 4831630 w 5105950"/>
              <a:gd name="connsiteY7" fmla="*/ 2834265 h 2974442"/>
              <a:gd name="connsiteX8" fmla="*/ 4831630 w 5105950"/>
              <a:gd name="connsiteY8" fmla="*/ 2488264 h 2974442"/>
              <a:gd name="connsiteX9" fmla="*/ 274284 w 5105950"/>
              <a:gd name="connsiteY9" fmla="*/ 2488264 h 2974442"/>
              <a:gd name="connsiteX10" fmla="*/ 274284 w 5105950"/>
              <a:gd name="connsiteY10" fmla="*/ 2834265 h 2974442"/>
              <a:gd name="connsiteX11" fmla="*/ 274014 w 5105950"/>
              <a:gd name="connsiteY11" fmla="*/ 2834265 h 2974442"/>
              <a:gd name="connsiteX12" fmla="*/ 274320 w 5105950"/>
              <a:gd name="connsiteY12" fmla="*/ 2837300 h 2974442"/>
              <a:gd name="connsiteX13" fmla="*/ 137178 w 5105950"/>
              <a:gd name="connsiteY13" fmla="*/ 2974442 h 2974442"/>
              <a:gd name="connsiteX14" fmla="*/ 36 w 5105950"/>
              <a:gd name="connsiteY14" fmla="*/ 2837300 h 2974442"/>
              <a:gd name="connsiteX15" fmla="*/ 342 w 5105950"/>
              <a:gd name="connsiteY15" fmla="*/ 2834265 h 2974442"/>
              <a:gd name="connsiteX16" fmla="*/ 0 w 5105950"/>
              <a:gd name="connsiteY16" fmla="*/ 2834265 h 2974442"/>
              <a:gd name="connsiteX17" fmla="*/ 0 w 5105950"/>
              <a:gd name="connsiteY17" fmla="*/ 0 h 2974442"/>
              <a:gd name="connsiteX18" fmla="*/ 274284 w 5105950"/>
              <a:gd name="connsiteY18" fmla="*/ 0 h 2974442"/>
              <a:gd name="connsiteX19" fmla="*/ 274284 w 5105950"/>
              <a:gd name="connsiteY19" fmla="*/ 514181 h 2974442"/>
              <a:gd name="connsiteX20" fmla="*/ 4831630 w 5105950"/>
              <a:gd name="connsiteY20" fmla="*/ 514181 h 2974442"/>
              <a:gd name="connsiteX21" fmla="*/ 4831630 w 5105950"/>
              <a:gd name="connsiteY21" fmla="*/ 0 h 2974442"/>
              <a:gd name="connsiteX22" fmla="*/ 5105913 w 5105950"/>
              <a:gd name="connsiteY22" fmla="*/ 0 h 2974442"/>
              <a:gd name="connsiteX23" fmla="*/ 5105914 w 5105950"/>
              <a:gd name="connsiteY23" fmla="*/ 2834265 h 2974442"/>
              <a:gd name="connsiteX24" fmla="*/ 5105644 w 5105950"/>
              <a:gd name="connsiteY24" fmla="*/ 2834265 h 2974442"/>
              <a:gd name="connsiteX25" fmla="*/ 5105950 w 5105950"/>
              <a:gd name="connsiteY25" fmla="*/ 2837300 h 2974442"/>
              <a:gd name="connsiteX26" fmla="*/ 4968808 w 5105950"/>
              <a:gd name="connsiteY26" fmla="*/ 2974442 h 2974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05950" h="2974442">
                <a:moveTo>
                  <a:pt x="4831630" y="2305384"/>
                </a:moveTo>
                <a:lnTo>
                  <a:pt x="4831630" y="697061"/>
                </a:lnTo>
                <a:lnTo>
                  <a:pt x="274284" y="697061"/>
                </a:lnTo>
                <a:lnTo>
                  <a:pt x="274284" y="2305384"/>
                </a:lnTo>
                <a:close/>
                <a:moveTo>
                  <a:pt x="4968808" y="2974442"/>
                </a:moveTo>
                <a:cubicBezTo>
                  <a:pt x="4893066" y="2974442"/>
                  <a:pt x="4831666" y="2913042"/>
                  <a:pt x="4831666" y="2837300"/>
                </a:cubicBezTo>
                <a:lnTo>
                  <a:pt x="4831972" y="2834265"/>
                </a:lnTo>
                <a:lnTo>
                  <a:pt x="4831630" y="2834265"/>
                </a:lnTo>
                <a:lnTo>
                  <a:pt x="4831630" y="2488264"/>
                </a:lnTo>
                <a:lnTo>
                  <a:pt x="274284" y="2488264"/>
                </a:lnTo>
                <a:lnTo>
                  <a:pt x="274284" y="2834265"/>
                </a:lnTo>
                <a:lnTo>
                  <a:pt x="274014" y="2834265"/>
                </a:lnTo>
                <a:lnTo>
                  <a:pt x="274320" y="2837300"/>
                </a:lnTo>
                <a:cubicBezTo>
                  <a:pt x="274320" y="2913041"/>
                  <a:pt x="212919" y="2974442"/>
                  <a:pt x="137178" y="2974442"/>
                </a:cubicBezTo>
                <a:cubicBezTo>
                  <a:pt x="61436" y="2974442"/>
                  <a:pt x="36" y="2913041"/>
                  <a:pt x="36" y="2837300"/>
                </a:cubicBezTo>
                <a:lnTo>
                  <a:pt x="342" y="2834265"/>
                </a:lnTo>
                <a:lnTo>
                  <a:pt x="0" y="2834265"/>
                </a:lnTo>
                <a:lnTo>
                  <a:pt x="0" y="0"/>
                </a:lnTo>
                <a:lnTo>
                  <a:pt x="274284" y="0"/>
                </a:lnTo>
                <a:lnTo>
                  <a:pt x="274284" y="514181"/>
                </a:lnTo>
                <a:lnTo>
                  <a:pt x="4831630" y="514181"/>
                </a:lnTo>
                <a:lnTo>
                  <a:pt x="4831630" y="0"/>
                </a:lnTo>
                <a:lnTo>
                  <a:pt x="5105913" y="0"/>
                </a:lnTo>
                <a:lnTo>
                  <a:pt x="5105914" y="2834265"/>
                </a:lnTo>
                <a:lnTo>
                  <a:pt x="5105644" y="2834265"/>
                </a:lnTo>
                <a:lnTo>
                  <a:pt x="5105950" y="2837300"/>
                </a:lnTo>
                <a:cubicBezTo>
                  <a:pt x="5105950" y="2913042"/>
                  <a:pt x="5044549" y="2974442"/>
                  <a:pt x="4968808" y="2974442"/>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6" name="Group 95">
            <a:extLst>
              <a:ext uri="{FF2B5EF4-FFF2-40B4-BE49-F238E27FC236}">
                <a16:creationId xmlns:a16="http://schemas.microsoft.com/office/drawing/2014/main" id="{AF2A1839-8F9D-489F-9D03-4F159B2F1A1D}"/>
              </a:ext>
            </a:extLst>
          </p:cNvPr>
          <p:cNvGrpSpPr/>
          <p:nvPr/>
        </p:nvGrpSpPr>
        <p:grpSpPr>
          <a:xfrm>
            <a:off x="1399032" y="2421985"/>
            <a:ext cx="1005840" cy="3826415"/>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1616771" y="5525900"/>
            <a:ext cx="591671" cy="591671"/>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a:extLst>
              <a:ext uri="{FF2B5EF4-FFF2-40B4-BE49-F238E27FC236}">
                <a16:creationId xmlns:a16="http://schemas.microsoft.com/office/drawing/2014/main" id="{0C7C91DD-3177-42E1-BC58-71B8E7941FF7}"/>
              </a:ext>
            </a:extLst>
          </p:cNvPr>
          <p:cNvGrpSpPr/>
          <p:nvPr/>
        </p:nvGrpSpPr>
        <p:grpSpPr>
          <a:xfrm>
            <a:off x="2505456" y="2421984"/>
            <a:ext cx="1005840" cy="3826415"/>
            <a:chOff x="2505456" y="2421984"/>
            <a:chExt cx="1005840" cy="3826415"/>
          </a:xfrm>
        </p:grpSpPr>
        <p:sp>
          <p:nvSpPr>
            <p:cNvPr id="41" name="Freeform: Shape 40">
              <a:extLst>
                <a:ext uri="{FF2B5EF4-FFF2-40B4-BE49-F238E27FC236}">
                  <a16:creationId xmlns:a16="http://schemas.microsoft.com/office/drawing/2014/main" id="{386D30A8-CE71-4A0B-9147-7D8C4C90C52E}"/>
                </a:ext>
              </a:extLst>
            </p:cNvPr>
            <p:cNvSpPr>
              <a:spLocks noChangeAspect="1"/>
            </p:cNvSpPr>
            <p:nvPr/>
          </p:nvSpPr>
          <p:spPr>
            <a:xfrm>
              <a:off x="2505456"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487D7ED-AD3E-4FF1-B397-16FC8DB826C4}"/>
                </a:ext>
              </a:extLst>
            </p:cNvPr>
            <p:cNvGrpSpPr/>
            <p:nvPr/>
          </p:nvGrpSpPr>
          <p:grpSpPr>
            <a:xfrm>
              <a:off x="2610778" y="2992099"/>
              <a:ext cx="810589" cy="2686184"/>
              <a:chOff x="6945156" y="914400"/>
              <a:chExt cx="1268624" cy="4151376"/>
            </a:xfrm>
          </p:grpSpPr>
          <p:sp>
            <p:nvSpPr>
              <p:cNvPr id="46" name="Rectangle 45">
                <a:extLst>
                  <a:ext uri="{FF2B5EF4-FFF2-40B4-BE49-F238E27FC236}">
                    <a16:creationId xmlns:a16="http://schemas.microsoft.com/office/drawing/2014/main" id="{6A1663C6-4C60-416E-B124-95EF12CECADF}"/>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F47EBB88-FEBA-473D-93B5-9C3F9AB09771}"/>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45896E2D-14FC-4FAF-8EEB-286DF6EC3825}"/>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8275F151-0A7B-40DD-A30D-E809D216E47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BEE222DA-E291-43CD-A214-201A1347D518}"/>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39477318-EDF2-44B9-AF3B-EB0E639E4B76}"/>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6F4F78CF-B0B9-40EA-8090-2B90BF30422E}"/>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EB9594D2-4A8E-4C6A-B7F3-74CA889A92D8}"/>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CB260F08-511D-433D-9E59-7F7660F4F522}"/>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F18FF78F-D28B-4958-A9AD-BD8E0016AE48}"/>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4" name="Oval 43">
            <a:extLst>
              <a:ext uri="{FF2B5EF4-FFF2-40B4-BE49-F238E27FC236}">
                <a16:creationId xmlns:a16="http://schemas.microsoft.com/office/drawing/2014/main" id="{FF44B93C-1CE2-41B1-9631-AAEFA242751A}"/>
              </a:ext>
            </a:extLst>
          </p:cNvPr>
          <p:cNvSpPr>
            <a:spLocks noChangeAspect="1"/>
          </p:cNvSpPr>
          <p:nvPr/>
        </p:nvSpPr>
        <p:spPr>
          <a:xfrm>
            <a:off x="2723195" y="5525899"/>
            <a:ext cx="591671" cy="591671"/>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8" name="Group 97">
            <a:extLst>
              <a:ext uri="{FF2B5EF4-FFF2-40B4-BE49-F238E27FC236}">
                <a16:creationId xmlns:a16="http://schemas.microsoft.com/office/drawing/2014/main" id="{AFF0321D-ACCA-4587-B587-4A9C644E8BE8}"/>
              </a:ext>
            </a:extLst>
          </p:cNvPr>
          <p:cNvGrpSpPr/>
          <p:nvPr/>
        </p:nvGrpSpPr>
        <p:grpSpPr>
          <a:xfrm>
            <a:off x="3593592" y="2421984"/>
            <a:ext cx="1005840" cy="3826415"/>
            <a:chOff x="3593592" y="2421984"/>
            <a:chExt cx="1005840" cy="3826415"/>
          </a:xfrm>
        </p:grpSpPr>
        <p:sp>
          <p:nvSpPr>
            <p:cNvPr id="57" name="Freeform: Shape 56">
              <a:extLst>
                <a:ext uri="{FF2B5EF4-FFF2-40B4-BE49-F238E27FC236}">
                  <a16:creationId xmlns:a16="http://schemas.microsoft.com/office/drawing/2014/main" id="{9F8B8501-11AD-4428-ADB9-BC54445C1483}"/>
                </a:ext>
              </a:extLst>
            </p:cNvPr>
            <p:cNvSpPr>
              <a:spLocks noChangeAspect="1"/>
            </p:cNvSpPr>
            <p:nvPr/>
          </p:nvSpPr>
          <p:spPr>
            <a:xfrm>
              <a:off x="3593592"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1C8712D7-3DEB-4F2D-83D7-C913E0A7BBE7}"/>
                </a:ext>
              </a:extLst>
            </p:cNvPr>
            <p:cNvGrpSpPr/>
            <p:nvPr/>
          </p:nvGrpSpPr>
          <p:grpSpPr>
            <a:xfrm>
              <a:off x="3698914" y="2992099"/>
              <a:ext cx="810589" cy="2686184"/>
              <a:chOff x="6945156" y="914400"/>
              <a:chExt cx="1268624" cy="4151376"/>
            </a:xfrm>
          </p:grpSpPr>
          <p:sp>
            <p:nvSpPr>
              <p:cNvPr id="62" name="Rectangle 61">
                <a:extLst>
                  <a:ext uri="{FF2B5EF4-FFF2-40B4-BE49-F238E27FC236}">
                    <a16:creationId xmlns:a16="http://schemas.microsoft.com/office/drawing/2014/main" id="{4716B114-83DB-404C-9F13-4E8C93042BA0}"/>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4239DA37-002D-4C0D-B8F9-9023D5A9E6DE}"/>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E56CF7C8-A978-45BF-BFA3-AFF6EB664196}"/>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D3D52F31-3F4B-4886-B31D-AE9BCA16C45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a:extLst>
                  <a:ext uri="{FF2B5EF4-FFF2-40B4-BE49-F238E27FC236}">
                    <a16:creationId xmlns:a16="http://schemas.microsoft.com/office/drawing/2014/main" id="{6AD14B00-D58F-493F-88F7-41D85484DA7C}"/>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id="{415CA890-692B-462D-A922-FA5A88AD95D9}"/>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D9CC0BE9-D31F-4412-8EBB-F522F4E794B5}"/>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a:extLst>
                  <a:ext uri="{FF2B5EF4-FFF2-40B4-BE49-F238E27FC236}">
                    <a16:creationId xmlns:a16="http://schemas.microsoft.com/office/drawing/2014/main" id="{81A1E883-7478-4AC3-972F-9A2C4C4CB6AE}"/>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5BD2EFF0-1A56-4A4C-8464-F9659464245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D8D21F75-7836-43DF-BDD6-3B8EEAF375E9}"/>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0" name="Oval 59">
            <a:extLst>
              <a:ext uri="{FF2B5EF4-FFF2-40B4-BE49-F238E27FC236}">
                <a16:creationId xmlns:a16="http://schemas.microsoft.com/office/drawing/2014/main" id="{B546FB56-F002-42C2-AA1E-9C7E530FCDB7}"/>
              </a:ext>
            </a:extLst>
          </p:cNvPr>
          <p:cNvSpPr>
            <a:spLocks noChangeAspect="1"/>
          </p:cNvSpPr>
          <p:nvPr/>
        </p:nvSpPr>
        <p:spPr>
          <a:xfrm>
            <a:off x="3811331" y="5525899"/>
            <a:ext cx="591671" cy="591671"/>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98">
            <a:extLst>
              <a:ext uri="{FF2B5EF4-FFF2-40B4-BE49-F238E27FC236}">
                <a16:creationId xmlns:a16="http://schemas.microsoft.com/office/drawing/2014/main" id="{92C4647B-A677-4BFA-A083-ED17EED4B963}"/>
              </a:ext>
            </a:extLst>
          </p:cNvPr>
          <p:cNvGrpSpPr/>
          <p:nvPr/>
        </p:nvGrpSpPr>
        <p:grpSpPr>
          <a:xfrm>
            <a:off x="4690872" y="2421983"/>
            <a:ext cx="1005840" cy="3826415"/>
            <a:chOff x="4690872" y="2421983"/>
            <a:chExt cx="1005840" cy="3826415"/>
          </a:xfrm>
        </p:grpSpPr>
        <p:sp>
          <p:nvSpPr>
            <p:cNvPr id="73" name="Freeform: Shape 72">
              <a:extLst>
                <a:ext uri="{FF2B5EF4-FFF2-40B4-BE49-F238E27FC236}">
                  <a16:creationId xmlns:a16="http://schemas.microsoft.com/office/drawing/2014/main" id="{103D90A0-A2BB-40C8-8521-12E80BC782FF}"/>
                </a:ext>
              </a:extLst>
            </p:cNvPr>
            <p:cNvSpPr>
              <a:spLocks noChangeAspect="1"/>
            </p:cNvSpPr>
            <p:nvPr/>
          </p:nvSpPr>
          <p:spPr>
            <a:xfrm>
              <a:off x="4690872" y="2421983"/>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a:extLst>
                <a:ext uri="{FF2B5EF4-FFF2-40B4-BE49-F238E27FC236}">
                  <a16:creationId xmlns:a16="http://schemas.microsoft.com/office/drawing/2014/main" id="{7E0281DE-3CCA-419E-92A0-B6942B606B32}"/>
                </a:ext>
              </a:extLst>
            </p:cNvPr>
            <p:cNvGrpSpPr/>
            <p:nvPr/>
          </p:nvGrpSpPr>
          <p:grpSpPr>
            <a:xfrm>
              <a:off x="4796194" y="2992098"/>
              <a:ext cx="810589" cy="2686184"/>
              <a:chOff x="6945156" y="914400"/>
              <a:chExt cx="1268624" cy="4151376"/>
            </a:xfrm>
          </p:grpSpPr>
          <p:sp>
            <p:nvSpPr>
              <p:cNvPr id="78" name="Rectangle 77">
                <a:extLst>
                  <a:ext uri="{FF2B5EF4-FFF2-40B4-BE49-F238E27FC236}">
                    <a16:creationId xmlns:a16="http://schemas.microsoft.com/office/drawing/2014/main" id="{A811AA6A-A00D-4E5F-8AB3-89C1BD794E16}"/>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9A9B4809-80A1-4B3E-99C8-779C82D21EF2}"/>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a:extLst>
                  <a:ext uri="{FF2B5EF4-FFF2-40B4-BE49-F238E27FC236}">
                    <a16:creationId xmlns:a16="http://schemas.microsoft.com/office/drawing/2014/main" id="{535A5293-1330-4A18-9A12-49D3BC255F8D}"/>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94B99996-F66E-48D9-842B-41EB89173826}"/>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E87A900A-FAEE-46B5-8C49-DC574A917D5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a:extLst>
                  <a:ext uri="{FF2B5EF4-FFF2-40B4-BE49-F238E27FC236}">
                    <a16:creationId xmlns:a16="http://schemas.microsoft.com/office/drawing/2014/main" id="{E03B855B-379F-4EDB-AC7D-9DF4FFF5975F}"/>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a:extLst>
                  <a:ext uri="{FF2B5EF4-FFF2-40B4-BE49-F238E27FC236}">
                    <a16:creationId xmlns:a16="http://schemas.microsoft.com/office/drawing/2014/main" id="{88BE8F8D-CA08-47D7-88E1-112F5D62B42F}"/>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78EF6CBA-AFD0-4BF9-BC68-1B2702AE3174}"/>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a:extLst>
                  <a:ext uri="{FF2B5EF4-FFF2-40B4-BE49-F238E27FC236}">
                    <a16:creationId xmlns:a16="http://schemas.microsoft.com/office/drawing/2014/main" id="{4A42661E-87DC-4D20-97AA-DB2729673FA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a:extLst>
                  <a:ext uri="{FF2B5EF4-FFF2-40B4-BE49-F238E27FC236}">
                    <a16:creationId xmlns:a16="http://schemas.microsoft.com/office/drawing/2014/main" id="{946F46ED-0A07-4D1F-9E33-2F2DB04B9DB5}"/>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76" name="Oval 75">
            <a:extLst>
              <a:ext uri="{FF2B5EF4-FFF2-40B4-BE49-F238E27FC236}">
                <a16:creationId xmlns:a16="http://schemas.microsoft.com/office/drawing/2014/main" id="{9B1F4211-402E-41C7-BDB3-0EEACAB9CC8E}"/>
              </a:ext>
            </a:extLst>
          </p:cNvPr>
          <p:cNvSpPr>
            <a:spLocks noChangeAspect="1"/>
          </p:cNvSpPr>
          <p:nvPr/>
        </p:nvSpPr>
        <p:spPr>
          <a:xfrm>
            <a:off x="4908611" y="5525898"/>
            <a:ext cx="591671" cy="591671"/>
          </a:xfrm>
          <a:prstGeom prst="ellipse">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87">
            <a:extLst>
              <a:ext uri="{FF2B5EF4-FFF2-40B4-BE49-F238E27FC236}">
                <a16:creationId xmlns:a16="http://schemas.microsoft.com/office/drawing/2014/main" id="{823C1139-57B7-479E-9BA4-2E4EAB709870}"/>
              </a:ext>
            </a:extLst>
          </p:cNvPr>
          <p:cNvSpPr txBox="1"/>
          <p:nvPr/>
        </p:nvSpPr>
        <p:spPr>
          <a:xfrm>
            <a:off x="6798279" y="1297544"/>
            <a:ext cx="4631721" cy="1040285"/>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9" name="TextBox 88">
            <a:extLst>
              <a:ext uri="{FF2B5EF4-FFF2-40B4-BE49-F238E27FC236}">
                <a16:creationId xmlns:a16="http://schemas.microsoft.com/office/drawing/2014/main" id="{2469CF2F-5889-47DF-B45D-5B362CF7B03E}"/>
              </a:ext>
            </a:extLst>
          </p:cNvPr>
          <p:cNvSpPr txBox="1"/>
          <p:nvPr/>
        </p:nvSpPr>
        <p:spPr>
          <a:xfrm>
            <a:off x="6798278" y="2506667"/>
            <a:ext cx="4631721" cy="1040285"/>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0" name="TextBox 89">
            <a:extLst>
              <a:ext uri="{FF2B5EF4-FFF2-40B4-BE49-F238E27FC236}">
                <a16:creationId xmlns:a16="http://schemas.microsoft.com/office/drawing/2014/main" id="{F64E5CE2-3C44-4B13-8F4E-CF4E491F994A}"/>
              </a:ext>
            </a:extLst>
          </p:cNvPr>
          <p:cNvSpPr txBox="1"/>
          <p:nvPr/>
        </p:nvSpPr>
        <p:spPr>
          <a:xfrm>
            <a:off x="6798277" y="3722542"/>
            <a:ext cx="4631721" cy="104028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1" name="TextBox 90">
            <a:extLst>
              <a:ext uri="{FF2B5EF4-FFF2-40B4-BE49-F238E27FC236}">
                <a16:creationId xmlns:a16="http://schemas.microsoft.com/office/drawing/2014/main" id="{A7B419C6-A46E-4CAE-871A-61D8C1A169E9}"/>
              </a:ext>
            </a:extLst>
          </p:cNvPr>
          <p:cNvSpPr txBox="1"/>
          <p:nvPr/>
        </p:nvSpPr>
        <p:spPr>
          <a:xfrm>
            <a:off x="6798277" y="5005755"/>
            <a:ext cx="4631721" cy="1040285"/>
          </a:xfrm>
          <a:prstGeom prst="rect">
            <a:avLst/>
          </a:prstGeom>
          <a:noFill/>
        </p:spPr>
        <p:txBody>
          <a:bodyPr wrap="square" rtlCol="0">
            <a:spAutoFit/>
          </a:bodyPr>
          <a:lstStyle/>
          <a:p>
            <a:pPr defTabSz="1219170">
              <a:spcBef>
                <a:spcPct val="20000"/>
              </a:spcBef>
              <a:defRPr/>
            </a:pPr>
            <a:r>
              <a:rPr lang="en-US" sz="1600" dirty="0">
                <a:solidFill>
                  <a:srgbClr val="2C374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2" name="TextBox 91">
            <a:extLst>
              <a:ext uri="{FF2B5EF4-FFF2-40B4-BE49-F238E27FC236}">
                <a16:creationId xmlns:a16="http://schemas.microsoft.com/office/drawing/2014/main" id="{FA679491-43F8-4FE5-8DC7-4B8D246E3B7D}"/>
              </a:ext>
            </a:extLst>
          </p:cNvPr>
          <p:cNvSpPr txBox="1"/>
          <p:nvPr/>
        </p:nvSpPr>
        <p:spPr>
          <a:xfrm>
            <a:off x="1568502" y="1895014"/>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64%</a:t>
            </a:r>
          </a:p>
        </p:txBody>
      </p:sp>
      <p:sp>
        <p:nvSpPr>
          <p:cNvPr id="93" name="TextBox 92">
            <a:extLst>
              <a:ext uri="{FF2B5EF4-FFF2-40B4-BE49-F238E27FC236}">
                <a16:creationId xmlns:a16="http://schemas.microsoft.com/office/drawing/2014/main" id="{69586530-BFF6-4015-B457-FEA60D24BE25}"/>
              </a:ext>
            </a:extLst>
          </p:cNvPr>
          <p:cNvSpPr txBox="1"/>
          <p:nvPr/>
        </p:nvSpPr>
        <p:spPr>
          <a:xfrm>
            <a:off x="2674926" y="1896770"/>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82%</a:t>
            </a:r>
          </a:p>
        </p:txBody>
      </p:sp>
      <p:sp>
        <p:nvSpPr>
          <p:cNvPr id="94" name="TextBox 93">
            <a:extLst>
              <a:ext uri="{FF2B5EF4-FFF2-40B4-BE49-F238E27FC236}">
                <a16:creationId xmlns:a16="http://schemas.microsoft.com/office/drawing/2014/main" id="{0FC64D42-445D-43B4-9F31-9C2D2FB3D63A}"/>
              </a:ext>
            </a:extLst>
          </p:cNvPr>
          <p:cNvSpPr txBox="1"/>
          <p:nvPr/>
        </p:nvSpPr>
        <p:spPr>
          <a:xfrm>
            <a:off x="3763062" y="1908211"/>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53%</a:t>
            </a:r>
          </a:p>
        </p:txBody>
      </p:sp>
      <p:sp>
        <p:nvSpPr>
          <p:cNvPr id="95" name="TextBox 94">
            <a:extLst>
              <a:ext uri="{FF2B5EF4-FFF2-40B4-BE49-F238E27FC236}">
                <a16:creationId xmlns:a16="http://schemas.microsoft.com/office/drawing/2014/main" id="{8BEE8E4D-CF77-4498-A7FF-F16B0C19DC2A}"/>
              </a:ext>
            </a:extLst>
          </p:cNvPr>
          <p:cNvSpPr txBox="1"/>
          <p:nvPr/>
        </p:nvSpPr>
        <p:spPr>
          <a:xfrm>
            <a:off x="4860342" y="1896936"/>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93%</a:t>
            </a:r>
          </a:p>
        </p:txBody>
      </p:sp>
      <p:grpSp>
        <p:nvGrpSpPr>
          <p:cNvPr id="4" name="Group 3">
            <a:extLst>
              <a:ext uri="{FF2B5EF4-FFF2-40B4-BE49-F238E27FC236}">
                <a16:creationId xmlns:a16="http://schemas.microsoft.com/office/drawing/2014/main" id="{14D42CDF-6A71-46FD-A2E7-5BADE2EA1848}"/>
              </a:ext>
            </a:extLst>
          </p:cNvPr>
          <p:cNvGrpSpPr/>
          <p:nvPr/>
        </p:nvGrpSpPr>
        <p:grpSpPr>
          <a:xfrm>
            <a:off x="1616771" y="4029406"/>
            <a:ext cx="596077" cy="1762746"/>
            <a:chOff x="1616771" y="4029406"/>
            <a:chExt cx="596077" cy="1762746"/>
          </a:xfrm>
          <a:solidFill>
            <a:srgbClr val="EF3425"/>
          </a:solidFill>
        </p:grpSpPr>
        <p:sp>
          <p:nvSpPr>
            <p:cNvPr id="10" name="Rectangle 9">
              <a:extLst>
                <a:ext uri="{FF2B5EF4-FFF2-40B4-BE49-F238E27FC236}">
                  <a16:creationId xmlns:a16="http://schemas.microsoft.com/office/drawing/2014/main" id="{3D111E01-5214-4B1D-A9E4-97CFA2147EF0}"/>
                </a:ext>
              </a:extLst>
            </p:cNvPr>
            <p:cNvSpPr/>
            <p:nvPr/>
          </p:nvSpPr>
          <p:spPr>
            <a:xfrm>
              <a:off x="1616771" y="4066446"/>
              <a:ext cx="591671" cy="172570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11">
              <a:extLst>
                <a:ext uri="{FF2B5EF4-FFF2-40B4-BE49-F238E27FC236}">
                  <a16:creationId xmlns:a16="http://schemas.microsoft.com/office/drawing/2014/main" id="{A40E5770-ADFB-4630-B4A3-9343E1C75C0D}"/>
                </a:ext>
              </a:extLst>
            </p:cNvPr>
            <p:cNvSpPr>
              <a:spLocks noChangeArrowheads="1"/>
            </p:cNvSpPr>
            <p:nvPr/>
          </p:nvSpPr>
          <p:spPr bwMode="auto">
            <a:xfrm>
              <a:off x="1618488" y="4029406"/>
              <a:ext cx="594360" cy="73152"/>
            </a:xfrm>
            <a:prstGeom prst="ellipse">
              <a:avLst/>
            </a:pr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 name="Group 1">
            <a:extLst>
              <a:ext uri="{FF2B5EF4-FFF2-40B4-BE49-F238E27FC236}">
                <a16:creationId xmlns:a16="http://schemas.microsoft.com/office/drawing/2014/main" id="{395EC543-4983-4B0C-96D4-3FFD1DB0BBA1}"/>
              </a:ext>
            </a:extLst>
          </p:cNvPr>
          <p:cNvGrpSpPr/>
          <p:nvPr/>
        </p:nvGrpSpPr>
        <p:grpSpPr>
          <a:xfrm>
            <a:off x="2722825" y="3404507"/>
            <a:ext cx="594360" cy="2387644"/>
            <a:chOff x="2722825" y="3404507"/>
            <a:chExt cx="594360" cy="2387644"/>
          </a:xfrm>
          <a:solidFill>
            <a:srgbClr val="8397B1"/>
          </a:solidFill>
        </p:grpSpPr>
        <p:sp>
          <p:nvSpPr>
            <p:cNvPr id="45" name="Rectangle 44">
              <a:extLst>
                <a:ext uri="{FF2B5EF4-FFF2-40B4-BE49-F238E27FC236}">
                  <a16:creationId xmlns:a16="http://schemas.microsoft.com/office/drawing/2014/main" id="{D4CED708-066D-4EA7-891C-6BBD9BE3F2C0}"/>
                </a:ext>
              </a:extLst>
            </p:cNvPr>
            <p:cNvSpPr/>
            <p:nvPr/>
          </p:nvSpPr>
          <p:spPr>
            <a:xfrm>
              <a:off x="2723195" y="3433239"/>
              <a:ext cx="591671" cy="235891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11">
              <a:extLst>
                <a:ext uri="{FF2B5EF4-FFF2-40B4-BE49-F238E27FC236}">
                  <a16:creationId xmlns:a16="http://schemas.microsoft.com/office/drawing/2014/main" id="{3CF07D55-5254-4F95-9E35-FC0286FD26FF}"/>
                </a:ext>
              </a:extLst>
            </p:cNvPr>
            <p:cNvSpPr>
              <a:spLocks noChangeArrowheads="1"/>
            </p:cNvSpPr>
            <p:nvPr/>
          </p:nvSpPr>
          <p:spPr bwMode="auto">
            <a:xfrm>
              <a:off x="2722825" y="3404507"/>
              <a:ext cx="594360" cy="73152"/>
            </a:xfrm>
            <a:prstGeom prst="ellipse">
              <a:avLst/>
            </a:prstGeom>
            <a:solidFill>
              <a:srgbClr val="A1B5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 name="Group 2">
            <a:extLst>
              <a:ext uri="{FF2B5EF4-FFF2-40B4-BE49-F238E27FC236}">
                <a16:creationId xmlns:a16="http://schemas.microsoft.com/office/drawing/2014/main" id="{7913882B-DB4C-44A6-8579-F2657FB565C1}"/>
              </a:ext>
            </a:extLst>
          </p:cNvPr>
          <p:cNvGrpSpPr/>
          <p:nvPr/>
        </p:nvGrpSpPr>
        <p:grpSpPr>
          <a:xfrm>
            <a:off x="3811331" y="4288536"/>
            <a:ext cx="596077" cy="1503614"/>
            <a:chOff x="3811331" y="4288536"/>
            <a:chExt cx="596077" cy="1503614"/>
          </a:xfrm>
          <a:solidFill>
            <a:srgbClr val="44546B"/>
          </a:solidFill>
        </p:grpSpPr>
        <p:sp>
          <p:nvSpPr>
            <p:cNvPr id="61" name="Rectangle 60">
              <a:extLst>
                <a:ext uri="{FF2B5EF4-FFF2-40B4-BE49-F238E27FC236}">
                  <a16:creationId xmlns:a16="http://schemas.microsoft.com/office/drawing/2014/main" id="{EA3183F2-6D47-4927-9CAE-DFC3AD2289D4}"/>
                </a:ext>
              </a:extLst>
            </p:cNvPr>
            <p:cNvSpPr/>
            <p:nvPr/>
          </p:nvSpPr>
          <p:spPr>
            <a:xfrm>
              <a:off x="3811331" y="4324517"/>
              <a:ext cx="591671" cy="14676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11">
              <a:extLst>
                <a:ext uri="{FF2B5EF4-FFF2-40B4-BE49-F238E27FC236}">
                  <a16:creationId xmlns:a16="http://schemas.microsoft.com/office/drawing/2014/main" id="{EC6916EF-9C88-41AC-A952-E10B2FB919A1}"/>
                </a:ext>
              </a:extLst>
            </p:cNvPr>
            <p:cNvSpPr>
              <a:spLocks noChangeArrowheads="1"/>
            </p:cNvSpPr>
            <p:nvPr/>
          </p:nvSpPr>
          <p:spPr bwMode="auto">
            <a:xfrm>
              <a:off x="3813048" y="4288536"/>
              <a:ext cx="594360" cy="73152"/>
            </a:xfrm>
            <a:prstGeom prst="ellipse">
              <a:avLst/>
            </a:pr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5" name="Group 4">
            <a:extLst>
              <a:ext uri="{FF2B5EF4-FFF2-40B4-BE49-F238E27FC236}">
                <a16:creationId xmlns:a16="http://schemas.microsoft.com/office/drawing/2014/main" id="{689C4456-6A01-41EF-ABC7-3FE3F0DCEE0A}"/>
              </a:ext>
            </a:extLst>
          </p:cNvPr>
          <p:cNvGrpSpPr/>
          <p:nvPr/>
        </p:nvGrpSpPr>
        <p:grpSpPr>
          <a:xfrm>
            <a:off x="4908611" y="3118104"/>
            <a:ext cx="594360" cy="2674046"/>
            <a:chOff x="4908611" y="3118104"/>
            <a:chExt cx="594360" cy="2674046"/>
          </a:xfrm>
          <a:solidFill>
            <a:srgbClr val="2C3749"/>
          </a:solidFill>
        </p:grpSpPr>
        <p:sp>
          <p:nvSpPr>
            <p:cNvPr id="77" name="Rectangle 76">
              <a:extLst>
                <a:ext uri="{FF2B5EF4-FFF2-40B4-BE49-F238E27FC236}">
                  <a16:creationId xmlns:a16="http://schemas.microsoft.com/office/drawing/2014/main" id="{BA26B6E3-625F-493C-8D37-59D26F7BA0C1}"/>
                </a:ext>
              </a:extLst>
            </p:cNvPr>
            <p:cNvSpPr/>
            <p:nvPr/>
          </p:nvSpPr>
          <p:spPr>
            <a:xfrm>
              <a:off x="4908611" y="3159216"/>
              <a:ext cx="591671" cy="263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1">
              <a:extLst>
                <a:ext uri="{FF2B5EF4-FFF2-40B4-BE49-F238E27FC236}">
                  <a16:creationId xmlns:a16="http://schemas.microsoft.com/office/drawing/2014/main" id="{4B21F6F9-242A-4D88-A9D5-42C57220A9C1}"/>
                </a:ext>
              </a:extLst>
            </p:cNvPr>
            <p:cNvSpPr>
              <a:spLocks noChangeArrowheads="1"/>
            </p:cNvSpPr>
            <p:nvPr/>
          </p:nvSpPr>
          <p:spPr bwMode="auto">
            <a:xfrm>
              <a:off x="4908611" y="3118104"/>
              <a:ext cx="594360" cy="73152"/>
            </a:xfrm>
            <a:prstGeom prst="ellipse">
              <a:avLst/>
            </a:prstGeom>
            <a:solidFill>
              <a:srgbClr val="4A55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Tree>
    <p:extLst>
      <p:ext uri="{BB962C8B-B14F-4D97-AF65-F5344CB8AC3E}">
        <p14:creationId xmlns:p14="http://schemas.microsoft.com/office/powerpoint/2010/main" val="2926526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1000" fill="hold"/>
                                        <p:tgtEl>
                                          <p:spTgt spid="96"/>
                                        </p:tgtEl>
                                        <p:attrNameLst>
                                          <p:attrName>ppt_w</p:attrName>
                                        </p:attrNameLst>
                                      </p:cBhvr>
                                      <p:tavLst>
                                        <p:tav tm="0">
                                          <p:val>
                                            <p:fltVal val="0"/>
                                          </p:val>
                                        </p:tav>
                                        <p:tav tm="100000">
                                          <p:val>
                                            <p:strVal val="#ppt_w"/>
                                          </p:val>
                                        </p:tav>
                                      </p:tavLst>
                                    </p:anim>
                                    <p:anim calcmode="lin" valueType="num">
                                      <p:cBhvr>
                                        <p:cTn id="18" dur="1000" fill="hold"/>
                                        <p:tgtEl>
                                          <p:spTgt spid="96"/>
                                        </p:tgtEl>
                                        <p:attrNameLst>
                                          <p:attrName>ppt_h</p:attrName>
                                        </p:attrNameLst>
                                      </p:cBhvr>
                                      <p:tavLst>
                                        <p:tav tm="0">
                                          <p:val>
                                            <p:fltVal val="0"/>
                                          </p:val>
                                        </p:tav>
                                        <p:tav tm="100000">
                                          <p:val>
                                            <p:strVal val="#ppt_h"/>
                                          </p:val>
                                        </p:tav>
                                      </p:tavLst>
                                    </p:anim>
                                    <p:anim calcmode="lin" valueType="num">
                                      <p:cBhvr>
                                        <p:cTn id="19" dur="1000" fill="hold"/>
                                        <p:tgtEl>
                                          <p:spTgt spid="96"/>
                                        </p:tgtEl>
                                        <p:attrNameLst>
                                          <p:attrName>style.rotation</p:attrName>
                                        </p:attrNameLst>
                                      </p:cBhvr>
                                      <p:tavLst>
                                        <p:tav tm="0">
                                          <p:val>
                                            <p:fltVal val="90"/>
                                          </p:val>
                                        </p:tav>
                                        <p:tav tm="100000">
                                          <p:val>
                                            <p:fltVal val="0"/>
                                          </p:val>
                                        </p:tav>
                                      </p:tavLst>
                                    </p:anim>
                                    <p:animEffect transition="in" filter="fade">
                                      <p:cBhvr>
                                        <p:cTn id="20" dur="1000"/>
                                        <p:tgtEl>
                                          <p:spTgt spid="96"/>
                                        </p:tgtEl>
                                      </p:cBhvr>
                                    </p:animEffect>
                                  </p:childTnLst>
                                </p:cTn>
                              </p:par>
                            </p:childTnLst>
                          </p:cTn>
                        </p:par>
                        <p:par>
                          <p:cTn id="21" fill="hold">
                            <p:stCondLst>
                              <p:cond delay="2500"/>
                            </p:stCondLst>
                            <p:childTnLst>
                              <p:par>
                                <p:cTn id="22" presetID="22" presetClass="entr" presetSubtype="4"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par>
                                <p:cTn id="25" presetID="22" presetClass="entr" presetSubtype="4" fill="hold" nodeType="withEffect">
                                  <p:stCondLst>
                                    <p:cond delay="250"/>
                                  </p:stCondLst>
                                  <p:childTnLst>
                                    <p:set>
                                      <p:cBhvr>
                                        <p:cTn id="26" dur="1" fill="hold">
                                          <p:stCondLst>
                                            <p:cond delay="0"/>
                                          </p:stCondLst>
                                        </p:cTn>
                                        <p:tgtEl>
                                          <p:spTgt spid="4"/>
                                        </p:tgtEl>
                                        <p:attrNameLst>
                                          <p:attrName>style.visibility</p:attrName>
                                        </p:attrNameLst>
                                      </p:cBhvr>
                                      <p:to>
                                        <p:strVal val="visible"/>
                                      </p:to>
                                    </p:set>
                                    <p:animEffect transition="in" filter="wipe(down)">
                                      <p:cBhvr>
                                        <p:cTn id="27" dur="500"/>
                                        <p:tgtEl>
                                          <p:spTgt spid="4"/>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childTnLst>
                          </p:cTn>
                        </p:par>
                        <p:par>
                          <p:cTn id="34" fill="hold">
                            <p:stCondLst>
                              <p:cond delay="3750"/>
                            </p:stCondLst>
                            <p:childTnLst>
                              <p:par>
                                <p:cTn id="35" presetID="42" presetClass="entr" presetSubtype="0" fill="hold" grpId="0" nodeType="afterEffect">
                                  <p:stCondLst>
                                    <p:cond delay="0"/>
                                  </p:stCondLst>
                                  <p:childTnLst>
                                    <p:set>
                                      <p:cBhvr>
                                        <p:cTn id="36" dur="1" fill="hold">
                                          <p:stCondLst>
                                            <p:cond delay="0"/>
                                          </p:stCondLst>
                                        </p:cTn>
                                        <p:tgtEl>
                                          <p:spTgt spid="88"/>
                                        </p:tgtEl>
                                        <p:attrNameLst>
                                          <p:attrName>style.visibility</p:attrName>
                                        </p:attrNameLst>
                                      </p:cBhvr>
                                      <p:to>
                                        <p:strVal val="visible"/>
                                      </p:to>
                                    </p:set>
                                    <p:animEffect transition="in" filter="fade">
                                      <p:cBhvr>
                                        <p:cTn id="37" dur="1000"/>
                                        <p:tgtEl>
                                          <p:spTgt spid="88"/>
                                        </p:tgtEl>
                                      </p:cBhvr>
                                    </p:animEffect>
                                    <p:anim calcmode="lin" valueType="num">
                                      <p:cBhvr>
                                        <p:cTn id="38" dur="1000" fill="hold"/>
                                        <p:tgtEl>
                                          <p:spTgt spid="88"/>
                                        </p:tgtEl>
                                        <p:attrNameLst>
                                          <p:attrName>ppt_x</p:attrName>
                                        </p:attrNameLst>
                                      </p:cBhvr>
                                      <p:tavLst>
                                        <p:tav tm="0">
                                          <p:val>
                                            <p:strVal val="#ppt_x"/>
                                          </p:val>
                                        </p:tav>
                                        <p:tav tm="100000">
                                          <p:val>
                                            <p:strVal val="#ppt_x"/>
                                          </p:val>
                                        </p:tav>
                                      </p:tavLst>
                                    </p:anim>
                                    <p:anim calcmode="lin" valueType="num">
                                      <p:cBhvr>
                                        <p:cTn id="39" dur="1000" fill="hold"/>
                                        <p:tgtEl>
                                          <p:spTgt spid="88"/>
                                        </p:tgtEl>
                                        <p:attrNameLst>
                                          <p:attrName>ppt_y</p:attrName>
                                        </p:attrNameLst>
                                      </p:cBhvr>
                                      <p:tavLst>
                                        <p:tav tm="0">
                                          <p:val>
                                            <p:strVal val="#ppt_y+.1"/>
                                          </p:val>
                                        </p:tav>
                                        <p:tav tm="100000">
                                          <p:val>
                                            <p:strVal val="#ppt_y"/>
                                          </p:val>
                                        </p:tav>
                                      </p:tavLst>
                                    </p:anim>
                                  </p:childTnLst>
                                </p:cTn>
                              </p:par>
                            </p:childTnLst>
                          </p:cTn>
                        </p:par>
                        <p:par>
                          <p:cTn id="40" fill="hold">
                            <p:stCondLst>
                              <p:cond delay="4750"/>
                            </p:stCondLst>
                            <p:childTnLst>
                              <p:par>
                                <p:cTn id="41" presetID="31" presetClass="entr" presetSubtype="0" fill="hold"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1000" fill="hold"/>
                                        <p:tgtEl>
                                          <p:spTgt spid="97"/>
                                        </p:tgtEl>
                                        <p:attrNameLst>
                                          <p:attrName>ppt_w</p:attrName>
                                        </p:attrNameLst>
                                      </p:cBhvr>
                                      <p:tavLst>
                                        <p:tav tm="0">
                                          <p:val>
                                            <p:fltVal val="0"/>
                                          </p:val>
                                        </p:tav>
                                        <p:tav tm="100000">
                                          <p:val>
                                            <p:strVal val="#ppt_w"/>
                                          </p:val>
                                        </p:tav>
                                      </p:tavLst>
                                    </p:anim>
                                    <p:anim calcmode="lin" valueType="num">
                                      <p:cBhvr>
                                        <p:cTn id="44" dur="1000" fill="hold"/>
                                        <p:tgtEl>
                                          <p:spTgt spid="97"/>
                                        </p:tgtEl>
                                        <p:attrNameLst>
                                          <p:attrName>ppt_h</p:attrName>
                                        </p:attrNameLst>
                                      </p:cBhvr>
                                      <p:tavLst>
                                        <p:tav tm="0">
                                          <p:val>
                                            <p:fltVal val="0"/>
                                          </p:val>
                                        </p:tav>
                                        <p:tav tm="100000">
                                          <p:val>
                                            <p:strVal val="#ppt_h"/>
                                          </p:val>
                                        </p:tav>
                                      </p:tavLst>
                                    </p:anim>
                                    <p:anim calcmode="lin" valueType="num">
                                      <p:cBhvr>
                                        <p:cTn id="45" dur="1000" fill="hold"/>
                                        <p:tgtEl>
                                          <p:spTgt spid="97"/>
                                        </p:tgtEl>
                                        <p:attrNameLst>
                                          <p:attrName>style.rotation</p:attrName>
                                        </p:attrNameLst>
                                      </p:cBhvr>
                                      <p:tavLst>
                                        <p:tav tm="0">
                                          <p:val>
                                            <p:fltVal val="90"/>
                                          </p:val>
                                        </p:tav>
                                        <p:tav tm="100000">
                                          <p:val>
                                            <p:fltVal val="0"/>
                                          </p:val>
                                        </p:tav>
                                      </p:tavLst>
                                    </p:anim>
                                    <p:animEffect transition="in" filter="fade">
                                      <p:cBhvr>
                                        <p:cTn id="46" dur="1000"/>
                                        <p:tgtEl>
                                          <p:spTgt spid="97"/>
                                        </p:tgtEl>
                                      </p:cBhvr>
                                    </p:animEffect>
                                  </p:childTnLst>
                                </p:cTn>
                              </p:par>
                            </p:childTnLst>
                          </p:cTn>
                        </p:par>
                        <p:par>
                          <p:cTn id="47" fill="hold">
                            <p:stCondLst>
                              <p:cond delay="5750"/>
                            </p:stCondLst>
                            <p:childTnLst>
                              <p:par>
                                <p:cTn id="48" presetID="22" presetClass="entr" presetSubtype="4" fill="hold" grpId="0"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down)">
                                      <p:cBhvr>
                                        <p:cTn id="50" dur="500"/>
                                        <p:tgtEl>
                                          <p:spTgt spid="44"/>
                                        </p:tgtEl>
                                      </p:cBhvr>
                                    </p:animEffect>
                                  </p:childTnLst>
                                </p:cTn>
                              </p:par>
                              <p:par>
                                <p:cTn id="51" presetID="22" presetClass="entr" presetSubtype="4" fill="hold" nodeType="withEffect">
                                  <p:stCondLst>
                                    <p:cond delay="250"/>
                                  </p:stCondLst>
                                  <p:childTnLst>
                                    <p:set>
                                      <p:cBhvr>
                                        <p:cTn id="52" dur="1" fill="hold">
                                          <p:stCondLst>
                                            <p:cond delay="0"/>
                                          </p:stCondLst>
                                        </p:cTn>
                                        <p:tgtEl>
                                          <p:spTgt spid="2"/>
                                        </p:tgtEl>
                                        <p:attrNameLst>
                                          <p:attrName>style.visibility</p:attrName>
                                        </p:attrNameLst>
                                      </p:cBhvr>
                                      <p:to>
                                        <p:strVal val="visible"/>
                                      </p:to>
                                    </p:set>
                                    <p:animEffect transition="in" filter="wipe(down)">
                                      <p:cBhvr>
                                        <p:cTn id="53" dur="500"/>
                                        <p:tgtEl>
                                          <p:spTgt spid="2"/>
                                        </p:tgtEl>
                                      </p:cBhvr>
                                    </p:animEffect>
                                  </p:childTnLst>
                                </p:cTn>
                              </p:par>
                            </p:childTnLst>
                          </p:cTn>
                        </p:par>
                        <p:par>
                          <p:cTn id="54" fill="hold">
                            <p:stCondLst>
                              <p:cond delay="6500"/>
                            </p:stCondLst>
                            <p:childTnLst>
                              <p:par>
                                <p:cTn id="55" presetID="53" presetClass="entr" presetSubtype="16" fill="hold" grpId="0"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500" fill="hold"/>
                                        <p:tgtEl>
                                          <p:spTgt spid="93"/>
                                        </p:tgtEl>
                                        <p:attrNameLst>
                                          <p:attrName>ppt_w</p:attrName>
                                        </p:attrNameLst>
                                      </p:cBhvr>
                                      <p:tavLst>
                                        <p:tav tm="0">
                                          <p:val>
                                            <p:fltVal val="0"/>
                                          </p:val>
                                        </p:tav>
                                        <p:tav tm="100000">
                                          <p:val>
                                            <p:strVal val="#ppt_w"/>
                                          </p:val>
                                        </p:tav>
                                      </p:tavLst>
                                    </p:anim>
                                    <p:anim calcmode="lin" valueType="num">
                                      <p:cBhvr>
                                        <p:cTn id="58" dur="500" fill="hold"/>
                                        <p:tgtEl>
                                          <p:spTgt spid="93"/>
                                        </p:tgtEl>
                                        <p:attrNameLst>
                                          <p:attrName>ppt_h</p:attrName>
                                        </p:attrNameLst>
                                      </p:cBhvr>
                                      <p:tavLst>
                                        <p:tav tm="0">
                                          <p:val>
                                            <p:fltVal val="0"/>
                                          </p:val>
                                        </p:tav>
                                        <p:tav tm="100000">
                                          <p:val>
                                            <p:strVal val="#ppt_h"/>
                                          </p:val>
                                        </p:tav>
                                      </p:tavLst>
                                    </p:anim>
                                    <p:animEffect transition="in" filter="fade">
                                      <p:cBhvr>
                                        <p:cTn id="59" dur="500"/>
                                        <p:tgtEl>
                                          <p:spTgt spid="93"/>
                                        </p:tgtEl>
                                      </p:cBhvr>
                                    </p:animEffect>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fade">
                                      <p:cBhvr>
                                        <p:cTn id="63" dur="1000"/>
                                        <p:tgtEl>
                                          <p:spTgt spid="89"/>
                                        </p:tgtEl>
                                      </p:cBhvr>
                                    </p:animEffect>
                                    <p:anim calcmode="lin" valueType="num">
                                      <p:cBhvr>
                                        <p:cTn id="64" dur="1000" fill="hold"/>
                                        <p:tgtEl>
                                          <p:spTgt spid="89"/>
                                        </p:tgtEl>
                                        <p:attrNameLst>
                                          <p:attrName>ppt_x</p:attrName>
                                        </p:attrNameLst>
                                      </p:cBhvr>
                                      <p:tavLst>
                                        <p:tav tm="0">
                                          <p:val>
                                            <p:strVal val="#ppt_x"/>
                                          </p:val>
                                        </p:tav>
                                        <p:tav tm="100000">
                                          <p:val>
                                            <p:strVal val="#ppt_x"/>
                                          </p:val>
                                        </p:tav>
                                      </p:tavLst>
                                    </p:anim>
                                    <p:anim calcmode="lin" valueType="num">
                                      <p:cBhvr>
                                        <p:cTn id="65" dur="1000" fill="hold"/>
                                        <p:tgtEl>
                                          <p:spTgt spid="89"/>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31" presetClass="entr" presetSubtype="0" fill="hold" nodeType="afterEffect">
                                  <p:stCondLst>
                                    <p:cond delay="0"/>
                                  </p:stCondLst>
                                  <p:childTnLst>
                                    <p:set>
                                      <p:cBhvr>
                                        <p:cTn id="68" dur="1" fill="hold">
                                          <p:stCondLst>
                                            <p:cond delay="0"/>
                                          </p:stCondLst>
                                        </p:cTn>
                                        <p:tgtEl>
                                          <p:spTgt spid="98"/>
                                        </p:tgtEl>
                                        <p:attrNameLst>
                                          <p:attrName>style.visibility</p:attrName>
                                        </p:attrNameLst>
                                      </p:cBhvr>
                                      <p:to>
                                        <p:strVal val="visible"/>
                                      </p:to>
                                    </p:set>
                                    <p:anim calcmode="lin" valueType="num">
                                      <p:cBhvr>
                                        <p:cTn id="69" dur="1000" fill="hold"/>
                                        <p:tgtEl>
                                          <p:spTgt spid="98"/>
                                        </p:tgtEl>
                                        <p:attrNameLst>
                                          <p:attrName>ppt_w</p:attrName>
                                        </p:attrNameLst>
                                      </p:cBhvr>
                                      <p:tavLst>
                                        <p:tav tm="0">
                                          <p:val>
                                            <p:fltVal val="0"/>
                                          </p:val>
                                        </p:tav>
                                        <p:tav tm="100000">
                                          <p:val>
                                            <p:strVal val="#ppt_w"/>
                                          </p:val>
                                        </p:tav>
                                      </p:tavLst>
                                    </p:anim>
                                    <p:anim calcmode="lin" valueType="num">
                                      <p:cBhvr>
                                        <p:cTn id="70" dur="1000" fill="hold"/>
                                        <p:tgtEl>
                                          <p:spTgt spid="98"/>
                                        </p:tgtEl>
                                        <p:attrNameLst>
                                          <p:attrName>ppt_h</p:attrName>
                                        </p:attrNameLst>
                                      </p:cBhvr>
                                      <p:tavLst>
                                        <p:tav tm="0">
                                          <p:val>
                                            <p:fltVal val="0"/>
                                          </p:val>
                                        </p:tav>
                                        <p:tav tm="100000">
                                          <p:val>
                                            <p:strVal val="#ppt_h"/>
                                          </p:val>
                                        </p:tav>
                                      </p:tavLst>
                                    </p:anim>
                                    <p:anim calcmode="lin" valueType="num">
                                      <p:cBhvr>
                                        <p:cTn id="71" dur="1000" fill="hold"/>
                                        <p:tgtEl>
                                          <p:spTgt spid="98"/>
                                        </p:tgtEl>
                                        <p:attrNameLst>
                                          <p:attrName>style.rotation</p:attrName>
                                        </p:attrNameLst>
                                      </p:cBhvr>
                                      <p:tavLst>
                                        <p:tav tm="0">
                                          <p:val>
                                            <p:fltVal val="90"/>
                                          </p:val>
                                        </p:tav>
                                        <p:tav tm="100000">
                                          <p:val>
                                            <p:fltVal val="0"/>
                                          </p:val>
                                        </p:tav>
                                      </p:tavLst>
                                    </p:anim>
                                    <p:animEffect transition="in" filter="fade">
                                      <p:cBhvr>
                                        <p:cTn id="72" dur="1000"/>
                                        <p:tgtEl>
                                          <p:spTgt spid="98"/>
                                        </p:tgtEl>
                                      </p:cBhvr>
                                    </p:animEffect>
                                  </p:childTnLst>
                                </p:cTn>
                              </p:par>
                            </p:childTnLst>
                          </p:cTn>
                        </p:par>
                        <p:par>
                          <p:cTn id="73" fill="hold">
                            <p:stCondLst>
                              <p:cond delay="9000"/>
                            </p:stCondLst>
                            <p:childTnLst>
                              <p:par>
                                <p:cTn id="74" presetID="22" presetClass="entr" presetSubtype="4" fill="hold" grpId="0" nodeType="afterEffect">
                                  <p:stCondLst>
                                    <p:cond delay="0"/>
                                  </p:stCondLst>
                                  <p:childTnLst>
                                    <p:set>
                                      <p:cBhvr>
                                        <p:cTn id="75" dur="1" fill="hold">
                                          <p:stCondLst>
                                            <p:cond delay="0"/>
                                          </p:stCondLst>
                                        </p:cTn>
                                        <p:tgtEl>
                                          <p:spTgt spid="60"/>
                                        </p:tgtEl>
                                        <p:attrNameLst>
                                          <p:attrName>style.visibility</p:attrName>
                                        </p:attrNameLst>
                                      </p:cBhvr>
                                      <p:to>
                                        <p:strVal val="visible"/>
                                      </p:to>
                                    </p:set>
                                    <p:animEffect transition="in" filter="wipe(down)">
                                      <p:cBhvr>
                                        <p:cTn id="76" dur="500"/>
                                        <p:tgtEl>
                                          <p:spTgt spid="60"/>
                                        </p:tgtEl>
                                      </p:cBhvr>
                                    </p:animEffect>
                                  </p:childTnLst>
                                </p:cTn>
                              </p:par>
                              <p:par>
                                <p:cTn id="77" presetID="22" presetClass="entr" presetSubtype="4" fill="hold" nodeType="withEffect">
                                  <p:stCondLst>
                                    <p:cond delay="250"/>
                                  </p:stCondLst>
                                  <p:childTnLst>
                                    <p:set>
                                      <p:cBhvr>
                                        <p:cTn id="78" dur="1" fill="hold">
                                          <p:stCondLst>
                                            <p:cond delay="0"/>
                                          </p:stCondLst>
                                        </p:cTn>
                                        <p:tgtEl>
                                          <p:spTgt spid="3"/>
                                        </p:tgtEl>
                                        <p:attrNameLst>
                                          <p:attrName>style.visibility</p:attrName>
                                        </p:attrNameLst>
                                      </p:cBhvr>
                                      <p:to>
                                        <p:strVal val="visible"/>
                                      </p:to>
                                    </p:set>
                                    <p:animEffect transition="in" filter="wipe(down)">
                                      <p:cBhvr>
                                        <p:cTn id="79" dur="500"/>
                                        <p:tgtEl>
                                          <p:spTgt spid="3"/>
                                        </p:tgtEl>
                                      </p:cBhvr>
                                    </p:animEffect>
                                  </p:childTnLst>
                                </p:cTn>
                              </p:par>
                            </p:childTnLst>
                          </p:cTn>
                        </p:par>
                        <p:par>
                          <p:cTn id="80" fill="hold">
                            <p:stCondLst>
                              <p:cond delay="9750"/>
                            </p:stCondLst>
                            <p:childTnLst>
                              <p:par>
                                <p:cTn id="81" presetID="53" presetClass="entr" presetSubtype="16" fill="hold" grpId="0" nodeType="afterEffect">
                                  <p:stCondLst>
                                    <p:cond delay="0"/>
                                  </p:stCondLst>
                                  <p:childTnLst>
                                    <p:set>
                                      <p:cBhvr>
                                        <p:cTn id="82" dur="1" fill="hold">
                                          <p:stCondLst>
                                            <p:cond delay="0"/>
                                          </p:stCondLst>
                                        </p:cTn>
                                        <p:tgtEl>
                                          <p:spTgt spid="94"/>
                                        </p:tgtEl>
                                        <p:attrNameLst>
                                          <p:attrName>style.visibility</p:attrName>
                                        </p:attrNameLst>
                                      </p:cBhvr>
                                      <p:to>
                                        <p:strVal val="visible"/>
                                      </p:to>
                                    </p:set>
                                    <p:anim calcmode="lin" valueType="num">
                                      <p:cBhvr>
                                        <p:cTn id="83" dur="500" fill="hold"/>
                                        <p:tgtEl>
                                          <p:spTgt spid="94"/>
                                        </p:tgtEl>
                                        <p:attrNameLst>
                                          <p:attrName>ppt_w</p:attrName>
                                        </p:attrNameLst>
                                      </p:cBhvr>
                                      <p:tavLst>
                                        <p:tav tm="0">
                                          <p:val>
                                            <p:fltVal val="0"/>
                                          </p:val>
                                        </p:tav>
                                        <p:tav tm="100000">
                                          <p:val>
                                            <p:strVal val="#ppt_w"/>
                                          </p:val>
                                        </p:tav>
                                      </p:tavLst>
                                    </p:anim>
                                    <p:anim calcmode="lin" valueType="num">
                                      <p:cBhvr>
                                        <p:cTn id="84" dur="500" fill="hold"/>
                                        <p:tgtEl>
                                          <p:spTgt spid="94"/>
                                        </p:tgtEl>
                                        <p:attrNameLst>
                                          <p:attrName>ppt_h</p:attrName>
                                        </p:attrNameLst>
                                      </p:cBhvr>
                                      <p:tavLst>
                                        <p:tav tm="0">
                                          <p:val>
                                            <p:fltVal val="0"/>
                                          </p:val>
                                        </p:tav>
                                        <p:tav tm="100000">
                                          <p:val>
                                            <p:strVal val="#ppt_h"/>
                                          </p:val>
                                        </p:tav>
                                      </p:tavLst>
                                    </p:anim>
                                    <p:animEffect transition="in" filter="fade">
                                      <p:cBhvr>
                                        <p:cTn id="85" dur="500"/>
                                        <p:tgtEl>
                                          <p:spTgt spid="9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90"/>
                                        </p:tgtEl>
                                        <p:attrNameLst>
                                          <p:attrName>style.visibility</p:attrName>
                                        </p:attrNameLst>
                                      </p:cBhvr>
                                      <p:to>
                                        <p:strVal val="visible"/>
                                      </p:to>
                                    </p:set>
                                    <p:animEffect transition="in" filter="fade">
                                      <p:cBhvr>
                                        <p:cTn id="89" dur="1000"/>
                                        <p:tgtEl>
                                          <p:spTgt spid="90"/>
                                        </p:tgtEl>
                                      </p:cBhvr>
                                    </p:animEffect>
                                    <p:anim calcmode="lin" valueType="num">
                                      <p:cBhvr>
                                        <p:cTn id="90" dur="1000" fill="hold"/>
                                        <p:tgtEl>
                                          <p:spTgt spid="90"/>
                                        </p:tgtEl>
                                        <p:attrNameLst>
                                          <p:attrName>ppt_x</p:attrName>
                                        </p:attrNameLst>
                                      </p:cBhvr>
                                      <p:tavLst>
                                        <p:tav tm="0">
                                          <p:val>
                                            <p:strVal val="#ppt_x"/>
                                          </p:val>
                                        </p:tav>
                                        <p:tav tm="100000">
                                          <p:val>
                                            <p:strVal val="#ppt_x"/>
                                          </p:val>
                                        </p:tav>
                                      </p:tavLst>
                                    </p:anim>
                                    <p:anim calcmode="lin" valueType="num">
                                      <p:cBhvr>
                                        <p:cTn id="91" dur="1000" fill="hold"/>
                                        <p:tgtEl>
                                          <p:spTgt spid="90"/>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31" presetClass="entr" presetSubtype="0" fill="hold" nodeType="afterEffect">
                                  <p:stCondLst>
                                    <p:cond delay="0"/>
                                  </p:stCondLst>
                                  <p:childTnLst>
                                    <p:set>
                                      <p:cBhvr>
                                        <p:cTn id="94" dur="1" fill="hold">
                                          <p:stCondLst>
                                            <p:cond delay="0"/>
                                          </p:stCondLst>
                                        </p:cTn>
                                        <p:tgtEl>
                                          <p:spTgt spid="99"/>
                                        </p:tgtEl>
                                        <p:attrNameLst>
                                          <p:attrName>style.visibility</p:attrName>
                                        </p:attrNameLst>
                                      </p:cBhvr>
                                      <p:to>
                                        <p:strVal val="visible"/>
                                      </p:to>
                                    </p:set>
                                    <p:anim calcmode="lin" valueType="num">
                                      <p:cBhvr>
                                        <p:cTn id="95" dur="1000" fill="hold"/>
                                        <p:tgtEl>
                                          <p:spTgt spid="99"/>
                                        </p:tgtEl>
                                        <p:attrNameLst>
                                          <p:attrName>ppt_w</p:attrName>
                                        </p:attrNameLst>
                                      </p:cBhvr>
                                      <p:tavLst>
                                        <p:tav tm="0">
                                          <p:val>
                                            <p:fltVal val="0"/>
                                          </p:val>
                                        </p:tav>
                                        <p:tav tm="100000">
                                          <p:val>
                                            <p:strVal val="#ppt_w"/>
                                          </p:val>
                                        </p:tav>
                                      </p:tavLst>
                                    </p:anim>
                                    <p:anim calcmode="lin" valueType="num">
                                      <p:cBhvr>
                                        <p:cTn id="96" dur="1000" fill="hold"/>
                                        <p:tgtEl>
                                          <p:spTgt spid="99"/>
                                        </p:tgtEl>
                                        <p:attrNameLst>
                                          <p:attrName>ppt_h</p:attrName>
                                        </p:attrNameLst>
                                      </p:cBhvr>
                                      <p:tavLst>
                                        <p:tav tm="0">
                                          <p:val>
                                            <p:fltVal val="0"/>
                                          </p:val>
                                        </p:tav>
                                        <p:tav tm="100000">
                                          <p:val>
                                            <p:strVal val="#ppt_h"/>
                                          </p:val>
                                        </p:tav>
                                      </p:tavLst>
                                    </p:anim>
                                    <p:anim calcmode="lin" valueType="num">
                                      <p:cBhvr>
                                        <p:cTn id="97" dur="1000" fill="hold"/>
                                        <p:tgtEl>
                                          <p:spTgt spid="99"/>
                                        </p:tgtEl>
                                        <p:attrNameLst>
                                          <p:attrName>style.rotation</p:attrName>
                                        </p:attrNameLst>
                                      </p:cBhvr>
                                      <p:tavLst>
                                        <p:tav tm="0">
                                          <p:val>
                                            <p:fltVal val="90"/>
                                          </p:val>
                                        </p:tav>
                                        <p:tav tm="100000">
                                          <p:val>
                                            <p:fltVal val="0"/>
                                          </p:val>
                                        </p:tav>
                                      </p:tavLst>
                                    </p:anim>
                                    <p:animEffect transition="in" filter="fade">
                                      <p:cBhvr>
                                        <p:cTn id="98" dur="1000"/>
                                        <p:tgtEl>
                                          <p:spTgt spid="99"/>
                                        </p:tgtEl>
                                      </p:cBhvr>
                                    </p:animEffect>
                                  </p:childTnLst>
                                </p:cTn>
                              </p:par>
                            </p:childTnLst>
                          </p:cTn>
                        </p:par>
                        <p:par>
                          <p:cTn id="99" fill="hold">
                            <p:stCondLst>
                              <p:cond delay="12250"/>
                            </p:stCondLst>
                            <p:childTnLst>
                              <p:par>
                                <p:cTn id="100" presetID="22" presetClass="entr" presetSubtype="4" fill="hold" grpId="0" nodeType="afterEffect">
                                  <p:stCondLst>
                                    <p:cond delay="0"/>
                                  </p:stCondLst>
                                  <p:childTnLst>
                                    <p:set>
                                      <p:cBhvr>
                                        <p:cTn id="101" dur="1" fill="hold">
                                          <p:stCondLst>
                                            <p:cond delay="0"/>
                                          </p:stCondLst>
                                        </p:cTn>
                                        <p:tgtEl>
                                          <p:spTgt spid="76"/>
                                        </p:tgtEl>
                                        <p:attrNameLst>
                                          <p:attrName>style.visibility</p:attrName>
                                        </p:attrNameLst>
                                      </p:cBhvr>
                                      <p:to>
                                        <p:strVal val="visible"/>
                                      </p:to>
                                    </p:set>
                                    <p:animEffect transition="in" filter="wipe(down)">
                                      <p:cBhvr>
                                        <p:cTn id="102" dur="500"/>
                                        <p:tgtEl>
                                          <p:spTgt spid="76"/>
                                        </p:tgtEl>
                                      </p:cBhvr>
                                    </p:animEffect>
                                  </p:childTnLst>
                                </p:cTn>
                              </p:par>
                              <p:par>
                                <p:cTn id="103" presetID="22" presetClass="entr" presetSubtype="4" fill="hold" nodeType="withEffect">
                                  <p:stCondLst>
                                    <p:cond delay="250"/>
                                  </p:stCondLst>
                                  <p:childTnLst>
                                    <p:set>
                                      <p:cBhvr>
                                        <p:cTn id="104" dur="1" fill="hold">
                                          <p:stCondLst>
                                            <p:cond delay="0"/>
                                          </p:stCondLst>
                                        </p:cTn>
                                        <p:tgtEl>
                                          <p:spTgt spid="5"/>
                                        </p:tgtEl>
                                        <p:attrNameLst>
                                          <p:attrName>style.visibility</p:attrName>
                                        </p:attrNameLst>
                                      </p:cBhvr>
                                      <p:to>
                                        <p:strVal val="visible"/>
                                      </p:to>
                                    </p:set>
                                    <p:animEffect transition="in" filter="wipe(down)">
                                      <p:cBhvr>
                                        <p:cTn id="105" dur="500"/>
                                        <p:tgtEl>
                                          <p:spTgt spid="5"/>
                                        </p:tgtEl>
                                      </p:cBhvr>
                                    </p:animEffect>
                                  </p:childTnLst>
                                </p:cTn>
                              </p:par>
                            </p:childTnLst>
                          </p:cTn>
                        </p:par>
                        <p:par>
                          <p:cTn id="106" fill="hold">
                            <p:stCondLst>
                              <p:cond delay="13000"/>
                            </p:stCondLst>
                            <p:childTnLst>
                              <p:par>
                                <p:cTn id="107" presetID="53" presetClass="entr" presetSubtype="16"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childTnLst>
                                </p:cTn>
                              </p:par>
                            </p:childTnLst>
                          </p:cTn>
                        </p:par>
                        <p:par>
                          <p:cTn id="112" fill="hold">
                            <p:stCondLst>
                              <p:cond delay="13500"/>
                            </p:stCondLst>
                            <p:childTnLst>
                              <p:par>
                                <p:cTn id="113" presetID="42" presetClass="entr" presetSubtype="0" fill="hold" grpId="0" nodeType="after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2" grpId="0" animBg="1"/>
      <p:bldP spid="9" grpId="0" animBg="1"/>
      <p:bldP spid="44" grpId="0" animBg="1"/>
      <p:bldP spid="60" grpId="0" animBg="1"/>
      <p:bldP spid="76" grpId="0" animBg="1"/>
      <p:bldP spid="88" grpId="0"/>
      <p:bldP spid="89" grpId="0"/>
      <p:bldP spid="90" grpId="0"/>
      <p:bldP spid="91" grpId="0"/>
      <p:bldP spid="92" grpId="0"/>
      <p:bldP spid="93" grpId="0"/>
      <p:bldP spid="94" grpId="0"/>
      <p:bldP spid="95"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EF3425"/>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EF3425"/>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8397B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8397B1"/>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44546B"/>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44546B"/>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Bernard MT Condensed" panose="02050806060905020404" pitchFamily="18"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Bernard MT Condensed" panose="02050806060905020404" pitchFamily="18" charset="0"/>
              </a:rPr>
              <a:t>Transition &amp; Animation</a:t>
            </a:r>
            <a:r>
              <a:rPr lang="en-US" sz="3200" baseline="0" dirty="0">
                <a:solidFill>
                  <a:schemeClr val="bg1"/>
                </a:solidFill>
                <a:latin typeface="Bernard MT Condensed" panose="02050806060905020404" pitchFamily="18" charset="0"/>
              </a:rPr>
              <a:t> Tips</a:t>
            </a:r>
            <a:endParaRPr lang="en-US" sz="3200" dirty="0">
              <a:solidFill>
                <a:schemeClr val="bg1"/>
              </a:solidFill>
              <a:latin typeface="Bernard MT Condensed" panose="02050806060905020404" pitchFamily="18"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880940A3-A488-487F-B940-169EB31760B4}"/>
              </a:ext>
            </a:extLst>
          </p:cNvPr>
          <p:cNvGrpSpPr>
            <a:grpSpLocks noChangeAspect="1"/>
          </p:cNvGrpSpPr>
          <p:nvPr/>
        </p:nvGrpSpPr>
        <p:grpSpPr>
          <a:xfrm flipV="1">
            <a:off x="2971275" y="371458"/>
            <a:ext cx="4754880" cy="4758725"/>
            <a:chOff x="1225843" y="1060478"/>
            <a:chExt cx="3409579" cy="3412335"/>
          </a:xfrm>
          <a:scene3d>
            <a:camera prst="perspectiveContrastingLeftFacing" fov="0">
              <a:rot lat="20400000" lon="20400000" rev="4200000"/>
            </a:camera>
            <a:lightRig rig="flood" dir="t">
              <a:rot lat="0" lon="0" rev="15000000"/>
            </a:lightRig>
          </a:scene3d>
        </p:grpSpPr>
        <p:sp>
          <p:nvSpPr>
            <p:cNvPr id="19" name="Freeform: Shape 18">
              <a:extLst>
                <a:ext uri="{FF2B5EF4-FFF2-40B4-BE49-F238E27FC236}">
                  <a16:creationId xmlns:a16="http://schemas.microsoft.com/office/drawing/2014/main" id="{E0B72F51-F634-4391-AF5C-942A57473684}"/>
                </a:ext>
              </a:extLst>
            </p:cNvPr>
            <p:cNvSpPr>
              <a:spLocks noChangeAspect="1"/>
            </p:cNvSpPr>
            <p:nvPr/>
          </p:nvSpPr>
          <p:spPr>
            <a:xfrm rot="5400000">
              <a:off x="2984605" y="10539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EF3425"/>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CF218BA8-EF33-4D6F-8BEF-54598F6724D2}"/>
                </a:ext>
              </a:extLst>
            </p:cNvPr>
            <p:cNvSpPr>
              <a:spLocks noChangeAspect="1"/>
            </p:cNvSpPr>
            <p:nvPr/>
          </p:nvSpPr>
          <p:spPr>
            <a:xfrm rot="10800000">
              <a:off x="2991392" y="2809191"/>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2C3749"/>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EA0CB9B1-001A-45F5-9C34-02D3119A26CB}"/>
                </a:ext>
              </a:extLst>
            </p:cNvPr>
            <p:cNvSpPr>
              <a:spLocks noChangeAspect="1"/>
            </p:cNvSpPr>
            <p:nvPr/>
          </p:nvSpPr>
          <p:spPr>
            <a:xfrm rot="16200000">
              <a:off x="1238648" y="282066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4546B"/>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D09BE5B-1F0F-48BF-8F7D-4ECDAB40EC58}"/>
                </a:ext>
              </a:extLst>
            </p:cNvPr>
            <p:cNvSpPr>
              <a:spLocks noChangeAspect="1"/>
            </p:cNvSpPr>
            <p:nvPr/>
          </p:nvSpPr>
          <p:spPr>
            <a:xfrm>
              <a:off x="1240827" y="1060478"/>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8397B1"/>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230968" y="1045561"/>
            <a:ext cx="2614907" cy="1600438"/>
          </a:xfrm>
          <a:prstGeom prst="rect">
            <a:avLst/>
          </a:prstGeom>
          <a:noFill/>
        </p:spPr>
        <p:txBody>
          <a:bodyPr wrap="square" rtlCol="0">
            <a:spAutoFit/>
          </a:bodyPr>
          <a:lstStyle/>
          <a:p>
            <a:r>
              <a:rPr lang="en-US" sz="1600" dirty="0">
                <a:solidFill>
                  <a:srgbClr val="2C3749"/>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230968" y="3440361"/>
            <a:ext cx="3083510" cy="1400383"/>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8610600" y="2181761"/>
            <a:ext cx="3505200" cy="1400383"/>
          </a:xfrm>
          <a:prstGeom prst="rect">
            <a:avLst/>
          </a:prstGeom>
          <a:noFill/>
        </p:spPr>
        <p:txBody>
          <a:bodyPr wrap="square" rtlCol="0">
            <a:spAutoFit/>
          </a:bodyPr>
          <a:lstStyle/>
          <a:p>
            <a:r>
              <a:rPr lang="en-US" sz="1600" dirty="0">
                <a:solidFill>
                  <a:srgbClr val="EF3425"/>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flipV="1">
            <a:off x="2068913" y="1177610"/>
            <a:ext cx="2203882" cy="3268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4187349" y="992944"/>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$2,162</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flipV="1">
            <a:off x="2098202" y="3425323"/>
            <a:ext cx="1481122" cy="156821"/>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5348715" y="413323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flipV="1">
            <a:off x="7134714" y="2197418"/>
            <a:ext cx="1475887" cy="148715"/>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6573174" y="181604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$2,781</a:t>
            </a:r>
          </a:p>
        </p:txBody>
      </p:sp>
      <p:cxnSp>
        <p:nvCxnSpPr>
          <p:cNvPr id="108" name="Straight Connector 107">
            <a:extLst>
              <a:ext uri="{FF2B5EF4-FFF2-40B4-BE49-F238E27FC236}">
                <a16:creationId xmlns:a16="http://schemas.microsoft.com/office/drawing/2014/main" id="{5B18BB9E-C69B-4BCC-9CF1-406B7F86873D}"/>
              </a:ext>
            </a:extLst>
          </p:cNvPr>
          <p:cNvCxnSpPr/>
          <p:nvPr/>
        </p:nvCxnSpPr>
        <p:spPr>
          <a:xfrm>
            <a:off x="3407136" y="5334000"/>
            <a:ext cx="5486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0638EB6B-F590-4893-99DB-21B7D235CBB3}"/>
              </a:ext>
            </a:extLst>
          </p:cNvPr>
          <p:cNvSpPr txBox="1"/>
          <p:nvPr/>
        </p:nvSpPr>
        <p:spPr>
          <a:xfrm>
            <a:off x="1048086" y="5464516"/>
            <a:ext cx="10204500" cy="1317284"/>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8848DAC4-C25A-4878-95CF-69635EAB4BC1}"/>
              </a:ext>
            </a:extLst>
          </p:cNvPr>
          <p:cNvSpPr txBox="1"/>
          <p:nvPr/>
        </p:nvSpPr>
        <p:spPr>
          <a:xfrm>
            <a:off x="7671867" y="3729800"/>
            <a:ext cx="3505200" cy="1400383"/>
          </a:xfrm>
          <a:prstGeom prst="rect">
            <a:avLst/>
          </a:prstGeom>
          <a:noFill/>
        </p:spPr>
        <p:txBody>
          <a:bodyPr wrap="square" rtlCol="0">
            <a:spAutoFit/>
          </a:bodyPr>
          <a:lstStyle/>
          <a:p>
            <a:r>
              <a:rPr lang="en-US" sz="1600" dirty="0">
                <a:solidFill>
                  <a:srgbClr val="8397B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cxnSp>
        <p:nvCxnSpPr>
          <p:cNvPr id="24" name="Straight Connector 23">
            <a:extLst>
              <a:ext uri="{FF2B5EF4-FFF2-40B4-BE49-F238E27FC236}">
                <a16:creationId xmlns:a16="http://schemas.microsoft.com/office/drawing/2014/main" id="{79531625-A06D-4ECC-823E-1077186C9315}"/>
              </a:ext>
            </a:extLst>
          </p:cNvPr>
          <p:cNvCxnSpPr>
            <a:cxnSpLocks/>
          </p:cNvCxnSpPr>
          <p:nvPr/>
        </p:nvCxnSpPr>
        <p:spPr>
          <a:xfrm flipH="1">
            <a:off x="6170454" y="4011645"/>
            <a:ext cx="1371772" cy="11276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322FDE28-DCDE-4E13-885D-E8F7D1990ED8}"/>
              </a:ext>
            </a:extLst>
          </p:cNvPr>
          <p:cNvSpPr txBox="1"/>
          <p:nvPr/>
        </p:nvSpPr>
        <p:spPr>
          <a:xfrm>
            <a:off x="2919941" y="307349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spTree>
    <p:extLst>
      <p:ext uri="{BB962C8B-B14F-4D97-AF65-F5344CB8AC3E}">
        <p14:creationId xmlns:p14="http://schemas.microsoft.com/office/powerpoint/2010/main" val="3138293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500"/>
                                        <p:tgtEl>
                                          <p:spTgt spid="9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 calcmode="lin" valueType="num">
                                      <p:cBhvr>
                                        <p:cTn id="13" dur="1000" fill="hold"/>
                                        <p:tgtEl>
                                          <p:spTgt spid="18"/>
                                        </p:tgtEl>
                                        <p:attrNameLst>
                                          <p:attrName>style.rotation</p:attrName>
                                        </p:attrNameLst>
                                      </p:cBhvr>
                                      <p:tavLst>
                                        <p:tav tm="0">
                                          <p:val>
                                            <p:fltVal val="90"/>
                                          </p:val>
                                        </p:tav>
                                        <p:tav tm="100000">
                                          <p:val>
                                            <p:fltVal val="0"/>
                                          </p:val>
                                        </p:tav>
                                      </p:tavLst>
                                    </p:anim>
                                    <p:animEffect transition="in" filter="fade">
                                      <p:cBhvr>
                                        <p:cTn id="14" dur="1000"/>
                                        <p:tgtEl>
                                          <p:spTgt spid="1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96"/>
                                        </p:tgtEl>
                                        <p:attrNameLst>
                                          <p:attrName>style.visibility</p:attrName>
                                        </p:attrNameLst>
                                      </p:cBhvr>
                                      <p:to>
                                        <p:strVal val="visible"/>
                                      </p:to>
                                    </p:set>
                                    <p:animEffect transition="in" filter="fade">
                                      <p:cBhvr>
                                        <p:cTn id="18" dur="1000"/>
                                        <p:tgtEl>
                                          <p:spTgt spid="96"/>
                                        </p:tgtEl>
                                      </p:cBhvr>
                                    </p:animEffect>
                                    <p:anim calcmode="lin" valueType="num">
                                      <p:cBhvr>
                                        <p:cTn id="19" dur="1000" fill="hold"/>
                                        <p:tgtEl>
                                          <p:spTgt spid="96"/>
                                        </p:tgtEl>
                                        <p:attrNameLst>
                                          <p:attrName>ppt_x</p:attrName>
                                        </p:attrNameLst>
                                      </p:cBhvr>
                                      <p:tavLst>
                                        <p:tav tm="0">
                                          <p:val>
                                            <p:strVal val="#ppt_x"/>
                                          </p:val>
                                        </p:tav>
                                        <p:tav tm="100000">
                                          <p:val>
                                            <p:strVal val="#ppt_x"/>
                                          </p:val>
                                        </p:tav>
                                      </p:tavLst>
                                    </p:anim>
                                    <p:anim calcmode="lin" valueType="num">
                                      <p:cBhvr>
                                        <p:cTn id="20" dur="1000" fill="hold"/>
                                        <p:tgtEl>
                                          <p:spTgt spid="96"/>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104"/>
                                        </p:tgtEl>
                                        <p:attrNameLst>
                                          <p:attrName>style.visibility</p:attrName>
                                        </p:attrNameLst>
                                      </p:cBhvr>
                                      <p:to>
                                        <p:strVal val="visible"/>
                                      </p:to>
                                    </p:set>
                                    <p:animEffect transition="in" filter="wipe(right)">
                                      <p:cBhvr>
                                        <p:cTn id="24" dur="500"/>
                                        <p:tgtEl>
                                          <p:spTgt spid="104"/>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105"/>
                                        </p:tgtEl>
                                        <p:attrNameLst>
                                          <p:attrName>style.visibility</p:attrName>
                                        </p:attrNameLst>
                                      </p:cBhvr>
                                      <p:to>
                                        <p:strVal val="visible"/>
                                      </p:to>
                                    </p:set>
                                    <p:anim calcmode="lin" valueType="num">
                                      <p:cBhvr>
                                        <p:cTn id="28" dur="500" fill="hold"/>
                                        <p:tgtEl>
                                          <p:spTgt spid="105"/>
                                        </p:tgtEl>
                                        <p:attrNameLst>
                                          <p:attrName>ppt_w</p:attrName>
                                        </p:attrNameLst>
                                      </p:cBhvr>
                                      <p:tavLst>
                                        <p:tav tm="0">
                                          <p:val>
                                            <p:fltVal val="0"/>
                                          </p:val>
                                        </p:tav>
                                        <p:tav tm="100000">
                                          <p:val>
                                            <p:strVal val="#ppt_w"/>
                                          </p:val>
                                        </p:tav>
                                      </p:tavLst>
                                    </p:anim>
                                    <p:anim calcmode="lin" valueType="num">
                                      <p:cBhvr>
                                        <p:cTn id="29" dur="500" fill="hold"/>
                                        <p:tgtEl>
                                          <p:spTgt spid="105"/>
                                        </p:tgtEl>
                                        <p:attrNameLst>
                                          <p:attrName>ppt_h</p:attrName>
                                        </p:attrNameLst>
                                      </p:cBhvr>
                                      <p:tavLst>
                                        <p:tav tm="0">
                                          <p:val>
                                            <p:fltVal val="0"/>
                                          </p:val>
                                        </p:tav>
                                        <p:tav tm="100000">
                                          <p:val>
                                            <p:strVal val="#ppt_h"/>
                                          </p:val>
                                        </p:tav>
                                      </p:tavLst>
                                    </p:anim>
                                    <p:animEffect transition="in" filter="fade">
                                      <p:cBhvr>
                                        <p:cTn id="30" dur="500"/>
                                        <p:tgtEl>
                                          <p:spTgt spid="105"/>
                                        </p:tgtEl>
                                      </p:cBhvr>
                                    </p:animEffect>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fade">
                                      <p:cBhvr>
                                        <p:cTn id="34" dur="1000"/>
                                        <p:tgtEl>
                                          <p:spTgt spid="23"/>
                                        </p:tgtEl>
                                      </p:cBhvr>
                                    </p:animEffect>
                                    <p:anim calcmode="lin" valueType="num">
                                      <p:cBhvr>
                                        <p:cTn id="35" dur="1000" fill="hold"/>
                                        <p:tgtEl>
                                          <p:spTgt spid="23"/>
                                        </p:tgtEl>
                                        <p:attrNameLst>
                                          <p:attrName>ppt_x</p:attrName>
                                        </p:attrNameLst>
                                      </p:cBhvr>
                                      <p:tavLst>
                                        <p:tav tm="0">
                                          <p:val>
                                            <p:strVal val="#ppt_x"/>
                                          </p:val>
                                        </p:tav>
                                        <p:tav tm="100000">
                                          <p:val>
                                            <p:strVal val="#ppt_x"/>
                                          </p:val>
                                        </p:tav>
                                      </p:tavLst>
                                    </p:anim>
                                    <p:anim calcmode="lin" valueType="num">
                                      <p:cBhvr>
                                        <p:cTn id="36" dur="1000" fill="hold"/>
                                        <p:tgtEl>
                                          <p:spTgt spid="23"/>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wipe(right)">
                                      <p:cBhvr>
                                        <p:cTn id="40" dur="500"/>
                                        <p:tgtEl>
                                          <p:spTgt spid="24"/>
                                        </p:tgtEl>
                                      </p:cBhvr>
                                    </p:animEffect>
                                  </p:childTnLst>
                                </p:cTn>
                              </p:par>
                            </p:childTnLst>
                          </p:cTn>
                        </p:par>
                        <p:par>
                          <p:cTn id="41" fill="hold">
                            <p:stCondLst>
                              <p:cond delay="5000"/>
                            </p:stCondLst>
                            <p:childTnLst>
                              <p:par>
                                <p:cTn id="42" presetID="53" presetClass="entr" presetSubtype="16" fill="hold" grpId="0" nodeType="afterEffect">
                                  <p:stCondLst>
                                    <p:cond delay="0"/>
                                  </p:stCondLst>
                                  <p:childTnLst>
                                    <p:set>
                                      <p:cBhvr>
                                        <p:cTn id="43" dur="1" fill="hold">
                                          <p:stCondLst>
                                            <p:cond delay="0"/>
                                          </p:stCondLst>
                                        </p:cTn>
                                        <p:tgtEl>
                                          <p:spTgt spid="102"/>
                                        </p:tgtEl>
                                        <p:attrNameLst>
                                          <p:attrName>style.visibility</p:attrName>
                                        </p:attrNameLst>
                                      </p:cBhvr>
                                      <p:to>
                                        <p:strVal val="visible"/>
                                      </p:to>
                                    </p:set>
                                    <p:anim calcmode="lin" valueType="num">
                                      <p:cBhvr>
                                        <p:cTn id="44" dur="500" fill="hold"/>
                                        <p:tgtEl>
                                          <p:spTgt spid="102"/>
                                        </p:tgtEl>
                                        <p:attrNameLst>
                                          <p:attrName>ppt_w</p:attrName>
                                        </p:attrNameLst>
                                      </p:cBhvr>
                                      <p:tavLst>
                                        <p:tav tm="0">
                                          <p:val>
                                            <p:fltVal val="0"/>
                                          </p:val>
                                        </p:tav>
                                        <p:tav tm="100000">
                                          <p:val>
                                            <p:strVal val="#ppt_w"/>
                                          </p:val>
                                        </p:tav>
                                      </p:tavLst>
                                    </p:anim>
                                    <p:anim calcmode="lin" valueType="num">
                                      <p:cBhvr>
                                        <p:cTn id="45" dur="500" fill="hold"/>
                                        <p:tgtEl>
                                          <p:spTgt spid="102"/>
                                        </p:tgtEl>
                                        <p:attrNameLst>
                                          <p:attrName>ppt_h</p:attrName>
                                        </p:attrNameLst>
                                      </p:cBhvr>
                                      <p:tavLst>
                                        <p:tav tm="0">
                                          <p:val>
                                            <p:fltVal val="0"/>
                                          </p:val>
                                        </p:tav>
                                        <p:tav tm="100000">
                                          <p:val>
                                            <p:strVal val="#ppt_h"/>
                                          </p:val>
                                        </p:tav>
                                      </p:tavLst>
                                    </p:anim>
                                    <p:animEffect transition="in" filter="fade">
                                      <p:cBhvr>
                                        <p:cTn id="46" dur="500"/>
                                        <p:tgtEl>
                                          <p:spTgt spid="102"/>
                                        </p:tgtEl>
                                      </p:cBhvr>
                                    </p:animEffect>
                                  </p:childTnLst>
                                </p:cTn>
                              </p:par>
                            </p:childTnLst>
                          </p:cTn>
                        </p:par>
                        <p:par>
                          <p:cTn id="47" fill="hold">
                            <p:stCondLst>
                              <p:cond delay="5500"/>
                            </p:stCondLst>
                            <p:childTnLst>
                              <p:par>
                                <p:cTn id="48" presetID="42" presetClass="entr" presetSubtype="0" fill="hold" grpId="0" nodeType="afterEffect">
                                  <p:stCondLst>
                                    <p:cond delay="0"/>
                                  </p:stCondLst>
                                  <p:childTnLst>
                                    <p:set>
                                      <p:cBhvr>
                                        <p:cTn id="49" dur="1" fill="hold">
                                          <p:stCondLst>
                                            <p:cond delay="0"/>
                                          </p:stCondLst>
                                        </p:cTn>
                                        <p:tgtEl>
                                          <p:spTgt spid="95"/>
                                        </p:tgtEl>
                                        <p:attrNameLst>
                                          <p:attrName>style.visibility</p:attrName>
                                        </p:attrNameLst>
                                      </p:cBhvr>
                                      <p:to>
                                        <p:strVal val="visible"/>
                                      </p:to>
                                    </p:set>
                                    <p:animEffect transition="in" filter="fade">
                                      <p:cBhvr>
                                        <p:cTn id="50" dur="1000"/>
                                        <p:tgtEl>
                                          <p:spTgt spid="95"/>
                                        </p:tgtEl>
                                      </p:cBhvr>
                                    </p:animEffect>
                                    <p:anim calcmode="lin" valueType="num">
                                      <p:cBhvr>
                                        <p:cTn id="51" dur="1000" fill="hold"/>
                                        <p:tgtEl>
                                          <p:spTgt spid="95"/>
                                        </p:tgtEl>
                                        <p:attrNameLst>
                                          <p:attrName>ppt_x</p:attrName>
                                        </p:attrNameLst>
                                      </p:cBhvr>
                                      <p:tavLst>
                                        <p:tav tm="0">
                                          <p:val>
                                            <p:strVal val="#ppt_x"/>
                                          </p:val>
                                        </p:tav>
                                        <p:tav tm="100000">
                                          <p:val>
                                            <p:strVal val="#ppt_x"/>
                                          </p:val>
                                        </p:tav>
                                      </p:tavLst>
                                    </p:anim>
                                    <p:anim calcmode="lin" valueType="num">
                                      <p:cBhvr>
                                        <p:cTn id="52" dur="1000" fill="hold"/>
                                        <p:tgtEl>
                                          <p:spTgt spid="95"/>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2" presetClass="entr" presetSubtype="8" fill="hold" nodeType="afterEffect">
                                  <p:stCondLst>
                                    <p:cond delay="0"/>
                                  </p:stCondLst>
                                  <p:childTnLst>
                                    <p:set>
                                      <p:cBhvr>
                                        <p:cTn id="55" dur="1" fill="hold">
                                          <p:stCondLst>
                                            <p:cond delay="0"/>
                                          </p:stCondLst>
                                        </p:cTn>
                                        <p:tgtEl>
                                          <p:spTgt spid="101"/>
                                        </p:tgtEl>
                                        <p:attrNameLst>
                                          <p:attrName>style.visibility</p:attrName>
                                        </p:attrNameLst>
                                      </p:cBhvr>
                                      <p:to>
                                        <p:strVal val="visible"/>
                                      </p:to>
                                    </p:set>
                                    <p:animEffect transition="in" filter="wipe(left)">
                                      <p:cBhvr>
                                        <p:cTn id="56" dur="500"/>
                                        <p:tgtEl>
                                          <p:spTgt spid="101"/>
                                        </p:tgtEl>
                                      </p:cBhvr>
                                    </p:animEffect>
                                  </p:childTnLst>
                                </p:cTn>
                              </p:par>
                            </p:childTnLst>
                          </p:cTn>
                        </p:par>
                        <p:par>
                          <p:cTn id="57" fill="hold">
                            <p:stCondLst>
                              <p:cond delay="7000"/>
                            </p:stCondLst>
                            <p:childTnLst>
                              <p:par>
                                <p:cTn id="58" presetID="53" presetClass="entr" presetSubtype="16" fill="hold" grpId="0" nodeType="afterEffect">
                                  <p:stCondLst>
                                    <p:cond delay="0"/>
                                  </p:stCondLst>
                                  <p:childTnLst>
                                    <p:set>
                                      <p:cBhvr>
                                        <p:cTn id="59" dur="1" fill="hold">
                                          <p:stCondLst>
                                            <p:cond delay="0"/>
                                          </p:stCondLst>
                                        </p:cTn>
                                        <p:tgtEl>
                                          <p:spTgt spid="25"/>
                                        </p:tgtEl>
                                        <p:attrNameLst>
                                          <p:attrName>style.visibility</p:attrName>
                                        </p:attrNameLst>
                                      </p:cBhvr>
                                      <p:to>
                                        <p:strVal val="visible"/>
                                      </p:to>
                                    </p:set>
                                    <p:anim calcmode="lin" valueType="num">
                                      <p:cBhvr>
                                        <p:cTn id="60" dur="500" fill="hold"/>
                                        <p:tgtEl>
                                          <p:spTgt spid="25"/>
                                        </p:tgtEl>
                                        <p:attrNameLst>
                                          <p:attrName>ppt_w</p:attrName>
                                        </p:attrNameLst>
                                      </p:cBhvr>
                                      <p:tavLst>
                                        <p:tav tm="0">
                                          <p:val>
                                            <p:fltVal val="0"/>
                                          </p:val>
                                        </p:tav>
                                        <p:tav tm="100000">
                                          <p:val>
                                            <p:strVal val="#ppt_w"/>
                                          </p:val>
                                        </p:tav>
                                      </p:tavLst>
                                    </p:anim>
                                    <p:anim calcmode="lin" valueType="num">
                                      <p:cBhvr>
                                        <p:cTn id="61" dur="500" fill="hold"/>
                                        <p:tgtEl>
                                          <p:spTgt spid="25"/>
                                        </p:tgtEl>
                                        <p:attrNameLst>
                                          <p:attrName>ppt_h</p:attrName>
                                        </p:attrNameLst>
                                      </p:cBhvr>
                                      <p:tavLst>
                                        <p:tav tm="0">
                                          <p:val>
                                            <p:fltVal val="0"/>
                                          </p:val>
                                        </p:tav>
                                        <p:tav tm="100000">
                                          <p:val>
                                            <p:strVal val="#ppt_h"/>
                                          </p:val>
                                        </p:tav>
                                      </p:tavLst>
                                    </p:anim>
                                    <p:animEffect transition="in" filter="fade">
                                      <p:cBhvr>
                                        <p:cTn id="62" dur="500"/>
                                        <p:tgtEl>
                                          <p:spTgt spid="25"/>
                                        </p:tgtEl>
                                      </p:cBhvr>
                                    </p:animEffect>
                                  </p:childTnLst>
                                </p:cTn>
                              </p:par>
                            </p:childTnLst>
                          </p:cTn>
                        </p:par>
                        <p:par>
                          <p:cTn id="63" fill="hold">
                            <p:stCondLst>
                              <p:cond delay="7500"/>
                            </p:stCondLst>
                            <p:childTnLst>
                              <p:par>
                                <p:cTn id="64" presetID="42" presetClass="entr" presetSubtype="0" fill="hold" grpId="0" nodeType="afterEffect">
                                  <p:stCondLst>
                                    <p:cond delay="0"/>
                                  </p:stCondLst>
                                  <p:childTnLst>
                                    <p:set>
                                      <p:cBhvr>
                                        <p:cTn id="65" dur="1" fill="hold">
                                          <p:stCondLst>
                                            <p:cond delay="0"/>
                                          </p:stCondLst>
                                        </p:cTn>
                                        <p:tgtEl>
                                          <p:spTgt spid="94"/>
                                        </p:tgtEl>
                                        <p:attrNameLst>
                                          <p:attrName>style.visibility</p:attrName>
                                        </p:attrNameLst>
                                      </p:cBhvr>
                                      <p:to>
                                        <p:strVal val="visible"/>
                                      </p:to>
                                    </p:set>
                                    <p:animEffect transition="in" filter="fade">
                                      <p:cBhvr>
                                        <p:cTn id="66" dur="1000"/>
                                        <p:tgtEl>
                                          <p:spTgt spid="94"/>
                                        </p:tgtEl>
                                      </p:cBhvr>
                                    </p:animEffect>
                                    <p:anim calcmode="lin" valueType="num">
                                      <p:cBhvr>
                                        <p:cTn id="67" dur="1000" fill="hold"/>
                                        <p:tgtEl>
                                          <p:spTgt spid="94"/>
                                        </p:tgtEl>
                                        <p:attrNameLst>
                                          <p:attrName>ppt_x</p:attrName>
                                        </p:attrNameLst>
                                      </p:cBhvr>
                                      <p:tavLst>
                                        <p:tav tm="0">
                                          <p:val>
                                            <p:strVal val="#ppt_x"/>
                                          </p:val>
                                        </p:tav>
                                        <p:tav tm="100000">
                                          <p:val>
                                            <p:strVal val="#ppt_x"/>
                                          </p:val>
                                        </p:tav>
                                      </p:tavLst>
                                    </p:anim>
                                    <p:anim calcmode="lin" valueType="num">
                                      <p:cBhvr>
                                        <p:cTn id="68" dur="1000" fill="hold"/>
                                        <p:tgtEl>
                                          <p:spTgt spid="94"/>
                                        </p:tgtEl>
                                        <p:attrNameLst>
                                          <p:attrName>ppt_y</p:attrName>
                                        </p:attrNameLst>
                                      </p:cBhvr>
                                      <p:tavLst>
                                        <p:tav tm="0">
                                          <p:val>
                                            <p:strVal val="#ppt_y+.1"/>
                                          </p:val>
                                        </p:tav>
                                        <p:tav tm="100000">
                                          <p:val>
                                            <p:strVal val="#ppt_y"/>
                                          </p:val>
                                        </p:tav>
                                      </p:tavLst>
                                    </p:anim>
                                  </p:childTnLst>
                                </p:cTn>
                              </p:par>
                            </p:childTnLst>
                          </p:cTn>
                        </p:par>
                        <p:par>
                          <p:cTn id="69" fill="hold">
                            <p:stCondLst>
                              <p:cond delay="8500"/>
                            </p:stCondLst>
                            <p:childTnLst>
                              <p:par>
                                <p:cTn id="70" presetID="22" presetClass="entr" presetSubtype="8" fill="hold" nodeType="afterEffect">
                                  <p:stCondLst>
                                    <p:cond delay="0"/>
                                  </p:stCondLst>
                                  <p:childTnLst>
                                    <p:set>
                                      <p:cBhvr>
                                        <p:cTn id="71" dur="1" fill="hold">
                                          <p:stCondLst>
                                            <p:cond delay="0"/>
                                          </p:stCondLst>
                                        </p:cTn>
                                        <p:tgtEl>
                                          <p:spTgt spid="98"/>
                                        </p:tgtEl>
                                        <p:attrNameLst>
                                          <p:attrName>style.visibility</p:attrName>
                                        </p:attrNameLst>
                                      </p:cBhvr>
                                      <p:to>
                                        <p:strVal val="visible"/>
                                      </p:to>
                                    </p:set>
                                    <p:animEffect transition="in" filter="wipe(left)">
                                      <p:cBhvr>
                                        <p:cTn id="72" dur="500"/>
                                        <p:tgtEl>
                                          <p:spTgt spid="98"/>
                                        </p:tgtEl>
                                      </p:cBhvr>
                                    </p:animEffect>
                                  </p:childTnLst>
                                </p:cTn>
                              </p:par>
                            </p:childTnLst>
                          </p:cTn>
                        </p:par>
                        <p:par>
                          <p:cTn id="73" fill="hold">
                            <p:stCondLst>
                              <p:cond delay="9000"/>
                            </p:stCondLst>
                            <p:childTnLst>
                              <p:par>
                                <p:cTn id="74" presetID="53" presetClass="entr" presetSubtype="16" fill="hold" grpId="0" nodeType="afterEffect">
                                  <p:stCondLst>
                                    <p:cond delay="0"/>
                                  </p:stCondLst>
                                  <p:childTnLst>
                                    <p:set>
                                      <p:cBhvr>
                                        <p:cTn id="75" dur="1" fill="hold">
                                          <p:stCondLst>
                                            <p:cond delay="0"/>
                                          </p:stCondLst>
                                        </p:cTn>
                                        <p:tgtEl>
                                          <p:spTgt spid="99"/>
                                        </p:tgtEl>
                                        <p:attrNameLst>
                                          <p:attrName>style.visibility</p:attrName>
                                        </p:attrNameLst>
                                      </p:cBhvr>
                                      <p:to>
                                        <p:strVal val="visible"/>
                                      </p:to>
                                    </p:set>
                                    <p:anim calcmode="lin" valueType="num">
                                      <p:cBhvr>
                                        <p:cTn id="76" dur="500" fill="hold"/>
                                        <p:tgtEl>
                                          <p:spTgt spid="99"/>
                                        </p:tgtEl>
                                        <p:attrNameLst>
                                          <p:attrName>ppt_w</p:attrName>
                                        </p:attrNameLst>
                                      </p:cBhvr>
                                      <p:tavLst>
                                        <p:tav tm="0">
                                          <p:val>
                                            <p:fltVal val="0"/>
                                          </p:val>
                                        </p:tav>
                                        <p:tav tm="100000">
                                          <p:val>
                                            <p:strVal val="#ppt_w"/>
                                          </p:val>
                                        </p:tav>
                                      </p:tavLst>
                                    </p:anim>
                                    <p:anim calcmode="lin" valueType="num">
                                      <p:cBhvr>
                                        <p:cTn id="77" dur="500" fill="hold"/>
                                        <p:tgtEl>
                                          <p:spTgt spid="99"/>
                                        </p:tgtEl>
                                        <p:attrNameLst>
                                          <p:attrName>ppt_h</p:attrName>
                                        </p:attrNameLst>
                                      </p:cBhvr>
                                      <p:tavLst>
                                        <p:tav tm="0">
                                          <p:val>
                                            <p:fltVal val="0"/>
                                          </p:val>
                                        </p:tav>
                                        <p:tav tm="100000">
                                          <p:val>
                                            <p:strVal val="#ppt_h"/>
                                          </p:val>
                                        </p:tav>
                                      </p:tavLst>
                                    </p:anim>
                                    <p:animEffect transition="in" filter="fade">
                                      <p:cBhvr>
                                        <p:cTn id="78" dur="500"/>
                                        <p:tgtEl>
                                          <p:spTgt spid="99"/>
                                        </p:tgtEl>
                                      </p:cBhvr>
                                    </p:animEffect>
                                  </p:childTnLst>
                                </p:cTn>
                              </p:par>
                            </p:childTnLst>
                          </p:cTn>
                        </p:par>
                        <p:par>
                          <p:cTn id="79" fill="hold">
                            <p:stCondLst>
                              <p:cond delay="9500"/>
                            </p:stCondLst>
                            <p:childTnLst>
                              <p:par>
                                <p:cTn id="80" presetID="16" presetClass="entr" presetSubtype="21" fill="hold" nodeType="afterEffect">
                                  <p:stCondLst>
                                    <p:cond delay="0"/>
                                  </p:stCondLst>
                                  <p:childTnLst>
                                    <p:set>
                                      <p:cBhvr>
                                        <p:cTn id="81" dur="1" fill="hold">
                                          <p:stCondLst>
                                            <p:cond delay="0"/>
                                          </p:stCondLst>
                                        </p:cTn>
                                        <p:tgtEl>
                                          <p:spTgt spid="108"/>
                                        </p:tgtEl>
                                        <p:attrNameLst>
                                          <p:attrName>style.visibility</p:attrName>
                                        </p:attrNameLst>
                                      </p:cBhvr>
                                      <p:to>
                                        <p:strVal val="visible"/>
                                      </p:to>
                                    </p:set>
                                    <p:animEffect transition="in" filter="barn(inVertical)">
                                      <p:cBhvr>
                                        <p:cTn id="82" dur="500"/>
                                        <p:tgtEl>
                                          <p:spTgt spid="108"/>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109"/>
                                        </p:tgtEl>
                                        <p:attrNameLst>
                                          <p:attrName>style.visibility</p:attrName>
                                        </p:attrNameLst>
                                      </p:cBhvr>
                                      <p:to>
                                        <p:strVal val="visible"/>
                                      </p:to>
                                    </p:set>
                                    <p:animEffect transition="in" filter="fade">
                                      <p:cBhvr>
                                        <p:cTn id="85" dur="1000"/>
                                        <p:tgtEl>
                                          <p:spTgt spid="109"/>
                                        </p:tgtEl>
                                      </p:cBhvr>
                                    </p:animEffect>
                                    <p:anim calcmode="lin" valueType="num">
                                      <p:cBhvr>
                                        <p:cTn id="86" dur="1000" fill="hold"/>
                                        <p:tgtEl>
                                          <p:spTgt spid="109"/>
                                        </p:tgtEl>
                                        <p:attrNameLst>
                                          <p:attrName>ppt_x</p:attrName>
                                        </p:attrNameLst>
                                      </p:cBhvr>
                                      <p:tavLst>
                                        <p:tav tm="0">
                                          <p:val>
                                            <p:strVal val="#ppt_x"/>
                                          </p:val>
                                        </p:tav>
                                        <p:tav tm="100000">
                                          <p:val>
                                            <p:strVal val="#ppt_x"/>
                                          </p:val>
                                        </p:tav>
                                      </p:tavLst>
                                    </p:anim>
                                    <p:anim calcmode="lin" valueType="num">
                                      <p:cBhvr>
                                        <p:cTn id="87" dur="1000" fill="hold"/>
                                        <p:tgtEl>
                                          <p:spTgt spid="1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109" grpId="0"/>
      <p:bldP spid="23" grpId="0"/>
      <p:bldP spid="2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0B8BA680-F3CC-45FC-83BA-1209A175AE5C}"/>
              </a:ext>
            </a:extLst>
          </p:cNvPr>
          <p:cNvGrpSpPr>
            <a:grpSpLocks noChangeAspect="1"/>
          </p:cNvGrpSpPr>
          <p:nvPr/>
        </p:nvGrpSpPr>
        <p:grpSpPr>
          <a:xfrm>
            <a:off x="3901440" y="685800"/>
            <a:ext cx="4389120" cy="4389123"/>
            <a:chOff x="4411846" y="2226819"/>
            <a:chExt cx="3383277" cy="3381487"/>
          </a:xfrm>
          <a:scene3d>
            <a:camera prst="isometricTopUp">
              <a:rot lat="20400000" lon="20400000" rev="4200000"/>
            </a:camera>
            <a:lightRig rig="flood" dir="t">
              <a:rot lat="0" lon="0" rev="15000000"/>
            </a:lightRig>
          </a:scene3d>
        </p:grpSpPr>
        <p:sp>
          <p:nvSpPr>
            <p:cNvPr id="91" name="Freeform: Shape 90">
              <a:extLst>
                <a:ext uri="{FF2B5EF4-FFF2-40B4-BE49-F238E27FC236}">
                  <a16:creationId xmlns:a16="http://schemas.microsoft.com/office/drawing/2014/main" id="{BA20D1A2-BFFF-43AA-B733-DDD938A5EE79}"/>
                </a:ext>
              </a:extLst>
            </p:cNvPr>
            <p:cNvSpPr>
              <a:spLocks noChangeAspect="1"/>
            </p:cNvSpPr>
            <p:nvPr/>
          </p:nvSpPr>
          <p:spPr>
            <a:xfrm>
              <a:off x="6139010" y="2226819"/>
              <a:ext cx="1656113"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EF3425"/>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D7BA2A15-DF4F-440D-909B-F6C6DAE70D63}"/>
                </a:ext>
              </a:extLst>
            </p:cNvPr>
            <p:cNvSpPr>
              <a:spLocks noChangeAspect="1"/>
            </p:cNvSpPr>
            <p:nvPr/>
          </p:nvSpPr>
          <p:spPr>
            <a:xfrm>
              <a:off x="4721904" y="4560375"/>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8397B1"/>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Freeform: Shape 92">
              <a:extLst>
                <a:ext uri="{FF2B5EF4-FFF2-40B4-BE49-F238E27FC236}">
                  <a16:creationId xmlns:a16="http://schemas.microsoft.com/office/drawing/2014/main" id="{F9967498-8692-4C98-9BC0-DD332A93792A}"/>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44546B"/>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480074" y="814373"/>
            <a:ext cx="3505200" cy="1400383"/>
          </a:xfrm>
          <a:prstGeom prst="rect">
            <a:avLst/>
          </a:prstGeom>
          <a:noFill/>
        </p:spPr>
        <p:txBody>
          <a:bodyPr wrap="square" rtlCol="0">
            <a:spAutoFit/>
          </a:bodyPr>
          <a:lstStyle/>
          <a:p>
            <a:r>
              <a:rPr lang="en-US" sz="1600" dirty="0">
                <a:solidFill>
                  <a:srgbClr val="EF3425"/>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321816" y="3429000"/>
            <a:ext cx="3505200" cy="1400383"/>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8704162" y="2994440"/>
            <a:ext cx="3505200" cy="1400383"/>
          </a:xfrm>
          <a:prstGeom prst="rect">
            <a:avLst/>
          </a:prstGeom>
          <a:noFill/>
        </p:spPr>
        <p:txBody>
          <a:bodyPr wrap="square" rtlCol="0">
            <a:spAutoFit/>
          </a:bodyPr>
          <a:lstStyle/>
          <a:p>
            <a:r>
              <a:rPr lang="en-US" sz="1600" dirty="0">
                <a:solidFill>
                  <a:srgbClr val="8397B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a:off x="2667000" y="1003622"/>
            <a:ext cx="2819400" cy="304633"/>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5385538" y="114523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$2,162</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a:off x="2704188" y="3595438"/>
            <a:ext cx="1930816" cy="44280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4566076" y="407016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a:off x="7336042" y="3207876"/>
            <a:ext cx="1368120" cy="509963"/>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6720371" y="3767184"/>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$2,781</a:t>
            </a:r>
          </a:p>
        </p:txBody>
      </p:sp>
      <p:cxnSp>
        <p:nvCxnSpPr>
          <p:cNvPr id="108" name="Straight Connector 107">
            <a:extLst>
              <a:ext uri="{FF2B5EF4-FFF2-40B4-BE49-F238E27FC236}">
                <a16:creationId xmlns:a16="http://schemas.microsoft.com/office/drawing/2014/main" id="{5B18BB9E-C69B-4BCC-9CF1-406B7F86873D}"/>
              </a:ext>
            </a:extLst>
          </p:cNvPr>
          <p:cNvCxnSpPr/>
          <p:nvPr/>
        </p:nvCxnSpPr>
        <p:spPr>
          <a:xfrm>
            <a:off x="3407136" y="5334000"/>
            <a:ext cx="5486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0638EB6B-F590-4893-99DB-21B7D235CBB3}"/>
              </a:ext>
            </a:extLst>
          </p:cNvPr>
          <p:cNvSpPr txBox="1"/>
          <p:nvPr/>
        </p:nvSpPr>
        <p:spPr>
          <a:xfrm>
            <a:off x="1048086" y="5464516"/>
            <a:ext cx="10204500" cy="1317284"/>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222872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750"/>
                                        <p:tgtEl>
                                          <p:spTgt spid="97"/>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90"/>
                                        </p:tgtEl>
                                        <p:attrNameLst>
                                          <p:attrName>style.visibility</p:attrName>
                                        </p:attrNameLst>
                                      </p:cBhvr>
                                      <p:to>
                                        <p:strVal val="visible"/>
                                      </p:to>
                                    </p:set>
                                    <p:anim calcmode="lin" valueType="num">
                                      <p:cBhvr>
                                        <p:cTn id="11" dur="1000" fill="hold"/>
                                        <p:tgtEl>
                                          <p:spTgt spid="90"/>
                                        </p:tgtEl>
                                        <p:attrNameLst>
                                          <p:attrName>ppt_w</p:attrName>
                                        </p:attrNameLst>
                                      </p:cBhvr>
                                      <p:tavLst>
                                        <p:tav tm="0">
                                          <p:val>
                                            <p:fltVal val="0"/>
                                          </p:val>
                                        </p:tav>
                                        <p:tav tm="100000">
                                          <p:val>
                                            <p:strVal val="#ppt_w"/>
                                          </p:val>
                                        </p:tav>
                                      </p:tavLst>
                                    </p:anim>
                                    <p:anim calcmode="lin" valueType="num">
                                      <p:cBhvr>
                                        <p:cTn id="12" dur="1000" fill="hold"/>
                                        <p:tgtEl>
                                          <p:spTgt spid="90"/>
                                        </p:tgtEl>
                                        <p:attrNameLst>
                                          <p:attrName>ppt_h</p:attrName>
                                        </p:attrNameLst>
                                      </p:cBhvr>
                                      <p:tavLst>
                                        <p:tav tm="0">
                                          <p:val>
                                            <p:fltVal val="0"/>
                                          </p:val>
                                        </p:tav>
                                        <p:tav tm="100000">
                                          <p:val>
                                            <p:strVal val="#ppt_h"/>
                                          </p:val>
                                        </p:tav>
                                      </p:tavLst>
                                    </p:anim>
                                    <p:anim calcmode="lin" valueType="num">
                                      <p:cBhvr>
                                        <p:cTn id="13" dur="1000" fill="hold"/>
                                        <p:tgtEl>
                                          <p:spTgt spid="90"/>
                                        </p:tgtEl>
                                        <p:attrNameLst>
                                          <p:attrName>style.rotation</p:attrName>
                                        </p:attrNameLst>
                                      </p:cBhvr>
                                      <p:tavLst>
                                        <p:tav tm="0">
                                          <p:val>
                                            <p:fltVal val="90"/>
                                          </p:val>
                                        </p:tav>
                                        <p:tav tm="100000">
                                          <p:val>
                                            <p:fltVal val="0"/>
                                          </p:val>
                                        </p:tav>
                                      </p:tavLst>
                                    </p:anim>
                                    <p:animEffect transition="in" filter="fade">
                                      <p:cBhvr>
                                        <p:cTn id="14" dur="1000"/>
                                        <p:tgtEl>
                                          <p:spTgt spid="90"/>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94"/>
                                        </p:tgtEl>
                                        <p:attrNameLst>
                                          <p:attrName>style.visibility</p:attrName>
                                        </p:attrNameLst>
                                      </p:cBhvr>
                                      <p:to>
                                        <p:strVal val="visible"/>
                                      </p:to>
                                    </p:set>
                                    <p:animEffect transition="in" filter="fade">
                                      <p:cBhvr>
                                        <p:cTn id="18" dur="1000"/>
                                        <p:tgtEl>
                                          <p:spTgt spid="94"/>
                                        </p:tgtEl>
                                      </p:cBhvr>
                                    </p:animEffect>
                                    <p:anim calcmode="lin" valueType="num">
                                      <p:cBhvr>
                                        <p:cTn id="19" dur="1000" fill="hold"/>
                                        <p:tgtEl>
                                          <p:spTgt spid="94"/>
                                        </p:tgtEl>
                                        <p:attrNameLst>
                                          <p:attrName>ppt_x</p:attrName>
                                        </p:attrNameLst>
                                      </p:cBhvr>
                                      <p:tavLst>
                                        <p:tav tm="0">
                                          <p:val>
                                            <p:strVal val="#ppt_x"/>
                                          </p:val>
                                        </p:tav>
                                        <p:tav tm="100000">
                                          <p:val>
                                            <p:strVal val="#ppt_x"/>
                                          </p:val>
                                        </p:tav>
                                      </p:tavLst>
                                    </p:anim>
                                    <p:anim calcmode="lin" valueType="num">
                                      <p:cBhvr>
                                        <p:cTn id="20" dur="1000" fill="hold"/>
                                        <p:tgtEl>
                                          <p:spTgt spid="94"/>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22" presetClass="entr" presetSubtype="8" fill="hold"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wipe(left)">
                                      <p:cBhvr>
                                        <p:cTn id="24" dur="500"/>
                                        <p:tgtEl>
                                          <p:spTgt spid="9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p:cTn id="28" dur="500" fill="hold"/>
                                        <p:tgtEl>
                                          <p:spTgt spid="99"/>
                                        </p:tgtEl>
                                        <p:attrNameLst>
                                          <p:attrName>ppt_w</p:attrName>
                                        </p:attrNameLst>
                                      </p:cBhvr>
                                      <p:tavLst>
                                        <p:tav tm="0">
                                          <p:val>
                                            <p:fltVal val="0"/>
                                          </p:val>
                                        </p:tav>
                                        <p:tav tm="100000">
                                          <p:val>
                                            <p:strVal val="#ppt_w"/>
                                          </p:val>
                                        </p:tav>
                                      </p:tavLst>
                                    </p:anim>
                                    <p:anim calcmode="lin" valueType="num">
                                      <p:cBhvr>
                                        <p:cTn id="29" dur="500" fill="hold"/>
                                        <p:tgtEl>
                                          <p:spTgt spid="99"/>
                                        </p:tgtEl>
                                        <p:attrNameLst>
                                          <p:attrName>ppt_h</p:attrName>
                                        </p:attrNameLst>
                                      </p:cBhvr>
                                      <p:tavLst>
                                        <p:tav tm="0">
                                          <p:val>
                                            <p:fltVal val="0"/>
                                          </p:val>
                                        </p:tav>
                                        <p:tav tm="100000">
                                          <p:val>
                                            <p:strVal val="#ppt_h"/>
                                          </p:val>
                                        </p:tav>
                                      </p:tavLst>
                                    </p:anim>
                                    <p:animEffect transition="in" filter="fade">
                                      <p:cBhvr>
                                        <p:cTn id="30" dur="500"/>
                                        <p:tgtEl>
                                          <p:spTgt spid="99"/>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96"/>
                                        </p:tgtEl>
                                        <p:attrNameLst>
                                          <p:attrName>style.visibility</p:attrName>
                                        </p:attrNameLst>
                                      </p:cBhvr>
                                      <p:to>
                                        <p:strVal val="visible"/>
                                      </p:to>
                                    </p:set>
                                    <p:animEffect transition="in" filter="fade">
                                      <p:cBhvr>
                                        <p:cTn id="34" dur="1000"/>
                                        <p:tgtEl>
                                          <p:spTgt spid="96"/>
                                        </p:tgtEl>
                                      </p:cBhvr>
                                    </p:animEffect>
                                    <p:anim calcmode="lin" valueType="num">
                                      <p:cBhvr>
                                        <p:cTn id="35" dur="1000" fill="hold"/>
                                        <p:tgtEl>
                                          <p:spTgt spid="96"/>
                                        </p:tgtEl>
                                        <p:attrNameLst>
                                          <p:attrName>ppt_x</p:attrName>
                                        </p:attrNameLst>
                                      </p:cBhvr>
                                      <p:tavLst>
                                        <p:tav tm="0">
                                          <p:val>
                                            <p:strVal val="#ppt_x"/>
                                          </p:val>
                                        </p:tav>
                                        <p:tav tm="100000">
                                          <p:val>
                                            <p:strVal val="#ppt_x"/>
                                          </p:val>
                                        </p:tav>
                                      </p:tavLst>
                                    </p:anim>
                                    <p:anim calcmode="lin" valueType="num">
                                      <p:cBhvr>
                                        <p:cTn id="36" dur="1000" fill="hold"/>
                                        <p:tgtEl>
                                          <p:spTgt spid="96"/>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2" presetClass="entr" presetSubtype="2" fill="hold" nodeType="afterEffect">
                                  <p:stCondLst>
                                    <p:cond delay="0"/>
                                  </p:stCondLst>
                                  <p:childTnLst>
                                    <p:set>
                                      <p:cBhvr>
                                        <p:cTn id="39" dur="1" fill="hold">
                                          <p:stCondLst>
                                            <p:cond delay="0"/>
                                          </p:stCondLst>
                                        </p:cTn>
                                        <p:tgtEl>
                                          <p:spTgt spid="104"/>
                                        </p:tgtEl>
                                        <p:attrNameLst>
                                          <p:attrName>style.visibility</p:attrName>
                                        </p:attrNameLst>
                                      </p:cBhvr>
                                      <p:to>
                                        <p:strVal val="visible"/>
                                      </p:to>
                                    </p:set>
                                    <p:animEffect transition="in" filter="wipe(right)">
                                      <p:cBhvr>
                                        <p:cTn id="40" dur="500"/>
                                        <p:tgtEl>
                                          <p:spTgt spid="104"/>
                                        </p:tgtEl>
                                      </p:cBhvr>
                                    </p:animEffect>
                                  </p:childTnLst>
                                </p:cTn>
                              </p:par>
                            </p:childTnLst>
                          </p:cTn>
                        </p:par>
                        <p:par>
                          <p:cTn id="41" fill="hold">
                            <p:stCondLst>
                              <p:cond delay="5250"/>
                            </p:stCondLst>
                            <p:childTnLst>
                              <p:par>
                                <p:cTn id="42" presetID="53" presetClass="entr" presetSubtype="16" fill="hold" grpId="0" nodeType="afterEffect">
                                  <p:stCondLst>
                                    <p:cond delay="0"/>
                                  </p:stCondLst>
                                  <p:childTnLst>
                                    <p:set>
                                      <p:cBhvr>
                                        <p:cTn id="43" dur="1" fill="hold">
                                          <p:stCondLst>
                                            <p:cond delay="0"/>
                                          </p:stCondLst>
                                        </p:cTn>
                                        <p:tgtEl>
                                          <p:spTgt spid="105"/>
                                        </p:tgtEl>
                                        <p:attrNameLst>
                                          <p:attrName>style.visibility</p:attrName>
                                        </p:attrNameLst>
                                      </p:cBhvr>
                                      <p:to>
                                        <p:strVal val="visible"/>
                                      </p:to>
                                    </p:set>
                                    <p:anim calcmode="lin" valueType="num">
                                      <p:cBhvr>
                                        <p:cTn id="44" dur="500" fill="hold"/>
                                        <p:tgtEl>
                                          <p:spTgt spid="105"/>
                                        </p:tgtEl>
                                        <p:attrNameLst>
                                          <p:attrName>ppt_w</p:attrName>
                                        </p:attrNameLst>
                                      </p:cBhvr>
                                      <p:tavLst>
                                        <p:tav tm="0">
                                          <p:val>
                                            <p:fltVal val="0"/>
                                          </p:val>
                                        </p:tav>
                                        <p:tav tm="100000">
                                          <p:val>
                                            <p:strVal val="#ppt_w"/>
                                          </p:val>
                                        </p:tav>
                                      </p:tavLst>
                                    </p:anim>
                                    <p:anim calcmode="lin" valueType="num">
                                      <p:cBhvr>
                                        <p:cTn id="45" dur="500" fill="hold"/>
                                        <p:tgtEl>
                                          <p:spTgt spid="105"/>
                                        </p:tgtEl>
                                        <p:attrNameLst>
                                          <p:attrName>ppt_h</p:attrName>
                                        </p:attrNameLst>
                                      </p:cBhvr>
                                      <p:tavLst>
                                        <p:tav tm="0">
                                          <p:val>
                                            <p:fltVal val="0"/>
                                          </p:val>
                                        </p:tav>
                                        <p:tav tm="100000">
                                          <p:val>
                                            <p:strVal val="#ppt_h"/>
                                          </p:val>
                                        </p:tav>
                                      </p:tavLst>
                                    </p:anim>
                                    <p:animEffect transition="in" filter="fade">
                                      <p:cBhvr>
                                        <p:cTn id="46" dur="500"/>
                                        <p:tgtEl>
                                          <p:spTgt spid="105"/>
                                        </p:tgtEl>
                                      </p:cBhvr>
                                    </p:animEffect>
                                  </p:childTnLst>
                                </p:cTn>
                              </p:par>
                            </p:childTnLst>
                          </p:cTn>
                        </p:par>
                        <p:par>
                          <p:cTn id="47" fill="hold">
                            <p:stCondLst>
                              <p:cond delay="5750"/>
                            </p:stCondLst>
                            <p:childTnLst>
                              <p:par>
                                <p:cTn id="48" presetID="42" presetClass="entr" presetSubtype="0" fill="hold" grpId="0" nodeType="afterEffect">
                                  <p:stCondLst>
                                    <p:cond delay="0"/>
                                  </p:stCondLst>
                                  <p:childTnLst>
                                    <p:set>
                                      <p:cBhvr>
                                        <p:cTn id="49" dur="1" fill="hold">
                                          <p:stCondLst>
                                            <p:cond delay="0"/>
                                          </p:stCondLst>
                                        </p:cTn>
                                        <p:tgtEl>
                                          <p:spTgt spid="95"/>
                                        </p:tgtEl>
                                        <p:attrNameLst>
                                          <p:attrName>style.visibility</p:attrName>
                                        </p:attrNameLst>
                                      </p:cBhvr>
                                      <p:to>
                                        <p:strVal val="visible"/>
                                      </p:to>
                                    </p:set>
                                    <p:animEffect transition="in" filter="fade">
                                      <p:cBhvr>
                                        <p:cTn id="50" dur="1000"/>
                                        <p:tgtEl>
                                          <p:spTgt spid="95"/>
                                        </p:tgtEl>
                                      </p:cBhvr>
                                    </p:animEffect>
                                    <p:anim calcmode="lin" valueType="num">
                                      <p:cBhvr>
                                        <p:cTn id="51" dur="1000" fill="hold"/>
                                        <p:tgtEl>
                                          <p:spTgt spid="95"/>
                                        </p:tgtEl>
                                        <p:attrNameLst>
                                          <p:attrName>ppt_x</p:attrName>
                                        </p:attrNameLst>
                                      </p:cBhvr>
                                      <p:tavLst>
                                        <p:tav tm="0">
                                          <p:val>
                                            <p:strVal val="#ppt_x"/>
                                          </p:val>
                                        </p:tav>
                                        <p:tav tm="100000">
                                          <p:val>
                                            <p:strVal val="#ppt_x"/>
                                          </p:val>
                                        </p:tav>
                                      </p:tavLst>
                                    </p:anim>
                                    <p:anim calcmode="lin" valueType="num">
                                      <p:cBhvr>
                                        <p:cTn id="52" dur="1000" fill="hold"/>
                                        <p:tgtEl>
                                          <p:spTgt spid="95"/>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2" presetClass="entr" presetSubtype="8" fill="hold" nodeType="afterEffect">
                                  <p:stCondLst>
                                    <p:cond delay="0"/>
                                  </p:stCondLst>
                                  <p:childTnLst>
                                    <p:set>
                                      <p:cBhvr>
                                        <p:cTn id="55" dur="1" fill="hold">
                                          <p:stCondLst>
                                            <p:cond delay="0"/>
                                          </p:stCondLst>
                                        </p:cTn>
                                        <p:tgtEl>
                                          <p:spTgt spid="101"/>
                                        </p:tgtEl>
                                        <p:attrNameLst>
                                          <p:attrName>style.visibility</p:attrName>
                                        </p:attrNameLst>
                                      </p:cBhvr>
                                      <p:to>
                                        <p:strVal val="visible"/>
                                      </p:to>
                                    </p:set>
                                    <p:animEffect transition="in" filter="wipe(left)">
                                      <p:cBhvr>
                                        <p:cTn id="56" dur="500"/>
                                        <p:tgtEl>
                                          <p:spTgt spid="101"/>
                                        </p:tgtEl>
                                      </p:cBhvr>
                                    </p:animEffect>
                                  </p:childTnLst>
                                </p:cTn>
                              </p:par>
                            </p:childTnLst>
                          </p:cTn>
                        </p:par>
                        <p:par>
                          <p:cTn id="57" fill="hold">
                            <p:stCondLst>
                              <p:cond delay="7250"/>
                            </p:stCondLst>
                            <p:childTnLst>
                              <p:par>
                                <p:cTn id="58" presetID="53" presetClass="entr" presetSubtype="16" fill="hold" grpId="0" nodeType="afterEffect">
                                  <p:stCondLst>
                                    <p:cond delay="0"/>
                                  </p:stCondLst>
                                  <p:childTnLst>
                                    <p:set>
                                      <p:cBhvr>
                                        <p:cTn id="59" dur="1" fill="hold">
                                          <p:stCondLst>
                                            <p:cond delay="0"/>
                                          </p:stCondLst>
                                        </p:cTn>
                                        <p:tgtEl>
                                          <p:spTgt spid="102"/>
                                        </p:tgtEl>
                                        <p:attrNameLst>
                                          <p:attrName>style.visibility</p:attrName>
                                        </p:attrNameLst>
                                      </p:cBhvr>
                                      <p:to>
                                        <p:strVal val="visible"/>
                                      </p:to>
                                    </p:set>
                                    <p:anim calcmode="lin" valueType="num">
                                      <p:cBhvr>
                                        <p:cTn id="60" dur="500" fill="hold"/>
                                        <p:tgtEl>
                                          <p:spTgt spid="102"/>
                                        </p:tgtEl>
                                        <p:attrNameLst>
                                          <p:attrName>ppt_w</p:attrName>
                                        </p:attrNameLst>
                                      </p:cBhvr>
                                      <p:tavLst>
                                        <p:tav tm="0">
                                          <p:val>
                                            <p:fltVal val="0"/>
                                          </p:val>
                                        </p:tav>
                                        <p:tav tm="100000">
                                          <p:val>
                                            <p:strVal val="#ppt_w"/>
                                          </p:val>
                                        </p:tav>
                                      </p:tavLst>
                                    </p:anim>
                                    <p:anim calcmode="lin" valueType="num">
                                      <p:cBhvr>
                                        <p:cTn id="61" dur="500" fill="hold"/>
                                        <p:tgtEl>
                                          <p:spTgt spid="102"/>
                                        </p:tgtEl>
                                        <p:attrNameLst>
                                          <p:attrName>ppt_h</p:attrName>
                                        </p:attrNameLst>
                                      </p:cBhvr>
                                      <p:tavLst>
                                        <p:tav tm="0">
                                          <p:val>
                                            <p:fltVal val="0"/>
                                          </p:val>
                                        </p:tav>
                                        <p:tav tm="100000">
                                          <p:val>
                                            <p:strVal val="#ppt_h"/>
                                          </p:val>
                                        </p:tav>
                                      </p:tavLst>
                                    </p:anim>
                                    <p:animEffect transition="in" filter="fade">
                                      <p:cBhvr>
                                        <p:cTn id="62" dur="500"/>
                                        <p:tgtEl>
                                          <p:spTgt spid="102"/>
                                        </p:tgtEl>
                                      </p:cBhvr>
                                    </p:animEffect>
                                  </p:childTnLst>
                                </p:cTn>
                              </p:par>
                            </p:childTnLst>
                          </p:cTn>
                        </p:par>
                        <p:par>
                          <p:cTn id="63" fill="hold">
                            <p:stCondLst>
                              <p:cond delay="7750"/>
                            </p:stCondLst>
                            <p:childTnLst>
                              <p:par>
                                <p:cTn id="64" presetID="16" presetClass="entr" presetSubtype="37" fill="hold" nodeType="afterEffect">
                                  <p:stCondLst>
                                    <p:cond delay="0"/>
                                  </p:stCondLst>
                                  <p:childTnLst>
                                    <p:set>
                                      <p:cBhvr>
                                        <p:cTn id="65" dur="1" fill="hold">
                                          <p:stCondLst>
                                            <p:cond delay="0"/>
                                          </p:stCondLst>
                                        </p:cTn>
                                        <p:tgtEl>
                                          <p:spTgt spid="108"/>
                                        </p:tgtEl>
                                        <p:attrNameLst>
                                          <p:attrName>style.visibility</p:attrName>
                                        </p:attrNameLst>
                                      </p:cBhvr>
                                      <p:to>
                                        <p:strVal val="visible"/>
                                      </p:to>
                                    </p:set>
                                    <p:animEffect transition="in" filter="barn(outVertical)">
                                      <p:cBhvr>
                                        <p:cTn id="66" dur="500"/>
                                        <p:tgtEl>
                                          <p:spTgt spid="108"/>
                                        </p:tgtEl>
                                      </p:cBhvr>
                                    </p:animEffect>
                                  </p:childTnLst>
                                </p:cTn>
                              </p:par>
                              <p:par>
                                <p:cTn id="67" presetID="42" presetClass="entr" presetSubtype="0" fill="hold" grpId="0" nodeType="withEffect">
                                  <p:stCondLst>
                                    <p:cond delay="0"/>
                                  </p:stCondLst>
                                  <p:childTnLst>
                                    <p:set>
                                      <p:cBhvr>
                                        <p:cTn id="68" dur="1" fill="hold">
                                          <p:stCondLst>
                                            <p:cond delay="0"/>
                                          </p:stCondLst>
                                        </p:cTn>
                                        <p:tgtEl>
                                          <p:spTgt spid="109"/>
                                        </p:tgtEl>
                                        <p:attrNameLst>
                                          <p:attrName>style.visibility</p:attrName>
                                        </p:attrNameLst>
                                      </p:cBhvr>
                                      <p:to>
                                        <p:strVal val="visible"/>
                                      </p:to>
                                    </p:set>
                                    <p:animEffect transition="in" filter="fade">
                                      <p:cBhvr>
                                        <p:cTn id="69" dur="1000"/>
                                        <p:tgtEl>
                                          <p:spTgt spid="109"/>
                                        </p:tgtEl>
                                      </p:cBhvr>
                                    </p:animEffect>
                                    <p:anim calcmode="lin" valueType="num">
                                      <p:cBhvr>
                                        <p:cTn id="70" dur="1000" fill="hold"/>
                                        <p:tgtEl>
                                          <p:spTgt spid="109"/>
                                        </p:tgtEl>
                                        <p:attrNameLst>
                                          <p:attrName>ppt_x</p:attrName>
                                        </p:attrNameLst>
                                      </p:cBhvr>
                                      <p:tavLst>
                                        <p:tav tm="0">
                                          <p:val>
                                            <p:strVal val="#ppt_x"/>
                                          </p:val>
                                        </p:tav>
                                        <p:tav tm="100000">
                                          <p:val>
                                            <p:strVal val="#ppt_x"/>
                                          </p:val>
                                        </p:tav>
                                      </p:tavLst>
                                    </p:anim>
                                    <p:anim calcmode="lin" valueType="num">
                                      <p:cBhvr>
                                        <p:cTn id="71" dur="1000" fill="hold"/>
                                        <p:tgtEl>
                                          <p:spTgt spid="1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10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6" name="Oval 15">
            <a:extLst>
              <a:ext uri="{FF2B5EF4-FFF2-40B4-BE49-F238E27FC236}">
                <a16:creationId xmlns:a16="http://schemas.microsoft.com/office/drawing/2014/main" id="{CCF0B48E-60C2-4101-876E-18F7934AEB92}"/>
              </a:ext>
            </a:extLst>
          </p:cNvPr>
          <p:cNvSpPr>
            <a:spLocks noChangeAspect="1"/>
          </p:cNvSpPr>
          <p:nvPr/>
        </p:nvSpPr>
        <p:spPr>
          <a:xfrm>
            <a:off x="762000" y="1720492"/>
            <a:ext cx="4126174" cy="4126173"/>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0B29F177-DE8B-412B-947B-3CEA4590AD5B}"/>
              </a:ext>
            </a:extLst>
          </p:cNvPr>
          <p:cNvGrpSpPr/>
          <p:nvPr/>
        </p:nvGrpSpPr>
        <p:grpSpPr>
          <a:xfrm>
            <a:off x="899539" y="1858032"/>
            <a:ext cx="3851096" cy="3851094"/>
            <a:chOff x="1371600" y="1981200"/>
            <a:chExt cx="3200400" cy="3200400"/>
          </a:xfrm>
        </p:grpSpPr>
        <p:sp>
          <p:nvSpPr>
            <p:cNvPr id="2" name="Partial Circle 1">
              <a:extLst>
                <a:ext uri="{FF2B5EF4-FFF2-40B4-BE49-F238E27FC236}">
                  <a16:creationId xmlns:a16="http://schemas.microsoft.com/office/drawing/2014/main" id="{D8E2CA09-1695-4FED-B236-8D27D3A5ECC5}"/>
                </a:ext>
              </a:extLst>
            </p:cNvPr>
            <p:cNvSpPr>
              <a:spLocks noChangeAspect="1"/>
            </p:cNvSpPr>
            <p:nvPr/>
          </p:nvSpPr>
          <p:spPr>
            <a:xfrm>
              <a:off x="1371600" y="1981200"/>
              <a:ext cx="3200400" cy="3200400"/>
            </a:xfrm>
            <a:prstGeom prst="pie">
              <a:avLst>
                <a:gd name="adj1" fmla="val 5393339"/>
                <a:gd name="adj2" fmla="val 16876194"/>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Oval 2">
              <a:extLst>
                <a:ext uri="{FF2B5EF4-FFF2-40B4-BE49-F238E27FC236}">
                  <a16:creationId xmlns:a16="http://schemas.microsoft.com/office/drawing/2014/main" id="{3665D721-87B1-4C31-8898-94956D873C29}"/>
                </a:ext>
              </a:extLst>
            </p:cNvPr>
            <p:cNvSpPr>
              <a:spLocks noChangeAspect="1"/>
            </p:cNvSpPr>
            <p:nvPr/>
          </p:nvSpPr>
          <p:spPr>
            <a:xfrm>
              <a:off x="1485900" y="2095500"/>
              <a:ext cx="2971800" cy="2971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a:extLst>
              <a:ext uri="{FF2B5EF4-FFF2-40B4-BE49-F238E27FC236}">
                <a16:creationId xmlns:a16="http://schemas.microsoft.com/office/drawing/2014/main" id="{4CA2C098-4CFA-4603-A98D-E709799CE85A}"/>
              </a:ext>
            </a:extLst>
          </p:cNvPr>
          <p:cNvGrpSpPr/>
          <p:nvPr/>
        </p:nvGrpSpPr>
        <p:grpSpPr>
          <a:xfrm>
            <a:off x="1174617" y="2133110"/>
            <a:ext cx="3300940" cy="3300938"/>
            <a:chOff x="1600200" y="2209800"/>
            <a:chExt cx="2743200" cy="2743200"/>
          </a:xfrm>
        </p:grpSpPr>
        <p:sp>
          <p:nvSpPr>
            <p:cNvPr id="7" name="Partial Circle 6">
              <a:extLst>
                <a:ext uri="{FF2B5EF4-FFF2-40B4-BE49-F238E27FC236}">
                  <a16:creationId xmlns:a16="http://schemas.microsoft.com/office/drawing/2014/main" id="{3D696413-508E-4E03-8A3D-7B7E9AD14FDD}"/>
                </a:ext>
              </a:extLst>
            </p:cNvPr>
            <p:cNvSpPr>
              <a:spLocks noChangeAspect="1"/>
            </p:cNvSpPr>
            <p:nvPr/>
          </p:nvSpPr>
          <p:spPr>
            <a:xfrm>
              <a:off x="1600200" y="2209800"/>
              <a:ext cx="2743200" cy="2743200"/>
            </a:xfrm>
            <a:prstGeom prst="pie">
              <a:avLst>
                <a:gd name="adj1" fmla="val 5414693"/>
                <a:gd name="adj2" fmla="val 18472270"/>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9" name="Oval 8">
              <a:extLst>
                <a:ext uri="{FF2B5EF4-FFF2-40B4-BE49-F238E27FC236}">
                  <a16:creationId xmlns:a16="http://schemas.microsoft.com/office/drawing/2014/main" id="{E4073B88-ACC6-4409-BAE0-BE85CB441DD3}"/>
                </a:ext>
              </a:extLst>
            </p:cNvPr>
            <p:cNvSpPr>
              <a:spLocks noChangeAspect="1"/>
            </p:cNvSpPr>
            <p:nvPr/>
          </p:nvSpPr>
          <p:spPr>
            <a:xfrm>
              <a:off x="1714500" y="2324100"/>
              <a:ext cx="2514600" cy="2514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E47EFADC-ABF5-41EB-BC66-A1762AB40522}"/>
              </a:ext>
            </a:extLst>
          </p:cNvPr>
          <p:cNvGrpSpPr/>
          <p:nvPr/>
        </p:nvGrpSpPr>
        <p:grpSpPr>
          <a:xfrm>
            <a:off x="1449696" y="2398405"/>
            <a:ext cx="2750783" cy="2750782"/>
            <a:chOff x="1828800" y="2430270"/>
            <a:chExt cx="2286000" cy="2286000"/>
          </a:xfrm>
        </p:grpSpPr>
        <p:sp>
          <p:nvSpPr>
            <p:cNvPr id="10" name="Partial Circle 9">
              <a:extLst>
                <a:ext uri="{FF2B5EF4-FFF2-40B4-BE49-F238E27FC236}">
                  <a16:creationId xmlns:a16="http://schemas.microsoft.com/office/drawing/2014/main" id="{616D9360-8106-4A40-8621-521D05D36A02}"/>
                </a:ext>
              </a:extLst>
            </p:cNvPr>
            <p:cNvSpPr>
              <a:spLocks noChangeAspect="1"/>
            </p:cNvSpPr>
            <p:nvPr/>
          </p:nvSpPr>
          <p:spPr>
            <a:xfrm>
              <a:off x="1828800" y="2430270"/>
              <a:ext cx="2286000" cy="2286000"/>
            </a:xfrm>
            <a:prstGeom prst="pie">
              <a:avLst>
                <a:gd name="adj1" fmla="val 5414693"/>
                <a:gd name="adj2" fmla="val 20173651"/>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 name="Oval 10">
              <a:extLst>
                <a:ext uri="{FF2B5EF4-FFF2-40B4-BE49-F238E27FC236}">
                  <a16:creationId xmlns:a16="http://schemas.microsoft.com/office/drawing/2014/main" id="{564A4BC2-D3A9-477B-BBCE-90CBC91FA0D2}"/>
                </a:ext>
              </a:extLst>
            </p:cNvPr>
            <p:cNvSpPr>
              <a:spLocks noChangeAspect="1"/>
            </p:cNvSpPr>
            <p:nvPr/>
          </p:nvSpPr>
          <p:spPr>
            <a:xfrm>
              <a:off x="1943100" y="2544570"/>
              <a:ext cx="2057400" cy="2057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EC07072B-ADDB-4264-9B83-50869080162B}"/>
              </a:ext>
            </a:extLst>
          </p:cNvPr>
          <p:cNvGrpSpPr/>
          <p:nvPr/>
        </p:nvGrpSpPr>
        <p:grpSpPr>
          <a:xfrm>
            <a:off x="1724774" y="2673483"/>
            <a:ext cx="2200626" cy="2200625"/>
            <a:chOff x="2057400" y="2658870"/>
            <a:chExt cx="1828800" cy="1828800"/>
          </a:xfrm>
        </p:grpSpPr>
        <p:sp>
          <p:nvSpPr>
            <p:cNvPr id="12" name="Partial Circle 11">
              <a:extLst>
                <a:ext uri="{FF2B5EF4-FFF2-40B4-BE49-F238E27FC236}">
                  <a16:creationId xmlns:a16="http://schemas.microsoft.com/office/drawing/2014/main" id="{19C217B2-A51B-445E-AAB5-50E7B5F0ED25}"/>
                </a:ext>
              </a:extLst>
            </p:cNvPr>
            <p:cNvSpPr>
              <a:spLocks noChangeAspect="1"/>
            </p:cNvSpPr>
            <p:nvPr/>
          </p:nvSpPr>
          <p:spPr>
            <a:xfrm>
              <a:off x="2057400" y="2658870"/>
              <a:ext cx="1828800" cy="1828800"/>
            </a:xfrm>
            <a:prstGeom prst="pie">
              <a:avLst>
                <a:gd name="adj1" fmla="val 5414693"/>
                <a:gd name="adj2" fmla="val 673735"/>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Oval 12">
              <a:extLst>
                <a:ext uri="{FF2B5EF4-FFF2-40B4-BE49-F238E27FC236}">
                  <a16:creationId xmlns:a16="http://schemas.microsoft.com/office/drawing/2014/main" id="{D988FEF2-5B4E-401F-B311-148A2745D1F7}"/>
                </a:ext>
              </a:extLst>
            </p:cNvPr>
            <p:cNvSpPr>
              <a:spLocks noChangeAspect="1"/>
            </p:cNvSpPr>
            <p:nvPr/>
          </p:nvSpPr>
          <p:spPr>
            <a:xfrm>
              <a:off x="2171700" y="2781300"/>
              <a:ext cx="1600200" cy="1600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B9AC5799-1A44-4A7C-A0AA-D0E6C9D7039E}"/>
              </a:ext>
            </a:extLst>
          </p:cNvPr>
          <p:cNvGrpSpPr/>
          <p:nvPr/>
        </p:nvGrpSpPr>
        <p:grpSpPr>
          <a:xfrm>
            <a:off x="1999852" y="2948561"/>
            <a:ext cx="1650470" cy="1650469"/>
            <a:chOff x="2286000" y="2887470"/>
            <a:chExt cx="1371600" cy="1371600"/>
          </a:xfrm>
        </p:grpSpPr>
        <p:sp>
          <p:nvSpPr>
            <p:cNvPr id="14" name="Partial Circle 13">
              <a:extLst>
                <a:ext uri="{FF2B5EF4-FFF2-40B4-BE49-F238E27FC236}">
                  <a16:creationId xmlns:a16="http://schemas.microsoft.com/office/drawing/2014/main" id="{063004A2-40F5-4EC1-A97D-3A73D4141BCF}"/>
                </a:ext>
              </a:extLst>
            </p:cNvPr>
            <p:cNvSpPr>
              <a:spLocks noChangeAspect="1"/>
            </p:cNvSpPr>
            <p:nvPr/>
          </p:nvSpPr>
          <p:spPr>
            <a:xfrm>
              <a:off x="2286000" y="2887470"/>
              <a:ext cx="1371600" cy="1371600"/>
            </a:xfrm>
            <a:prstGeom prst="pie">
              <a:avLst>
                <a:gd name="adj1" fmla="val 5414693"/>
                <a:gd name="adj2" fmla="val 2539644"/>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 name="Oval 14">
              <a:extLst>
                <a:ext uri="{FF2B5EF4-FFF2-40B4-BE49-F238E27FC236}">
                  <a16:creationId xmlns:a16="http://schemas.microsoft.com/office/drawing/2014/main" id="{10B6B8C1-ABA9-40E0-9045-6AD2A02B32B9}"/>
                </a:ext>
              </a:extLst>
            </p:cNvPr>
            <p:cNvSpPr>
              <a:spLocks noChangeAspect="1"/>
            </p:cNvSpPr>
            <p:nvPr/>
          </p:nvSpPr>
          <p:spPr>
            <a:xfrm>
              <a:off x="2400300" y="3001770"/>
              <a:ext cx="1143000" cy="1143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Arc 21">
            <a:extLst>
              <a:ext uri="{FF2B5EF4-FFF2-40B4-BE49-F238E27FC236}">
                <a16:creationId xmlns:a16="http://schemas.microsoft.com/office/drawing/2014/main" id="{68C1CE05-BA67-4384-95EC-9C06822A8B0F}"/>
              </a:ext>
            </a:extLst>
          </p:cNvPr>
          <p:cNvSpPr>
            <a:spLocks noChangeAspect="1"/>
          </p:cNvSpPr>
          <p:nvPr/>
        </p:nvSpPr>
        <p:spPr>
          <a:xfrm rot="9439190">
            <a:off x="3096746" y="875137"/>
            <a:ext cx="3474720" cy="984503"/>
          </a:xfrm>
          <a:prstGeom prst="arc">
            <a:avLst>
              <a:gd name="adj1" fmla="val 180943"/>
              <a:gd name="adj2" fmla="val 9407827"/>
            </a:avLst>
          </a:prstGeom>
          <a:ln w="15875">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Arc 22">
            <a:extLst>
              <a:ext uri="{FF2B5EF4-FFF2-40B4-BE49-F238E27FC236}">
                <a16:creationId xmlns:a16="http://schemas.microsoft.com/office/drawing/2014/main" id="{B8B5BC77-BE6A-4FB5-B7F8-8918381F7999}"/>
              </a:ext>
            </a:extLst>
          </p:cNvPr>
          <p:cNvSpPr>
            <a:spLocks noChangeAspect="1"/>
          </p:cNvSpPr>
          <p:nvPr/>
        </p:nvSpPr>
        <p:spPr>
          <a:xfrm rot="13175023" flipV="1">
            <a:off x="3069813" y="4738478"/>
            <a:ext cx="2743200" cy="777239"/>
          </a:xfrm>
          <a:prstGeom prst="arc">
            <a:avLst>
              <a:gd name="adj1" fmla="val 180943"/>
              <a:gd name="adj2" fmla="val 9407827"/>
            </a:avLst>
          </a:prstGeom>
          <a:ln w="15875">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Arc 23">
            <a:extLst>
              <a:ext uri="{FF2B5EF4-FFF2-40B4-BE49-F238E27FC236}">
                <a16:creationId xmlns:a16="http://schemas.microsoft.com/office/drawing/2014/main" id="{19D8F839-1CB4-4EBD-A7D7-797F37F63F5B}"/>
              </a:ext>
            </a:extLst>
          </p:cNvPr>
          <p:cNvSpPr>
            <a:spLocks noChangeAspect="1"/>
          </p:cNvSpPr>
          <p:nvPr/>
        </p:nvSpPr>
        <p:spPr>
          <a:xfrm rot="10286163">
            <a:off x="3787745" y="1874338"/>
            <a:ext cx="3291840" cy="932687"/>
          </a:xfrm>
          <a:prstGeom prst="arc">
            <a:avLst>
              <a:gd name="adj1" fmla="val 180943"/>
              <a:gd name="adj2" fmla="val 9407827"/>
            </a:avLst>
          </a:prstGeom>
          <a:ln w="15875">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a:extLst>
              <a:ext uri="{FF2B5EF4-FFF2-40B4-BE49-F238E27FC236}">
                <a16:creationId xmlns:a16="http://schemas.microsoft.com/office/drawing/2014/main" id="{A6D7370E-A3F6-4B45-8894-57BA22531381}"/>
              </a:ext>
            </a:extLst>
          </p:cNvPr>
          <p:cNvSpPr>
            <a:spLocks noChangeAspect="1"/>
          </p:cNvSpPr>
          <p:nvPr/>
        </p:nvSpPr>
        <p:spPr>
          <a:xfrm rot="11367126" flipV="1">
            <a:off x="3789805" y="3784671"/>
            <a:ext cx="2834640" cy="803147"/>
          </a:xfrm>
          <a:prstGeom prst="arc">
            <a:avLst>
              <a:gd name="adj1" fmla="val 180943"/>
              <a:gd name="adj2" fmla="val 9407827"/>
            </a:avLst>
          </a:prstGeom>
          <a:ln w="15875">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Arc 26">
            <a:extLst>
              <a:ext uri="{FF2B5EF4-FFF2-40B4-BE49-F238E27FC236}">
                <a16:creationId xmlns:a16="http://schemas.microsoft.com/office/drawing/2014/main" id="{122E0382-73DE-47C8-8BBC-3E91C66E6B20}"/>
              </a:ext>
            </a:extLst>
          </p:cNvPr>
          <p:cNvSpPr>
            <a:spLocks noChangeAspect="1"/>
          </p:cNvSpPr>
          <p:nvPr/>
        </p:nvSpPr>
        <p:spPr>
          <a:xfrm rot="10250965" flipV="1">
            <a:off x="3986349" y="2479756"/>
            <a:ext cx="3190908" cy="904090"/>
          </a:xfrm>
          <a:prstGeom prst="arc">
            <a:avLst>
              <a:gd name="adj1" fmla="val 180943"/>
              <a:gd name="adj2" fmla="val 9407827"/>
            </a:avLst>
          </a:prstGeom>
          <a:ln w="15875">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TextBox 27">
            <a:extLst>
              <a:ext uri="{FF2B5EF4-FFF2-40B4-BE49-F238E27FC236}">
                <a16:creationId xmlns:a16="http://schemas.microsoft.com/office/drawing/2014/main" id="{DD3BCF2A-0613-445D-A348-D8B4683C31F0}"/>
              </a:ext>
            </a:extLst>
          </p:cNvPr>
          <p:cNvSpPr txBox="1"/>
          <p:nvPr/>
        </p:nvSpPr>
        <p:spPr>
          <a:xfrm>
            <a:off x="5577840" y="385711"/>
            <a:ext cx="6583680" cy="1052596"/>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1629D05D-3B3B-4BFE-8A53-C933A539E6E9}"/>
              </a:ext>
            </a:extLst>
          </p:cNvPr>
          <p:cNvSpPr txBox="1"/>
          <p:nvPr/>
        </p:nvSpPr>
        <p:spPr>
          <a:xfrm>
            <a:off x="6244848" y="1622044"/>
            <a:ext cx="6126480" cy="1052596"/>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3007CEF2-9CAF-4116-B0CE-FB962701BBF5}"/>
              </a:ext>
            </a:extLst>
          </p:cNvPr>
          <p:cNvSpPr txBox="1"/>
          <p:nvPr/>
        </p:nvSpPr>
        <p:spPr>
          <a:xfrm>
            <a:off x="6537034" y="2943650"/>
            <a:ext cx="5544699" cy="1252651"/>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0C13B92D-116D-4E24-BDB6-756E318DA285}"/>
              </a:ext>
            </a:extLst>
          </p:cNvPr>
          <p:cNvSpPr txBox="1"/>
          <p:nvPr/>
        </p:nvSpPr>
        <p:spPr>
          <a:xfrm>
            <a:off x="5955253" y="4476221"/>
            <a:ext cx="6126480" cy="1052596"/>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ABE7E87F-57EF-41C2-846E-89A76B7F4D9B}"/>
              </a:ext>
            </a:extLst>
          </p:cNvPr>
          <p:cNvSpPr txBox="1"/>
          <p:nvPr/>
        </p:nvSpPr>
        <p:spPr>
          <a:xfrm>
            <a:off x="4846320" y="5718132"/>
            <a:ext cx="6583680" cy="1052596"/>
          </a:xfrm>
          <a:prstGeom prst="rect">
            <a:avLst/>
          </a:prstGeom>
          <a:noFill/>
        </p:spPr>
        <p:txBody>
          <a:bodyPr wrap="square" rtlCol="0">
            <a:spAutoFit/>
          </a:bodyPr>
          <a:lstStyle/>
          <a:p>
            <a:pPr defTabSz="1219170">
              <a:spcBef>
                <a:spcPct val="20000"/>
              </a:spcBef>
              <a:defRPr/>
            </a:pPr>
            <a:r>
              <a:rPr lang="en-US" dirty="0">
                <a:solidFill>
                  <a:srgbClr val="62768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34" name="Graphic 33" descr="Test tubes">
            <a:extLst>
              <a:ext uri="{FF2B5EF4-FFF2-40B4-BE49-F238E27FC236}">
                <a16:creationId xmlns:a16="http://schemas.microsoft.com/office/drawing/2014/main" id="{19A7DF26-1986-42FC-BC51-7B7980B7540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496618" y="3429000"/>
            <a:ext cx="640080" cy="640080"/>
          </a:xfrm>
          <a:prstGeom prst="rect">
            <a:avLst/>
          </a:prstGeom>
        </p:spPr>
      </p:pic>
    </p:spTree>
    <p:extLst>
      <p:ext uri="{BB962C8B-B14F-4D97-AF65-F5344CB8AC3E}">
        <p14:creationId xmlns:p14="http://schemas.microsoft.com/office/powerpoint/2010/main" val="1652488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par>
                                <p:cTn id="14" presetID="53" presetClass="entr" presetSubtype="16" fill="hold" nodeType="with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childTnLst>
                          </p:cTn>
                        </p:par>
                        <p:par>
                          <p:cTn id="19" fill="hold">
                            <p:stCondLst>
                              <p:cond delay="1000"/>
                            </p:stCondLst>
                            <p:childTnLst>
                              <p:par>
                                <p:cTn id="20" presetID="35" presetClass="entr" presetSubtype="0"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style.rotation</p:attrName>
                                        </p:attrNameLst>
                                      </p:cBhvr>
                                      <p:tavLst>
                                        <p:tav tm="0">
                                          <p:val>
                                            <p:fltVal val="720"/>
                                          </p:val>
                                        </p:tav>
                                        <p:tav tm="100000">
                                          <p:val>
                                            <p:fltVal val="0"/>
                                          </p:val>
                                        </p:tav>
                                      </p:tavLst>
                                    </p:anim>
                                    <p:anim calcmode="lin" valueType="num">
                                      <p:cBhvr>
                                        <p:cTn id="24" dur="1000" fill="hold"/>
                                        <p:tgtEl>
                                          <p:spTgt spid="4"/>
                                        </p:tgtEl>
                                        <p:attrNameLst>
                                          <p:attrName>ppt_h</p:attrName>
                                        </p:attrNameLst>
                                      </p:cBhvr>
                                      <p:tavLst>
                                        <p:tav tm="0">
                                          <p:val>
                                            <p:fltVal val="0"/>
                                          </p:val>
                                        </p:tav>
                                        <p:tav tm="100000">
                                          <p:val>
                                            <p:strVal val="#ppt_h"/>
                                          </p:val>
                                        </p:tav>
                                      </p:tavLst>
                                    </p:anim>
                                    <p:anim calcmode="lin" valueType="num">
                                      <p:cBhvr>
                                        <p:cTn id="25" dur="1000" fill="hold"/>
                                        <p:tgtEl>
                                          <p:spTgt spid="4"/>
                                        </p:tgtEl>
                                        <p:attrNameLst>
                                          <p:attrName>ppt_w</p:attrName>
                                        </p:attrNameLst>
                                      </p:cBhvr>
                                      <p:tavLst>
                                        <p:tav tm="0">
                                          <p:val>
                                            <p:fltVal val="0"/>
                                          </p:val>
                                        </p:tav>
                                        <p:tav tm="100000">
                                          <p:val>
                                            <p:strVal val="#ppt_w"/>
                                          </p:val>
                                        </p:tav>
                                      </p:tavLst>
                                    </p:anim>
                                  </p:childTnLst>
                                </p:cTn>
                              </p:par>
                            </p:childTnLst>
                          </p:cTn>
                        </p:par>
                        <p:par>
                          <p:cTn id="26" fill="hold">
                            <p:stCondLst>
                              <p:cond delay="2000"/>
                            </p:stCondLst>
                            <p:childTnLst>
                              <p:par>
                                <p:cTn id="27" presetID="22" presetClass="entr" presetSubtype="8" fill="hold" grpId="0" nodeType="afterEffect">
                                  <p:stCondLst>
                                    <p:cond delay="250"/>
                                  </p:stCondLst>
                                  <p:childTnLst>
                                    <p:set>
                                      <p:cBhvr>
                                        <p:cTn id="28" dur="1" fill="hold">
                                          <p:stCondLst>
                                            <p:cond delay="0"/>
                                          </p:stCondLst>
                                        </p:cTn>
                                        <p:tgtEl>
                                          <p:spTgt spid="22"/>
                                        </p:tgtEl>
                                        <p:attrNameLst>
                                          <p:attrName>style.visibility</p:attrName>
                                        </p:attrNameLst>
                                      </p:cBhvr>
                                      <p:to>
                                        <p:strVal val="visible"/>
                                      </p:to>
                                    </p:set>
                                    <p:animEffect transition="in" filter="wipe(left)">
                                      <p:cBhvr>
                                        <p:cTn id="29" dur="750"/>
                                        <p:tgtEl>
                                          <p:spTgt spid="22"/>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5" presetClass="entr" presetSubtype="0" fill="hold"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1000"/>
                                        <p:tgtEl>
                                          <p:spTgt spid="17"/>
                                        </p:tgtEl>
                                      </p:cBhvr>
                                    </p:animEffect>
                                    <p:anim calcmode="lin" valueType="num">
                                      <p:cBhvr>
                                        <p:cTn id="40" dur="1000" fill="hold"/>
                                        <p:tgtEl>
                                          <p:spTgt spid="17"/>
                                        </p:tgtEl>
                                        <p:attrNameLst>
                                          <p:attrName>style.rotation</p:attrName>
                                        </p:attrNameLst>
                                      </p:cBhvr>
                                      <p:tavLst>
                                        <p:tav tm="0">
                                          <p:val>
                                            <p:fltVal val="720"/>
                                          </p:val>
                                        </p:tav>
                                        <p:tav tm="100000">
                                          <p:val>
                                            <p:fltVal val="0"/>
                                          </p:val>
                                        </p:tav>
                                      </p:tavLst>
                                    </p:anim>
                                    <p:anim calcmode="lin" valueType="num">
                                      <p:cBhvr>
                                        <p:cTn id="41" dur="1000" fill="hold"/>
                                        <p:tgtEl>
                                          <p:spTgt spid="17"/>
                                        </p:tgtEl>
                                        <p:attrNameLst>
                                          <p:attrName>ppt_h</p:attrName>
                                        </p:attrNameLst>
                                      </p:cBhvr>
                                      <p:tavLst>
                                        <p:tav tm="0">
                                          <p:val>
                                            <p:fltVal val="0"/>
                                          </p:val>
                                        </p:tav>
                                        <p:tav tm="100000">
                                          <p:val>
                                            <p:strVal val="#ppt_h"/>
                                          </p:val>
                                        </p:tav>
                                      </p:tavLst>
                                    </p:anim>
                                    <p:anim calcmode="lin" valueType="num">
                                      <p:cBhvr>
                                        <p:cTn id="42" dur="1000" fill="hold"/>
                                        <p:tgtEl>
                                          <p:spTgt spid="17"/>
                                        </p:tgtEl>
                                        <p:attrNameLst>
                                          <p:attrName>ppt_w</p:attrName>
                                        </p:attrNameLst>
                                      </p:cBhvr>
                                      <p:tavLst>
                                        <p:tav tm="0">
                                          <p:val>
                                            <p:fltVal val="0"/>
                                          </p:val>
                                        </p:tav>
                                        <p:tav tm="100000">
                                          <p:val>
                                            <p:strVal val="#ppt_w"/>
                                          </p:val>
                                        </p:tav>
                                      </p:tavLst>
                                    </p:anim>
                                  </p:childTnLst>
                                </p:cTn>
                              </p:par>
                            </p:childTnLst>
                          </p:cTn>
                        </p:par>
                        <p:par>
                          <p:cTn id="43" fill="hold">
                            <p:stCondLst>
                              <p:cond delay="5000"/>
                            </p:stCondLst>
                            <p:childTnLst>
                              <p:par>
                                <p:cTn id="44" presetID="22" presetClass="entr" presetSubtype="8" fill="hold" grpId="0" nodeType="afterEffect">
                                  <p:stCondLst>
                                    <p:cond delay="250"/>
                                  </p:stCondLst>
                                  <p:childTnLst>
                                    <p:set>
                                      <p:cBhvr>
                                        <p:cTn id="45" dur="1" fill="hold">
                                          <p:stCondLst>
                                            <p:cond delay="0"/>
                                          </p:stCondLst>
                                        </p:cTn>
                                        <p:tgtEl>
                                          <p:spTgt spid="24"/>
                                        </p:tgtEl>
                                        <p:attrNameLst>
                                          <p:attrName>style.visibility</p:attrName>
                                        </p:attrNameLst>
                                      </p:cBhvr>
                                      <p:to>
                                        <p:strVal val="visible"/>
                                      </p:to>
                                    </p:set>
                                    <p:animEffect transition="in" filter="wipe(left)">
                                      <p:cBhvr>
                                        <p:cTn id="46" dur="750"/>
                                        <p:tgtEl>
                                          <p:spTgt spid="24"/>
                                        </p:tgtEl>
                                      </p:cBhvr>
                                    </p:animEffect>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Effect transition="in" filter="fade">
                                      <p:cBhvr>
                                        <p:cTn id="50" dur="1000"/>
                                        <p:tgtEl>
                                          <p:spTgt spid="30"/>
                                        </p:tgtEl>
                                      </p:cBhvr>
                                    </p:animEffect>
                                    <p:anim calcmode="lin" valueType="num">
                                      <p:cBhvr>
                                        <p:cTn id="51" dur="1000" fill="hold"/>
                                        <p:tgtEl>
                                          <p:spTgt spid="30"/>
                                        </p:tgtEl>
                                        <p:attrNameLst>
                                          <p:attrName>ppt_x</p:attrName>
                                        </p:attrNameLst>
                                      </p:cBhvr>
                                      <p:tavLst>
                                        <p:tav tm="0">
                                          <p:val>
                                            <p:strVal val="#ppt_x"/>
                                          </p:val>
                                        </p:tav>
                                        <p:tav tm="100000">
                                          <p:val>
                                            <p:strVal val="#ppt_x"/>
                                          </p:val>
                                        </p:tav>
                                      </p:tavLst>
                                    </p:anim>
                                    <p:anim calcmode="lin" valueType="num">
                                      <p:cBhvr>
                                        <p:cTn id="52" dur="1000" fill="hold"/>
                                        <p:tgtEl>
                                          <p:spTgt spid="30"/>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35" presetClass="entr" presetSubtype="0" fill="hold"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fade">
                                      <p:cBhvr>
                                        <p:cTn id="56" dur="1000"/>
                                        <p:tgtEl>
                                          <p:spTgt spid="18"/>
                                        </p:tgtEl>
                                      </p:cBhvr>
                                    </p:animEffect>
                                    <p:anim calcmode="lin" valueType="num">
                                      <p:cBhvr>
                                        <p:cTn id="57" dur="1000" fill="hold"/>
                                        <p:tgtEl>
                                          <p:spTgt spid="18"/>
                                        </p:tgtEl>
                                        <p:attrNameLst>
                                          <p:attrName>style.rotation</p:attrName>
                                        </p:attrNameLst>
                                      </p:cBhvr>
                                      <p:tavLst>
                                        <p:tav tm="0">
                                          <p:val>
                                            <p:fltVal val="720"/>
                                          </p:val>
                                        </p:tav>
                                        <p:tav tm="100000">
                                          <p:val>
                                            <p:fltVal val="0"/>
                                          </p:val>
                                        </p:tav>
                                      </p:tavLst>
                                    </p:anim>
                                    <p:anim calcmode="lin" valueType="num">
                                      <p:cBhvr>
                                        <p:cTn id="58" dur="1000" fill="hold"/>
                                        <p:tgtEl>
                                          <p:spTgt spid="18"/>
                                        </p:tgtEl>
                                        <p:attrNameLst>
                                          <p:attrName>ppt_h</p:attrName>
                                        </p:attrNameLst>
                                      </p:cBhvr>
                                      <p:tavLst>
                                        <p:tav tm="0">
                                          <p:val>
                                            <p:fltVal val="0"/>
                                          </p:val>
                                        </p:tav>
                                        <p:tav tm="100000">
                                          <p:val>
                                            <p:strVal val="#ppt_h"/>
                                          </p:val>
                                        </p:tav>
                                      </p:tavLst>
                                    </p:anim>
                                    <p:anim calcmode="lin" valueType="num">
                                      <p:cBhvr>
                                        <p:cTn id="59" dur="1000" fill="hold"/>
                                        <p:tgtEl>
                                          <p:spTgt spid="18"/>
                                        </p:tgtEl>
                                        <p:attrNameLst>
                                          <p:attrName>ppt_w</p:attrName>
                                        </p:attrNameLst>
                                      </p:cBhvr>
                                      <p:tavLst>
                                        <p:tav tm="0">
                                          <p:val>
                                            <p:fltVal val="0"/>
                                          </p:val>
                                        </p:tav>
                                        <p:tav tm="100000">
                                          <p:val>
                                            <p:strVal val="#ppt_w"/>
                                          </p:val>
                                        </p:tav>
                                      </p:tavLst>
                                    </p:anim>
                                  </p:childTnLst>
                                </p:cTn>
                              </p:par>
                            </p:childTnLst>
                          </p:cTn>
                        </p:par>
                        <p:par>
                          <p:cTn id="60" fill="hold">
                            <p:stCondLst>
                              <p:cond delay="8000"/>
                            </p:stCondLst>
                            <p:childTnLst>
                              <p:par>
                                <p:cTn id="61" presetID="22" presetClass="entr" presetSubtype="8" fill="hold" grpId="0" nodeType="afterEffect">
                                  <p:stCondLst>
                                    <p:cond delay="250"/>
                                  </p:stCondLst>
                                  <p:childTnLst>
                                    <p:set>
                                      <p:cBhvr>
                                        <p:cTn id="62" dur="1" fill="hold">
                                          <p:stCondLst>
                                            <p:cond delay="0"/>
                                          </p:stCondLst>
                                        </p:cTn>
                                        <p:tgtEl>
                                          <p:spTgt spid="27"/>
                                        </p:tgtEl>
                                        <p:attrNameLst>
                                          <p:attrName>style.visibility</p:attrName>
                                        </p:attrNameLst>
                                      </p:cBhvr>
                                      <p:to>
                                        <p:strVal val="visible"/>
                                      </p:to>
                                    </p:set>
                                    <p:animEffect transition="in" filter="wipe(left)">
                                      <p:cBhvr>
                                        <p:cTn id="63" dur="750"/>
                                        <p:tgtEl>
                                          <p:spTgt spid="27"/>
                                        </p:tgtEl>
                                      </p:cBhvr>
                                    </p:animEffect>
                                  </p:childTnLst>
                                </p:cTn>
                              </p:par>
                            </p:childTnLst>
                          </p:cTn>
                        </p:par>
                        <p:par>
                          <p:cTn id="64" fill="hold">
                            <p:stCondLst>
                              <p:cond delay="9000"/>
                            </p:stCondLst>
                            <p:childTnLst>
                              <p:par>
                                <p:cTn id="65" presetID="42" presetClass="entr" presetSubtype="0" fill="hold" grpId="0" nodeType="after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1000"/>
                                        <p:tgtEl>
                                          <p:spTgt spid="31"/>
                                        </p:tgtEl>
                                      </p:cBhvr>
                                    </p:animEffect>
                                    <p:anim calcmode="lin" valueType="num">
                                      <p:cBhvr>
                                        <p:cTn id="68" dur="1000" fill="hold"/>
                                        <p:tgtEl>
                                          <p:spTgt spid="31"/>
                                        </p:tgtEl>
                                        <p:attrNameLst>
                                          <p:attrName>ppt_x</p:attrName>
                                        </p:attrNameLst>
                                      </p:cBhvr>
                                      <p:tavLst>
                                        <p:tav tm="0">
                                          <p:val>
                                            <p:strVal val="#ppt_x"/>
                                          </p:val>
                                        </p:tav>
                                        <p:tav tm="100000">
                                          <p:val>
                                            <p:strVal val="#ppt_x"/>
                                          </p:val>
                                        </p:tav>
                                      </p:tavLst>
                                    </p:anim>
                                    <p:anim calcmode="lin" valueType="num">
                                      <p:cBhvr>
                                        <p:cTn id="69" dur="1000" fill="hold"/>
                                        <p:tgtEl>
                                          <p:spTgt spid="31"/>
                                        </p:tgtEl>
                                        <p:attrNameLst>
                                          <p:attrName>ppt_y</p:attrName>
                                        </p:attrNameLst>
                                      </p:cBhvr>
                                      <p:tavLst>
                                        <p:tav tm="0">
                                          <p:val>
                                            <p:strVal val="#ppt_y+.1"/>
                                          </p:val>
                                        </p:tav>
                                        <p:tav tm="100000">
                                          <p:val>
                                            <p:strVal val="#ppt_y"/>
                                          </p:val>
                                        </p:tav>
                                      </p:tavLst>
                                    </p:anim>
                                  </p:childTnLst>
                                </p:cTn>
                              </p:par>
                            </p:childTnLst>
                          </p:cTn>
                        </p:par>
                        <p:par>
                          <p:cTn id="70" fill="hold">
                            <p:stCondLst>
                              <p:cond delay="10000"/>
                            </p:stCondLst>
                            <p:childTnLst>
                              <p:par>
                                <p:cTn id="71" presetID="35" presetClass="entr" presetSubtype="0"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fade">
                                      <p:cBhvr>
                                        <p:cTn id="73" dur="1000"/>
                                        <p:tgtEl>
                                          <p:spTgt spid="19"/>
                                        </p:tgtEl>
                                      </p:cBhvr>
                                    </p:animEffect>
                                    <p:anim calcmode="lin" valueType="num">
                                      <p:cBhvr>
                                        <p:cTn id="74" dur="1000" fill="hold"/>
                                        <p:tgtEl>
                                          <p:spTgt spid="19"/>
                                        </p:tgtEl>
                                        <p:attrNameLst>
                                          <p:attrName>style.rotation</p:attrName>
                                        </p:attrNameLst>
                                      </p:cBhvr>
                                      <p:tavLst>
                                        <p:tav tm="0">
                                          <p:val>
                                            <p:fltVal val="720"/>
                                          </p:val>
                                        </p:tav>
                                        <p:tav tm="100000">
                                          <p:val>
                                            <p:fltVal val="0"/>
                                          </p:val>
                                        </p:tav>
                                      </p:tavLst>
                                    </p:anim>
                                    <p:anim calcmode="lin" valueType="num">
                                      <p:cBhvr>
                                        <p:cTn id="75" dur="1000" fill="hold"/>
                                        <p:tgtEl>
                                          <p:spTgt spid="19"/>
                                        </p:tgtEl>
                                        <p:attrNameLst>
                                          <p:attrName>ppt_h</p:attrName>
                                        </p:attrNameLst>
                                      </p:cBhvr>
                                      <p:tavLst>
                                        <p:tav tm="0">
                                          <p:val>
                                            <p:fltVal val="0"/>
                                          </p:val>
                                        </p:tav>
                                        <p:tav tm="100000">
                                          <p:val>
                                            <p:strVal val="#ppt_h"/>
                                          </p:val>
                                        </p:tav>
                                      </p:tavLst>
                                    </p:anim>
                                    <p:anim calcmode="lin" valueType="num">
                                      <p:cBhvr>
                                        <p:cTn id="76" dur="1000" fill="hold"/>
                                        <p:tgtEl>
                                          <p:spTgt spid="19"/>
                                        </p:tgtEl>
                                        <p:attrNameLst>
                                          <p:attrName>ppt_w</p:attrName>
                                        </p:attrNameLst>
                                      </p:cBhvr>
                                      <p:tavLst>
                                        <p:tav tm="0">
                                          <p:val>
                                            <p:fltVal val="0"/>
                                          </p:val>
                                        </p:tav>
                                        <p:tav tm="100000">
                                          <p:val>
                                            <p:strVal val="#ppt_w"/>
                                          </p:val>
                                        </p:tav>
                                      </p:tavLst>
                                    </p:anim>
                                  </p:childTnLst>
                                </p:cTn>
                              </p:par>
                            </p:childTnLst>
                          </p:cTn>
                        </p:par>
                        <p:par>
                          <p:cTn id="77" fill="hold">
                            <p:stCondLst>
                              <p:cond delay="11000"/>
                            </p:stCondLst>
                            <p:childTnLst>
                              <p:par>
                                <p:cTn id="78" presetID="22" presetClass="entr" presetSubtype="8" fill="hold" grpId="0" nodeType="afterEffect">
                                  <p:stCondLst>
                                    <p:cond delay="250"/>
                                  </p:stCondLst>
                                  <p:childTnLst>
                                    <p:set>
                                      <p:cBhvr>
                                        <p:cTn id="79" dur="1" fill="hold">
                                          <p:stCondLst>
                                            <p:cond delay="0"/>
                                          </p:stCondLst>
                                        </p:cTn>
                                        <p:tgtEl>
                                          <p:spTgt spid="26"/>
                                        </p:tgtEl>
                                        <p:attrNameLst>
                                          <p:attrName>style.visibility</p:attrName>
                                        </p:attrNameLst>
                                      </p:cBhvr>
                                      <p:to>
                                        <p:strVal val="visible"/>
                                      </p:to>
                                    </p:set>
                                    <p:animEffect transition="in" filter="wipe(left)">
                                      <p:cBhvr>
                                        <p:cTn id="80" dur="750"/>
                                        <p:tgtEl>
                                          <p:spTgt spid="26"/>
                                        </p:tgtEl>
                                      </p:cBhvr>
                                    </p:animEffect>
                                  </p:childTnLst>
                                </p:cTn>
                              </p:par>
                            </p:childTnLst>
                          </p:cTn>
                        </p:par>
                        <p:par>
                          <p:cTn id="81" fill="hold">
                            <p:stCondLst>
                              <p:cond delay="12000"/>
                            </p:stCondLst>
                            <p:childTnLst>
                              <p:par>
                                <p:cTn id="82" presetID="42" presetClass="entr" presetSubtype="0" fill="hold" grpId="0" nodeType="afterEffect">
                                  <p:stCondLst>
                                    <p:cond delay="0"/>
                                  </p:stCondLst>
                                  <p:childTnLst>
                                    <p:set>
                                      <p:cBhvr>
                                        <p:cTn id="83" dur="1" fill="hold">
                                          <p:stCondLst>
                                            <p:cond delay="0"/>
                                          </p:stCondLst>
                                        </p:cTn>
                                        <p:tgtEl>
                                          <p:spTgt spid="32"/>
                                        </p:tgtEl>
                                        <p:attrNameLst>
                                          <p:attrName>style.visibility</p:attrName>
                                        </p:attrNameLst>
                                      </p:cBhvr>
                                      <p:to>
                                        <p:strVal val="visible"/>
                                      </p:to>
                                    </p:set>
                                    <p:animEffect transition="in" filter="fade">
                                      <p:cBhvr>
                                        <p:cTn id="84" dur="1000"/>
                                        <p:tgtEl>
                                          <p:spTgt spid="32"/>
                                        </p:tgtEl>
                                      </p:cBhvr>
                                    </p:animEffect>
                                    <p:anim calcmode="lin" valueType="num">
                                      <p:cBhvr>
                                        <p:cTn id="85" dur="1000" fill="hold"/>
                                        <p:tgtEl>
                                          <p:spTgt spid="32"/>
                                        </p:tgtEl>
                                        <p:attrNameLst>
                                          <p:attrName>ppt_x</p:attrName>
                                        </p:attrNameLst>
                                      </p:cBhvr>
                                      <p:tavLst>
                                        <p:tav tm="0">
                                          <p:val>
                                            <p:strVal val="#ppt_x"/>
                                          </p:val>
                                        </p:tav>
                                        <p:tav tm="100000">
                                          <p:val>
                                            <p:strVal val="#ppt_x"/>
                                          </p:val>
                                        </p:tav>
                                      </p:tavLst>
                                    </p:anim>
                                    <p:anim calcmode="lin" valueType="num">
                                      <p:cBhvr>
                                        <p:cTn id="86" dur="1000" fill="hold"/>
                                        <p:tgtEl>
                                          <p:spTgt spid="32"/>
                                        </p:tgtEl>
                                        <p:attrNameLst>
                                          <p:attrName>ppt_y</p:attrName>
                                        </p:attrNameLst>
                                      </p:cBhvr>
                                      <p:tavLst>
                                        <p:tav tm="0">
                                          <p:val>
                                            <p:strVal val="#ppt_y+.1"/>
                                          </p:val>
                                        </p:tav>
                                        <p:tav tm="100000">
                                          <p:val>
                                            <p:strVal val="#ppt_y"/>
                                          </p:val>
                                        </p:tav>
                                      </p:tavLst>
                                    </p:anim>
                                  </p:childTnLst>
                                </p:cTn>
                              </p:par>
                            </p:childTnLst>
                          </p:cTn>
                        </p:par>
                        <p:par>
                          <p:cTn id="87" fill="hold">
                            <p:stCondLst>
                              <p:cond delay="13000"/>
                            </p:stCondLst>
                            <p:childTnLst>
                              <p:par>
                                <p:cTn id="88" presetID="35" presetClass="entr" presetSubtype="0"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fade">
                                      <p:cBhvr>
                                        <p:cTn id="90" dur="1000"/>
                                        <p:tgtEl>
                                          <p:spTgt spid="20"/>
                                        </p:tgtEl>
                                      </p:cBhvr>
                                    </p:animEffect>
                                    <p:anim calcmode="lin" valueType="num">
                                      <p:cBhvr>
                                        <p:cTn id="91" dur="1000" fill="hold"/>
                                        <p:tgtEl>
                                          <p:spTgt spid="20"/>
                                        </p:tgtEl>
                                        <p:attrNameLst>
                                          <p:attrName>style.rotation</p:attrName>
                                        </p:attrNameLst>
                                      </p:cBhvr>
                                      <p:tavLst>
                                        <p:tav tm="0">
                                          <p:val>
                                            <p:fltVal val="720"/>
                                          </p:val>
                                        </p:tav>
                                        <p:tav tm="100000">
                                          <p:val>
                                            <p:fltVal val="0"/>
                                          </p:val>
                                        </p:tav>
                                      </p:tavLst>
                                    </p:anim>
                                    <p:anim calcmode="lin" valueType="num">
                                      <p:cBhvr>
                                        <p:cTn id="92" dur="1000" fill="hold"/>
                                        <p:tgtEl>
                                          <p:spTgt spid="20"/>
                                        </p:tgtEl>
                                        <p:attrNameLst>
                                          <p:attrName>ppt_h</p:attrName>
                                        </p:attrNameLst>
                                      </p:cBhvr>
                                      <p:tavLst>
                                        <p:tav tm="0">
                                          <p:val>
                                            <p:fltVal val="0"/>
                                          </p:val>
                                        </p:tav>
                                        <p:tav tm="100000">
                                          <p:val>
                                            <p:strVal val="#ppt_h"/>
                                          </p:val>
                                        </p:tav>
                                      </p:tavLst>
                                    </p:anim>
                                    <p:anim calcmode="lin" valueType="num">
                                      <p:cBhvr>
                                        <p:cTn id="93" dur="1000" fill="hold"/>
                                        <p:tgtEl>
                                          <p:spTgt spid="20"/>
                                        </p:tgtEl>
                                        <p:attrNameLst>
                                          <p:attrName>ppt_w</p:attrName>
                                        </p:attrNameLst>
                                      </p:cBhvr>
                                      <p:tavLst>
                                        <p:tav tm="0">
                                          <p:val>
                                            <p:fltVal val="0"/>
                                          </p:val>
                                        </p:tav>
                                        <p:tav tm="100000">
                                          <p:val>
                                            <p:strVal val="#ppt_w"/>
                                          </p:val>
                                        </p:tav>
                                      </p:tavLst>
                                    </p:anim>
                                  </p:childTnLst>
                                </p:cTn>
                              </p:par>
                            </p:childTnLst>
                          </p:cTn>
                        </p:par>
                        <p:par>
                          <p:cTn id="94" fill="hold">
                            <p:stCondLst>
                              <p:cond delay="14000"/>
                            </p:stCondLst>
                            <p:childTnLst>
                              <p:par>
                                <p:cTn id="95" presetID="22" presetClass="entr" presetSubtype="8" fill="hold" grpId="0" nodeType="afterEffect">
                                  <p:stCondLst>
                                    <p:cond delay="250"/>
                                  </p:stCondLst>
                                  <p:childTnLst>
                                    <p:set>
                                      <p:cBhvr>
                                        <p:cTn id="96" dur="1" fill="hold">
                                          <p:stCondLst>
                                            <p:cond delay="0"/>
                                          </p:stCondLst>
                                        </p:cTn>
                                        <p:tgtEl>
                                          <p:spTgt spid="23"/>
                                        </p:tgtEl>
                                        <p:attrNameLst>
                                          <p:attrName>style.visibility</p:attrName>
                                        </p:attrNameLst>
                                      </p:cBhvr>
                                      <p:to>
                                        <p:strVal val="visible"/>
                                      </p:to>
                                    </p:set>
                                    <p:animEffect transition="in" filter="wipe(left)">
                                      <p:cBhvr>
                                        <p:cTn id="97" dur="750"/>
                                        <p:tgtEl>
                                          <p:spTgt spid="23"/>
                                        </p:tgtEl>
                                      </p:cBhvr>
                                    </p:animEffect>
                                  </p:childTnLst>
                                </p:cTn>
                              </p:par>
                            </p:childTnLst>
                          </p:cTn>
                        </p:par>
                        <p:par>
                          <p:cTn id="98" fill="hold">
                            <p:stCondLst>
                              <p:cond delay="1500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2" grpId="0" animBg="1"/>
      <p:bldP spid="23" grpId="0" animBg="1"/>
      <p:bldP spid="24" grpId="0" animBg="1"/>
      <p:bldP spid="26" grpId="0" animBg="1"/>
      <p:bldP spid="27" grpId="0" animBg="1"/>
      <p:bldP spid="28" grpId="0"/>
      <p:bldP spid="30" grpId="0"/>
      <p:bldP spid="31" grpId="0"/>
      <p:bldP spid="32" grpId="0"/>
      <p:bldP spid="3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2321</TotalTime>
  <Words>11527</Words>
  <Application>Microsoft Office PowerPoint</Application>
  <PresentationFormat>Widescreen</PresentationFormat>
  <Paragraphs>1357</Paragraphs>
  <Slides>66</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66</vt:i4>
      </vt:variant>
    </vt:vector>
  </HeadingPairs>
  <TitlesOfParts>
    <vt:vector size="78" baseType="lpstr">
      <vt:lpstr>Arial</vt:lpstr>
      <vt:lpstr>Bernard MT Condensed</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553</cp:revision>
  <dcterms:created xsi:type="dcterms:W3CDTF">2016-09-28T22:08:47Z</dcterms:created>
  <dcterms:modified xsi:type="dcterms:W3CDTF">2019-01-28T18:11:07Z</dcterms:modified>
</cp:coreProperties>
</file>