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717524" y="2288352"/>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4986115" y="246467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2019-01-24T17:30:59Z</dcterms:modified>
</cp:coreProperties>
</file>