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92" r:id="rId4"/>
    <p:sldId id="593" r:id="rId5"/>
    <p:sldId id="596" r:id="rId6"/>
    <p:sldId id="580" r:id="rId7"/>
    <p:sldId id="582" r:id="rId8"/>
    <p:sldId id="583" r:id="rId9"/>
    <p:sldId id="584" r:id="rId10"/>
    <p:sldId id="585" r:id="rId11"/>
    <p:sldId id="586" r:id="rId12"/>
    <p:sldId id="588" r:id="rId13"/>
    <p:sldId id="589" r:id="rId14"/>
    <p:sldId id="590" r:id="rId15"/>
    <p:sldId id="591" r:id="rId16"/>
    <p:sldId id="594" r:id="rId17"/>
    <p:sldId id="595" r:id="rId18"/>
    <p:sldId id="597" r:id="rId19"/>
    <p:sldId id="558" r:id="rId20"/>
    <p:sldId id="574" r:id="rId21"/>
    <p:sldId id="559" r:id="rId22"/>
    <p:sldId id="549" r:id="rId23"/>
    <p:sldId id="490" r:id="rId24"/>
    <p:sldId id="510" r:id="rId25"/>
    <p:sldId id="576" r:id="rId26"/>
    <p:sldId id="578" r:id="rId27"/>
    <p:sldId id="587"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32.pn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1119311" y="1170807"/>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2019-09-19T14:25:47Z</dcterms:modified>
</cp:coreProperties>
</file>