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p:scale>
          <a:sx n="80" d="100"/>
          <a:sy n="80" d="100"/>
        </p:scale>
        <p:origin x="366" y="7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2733015" y="3896714"/>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3033133" y="4144449"/>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2018-12-12T00:35:48Z</dcterms:modified>
</cp:coreProperties>
</file>