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4" r:id="rId2"/>
    <p:sldId id="292" r:id="rId3"/>
    <p:sldId id="291" r:id="rId4"/>
    <p:sldId id="298" r:id="rId5"/>
    <p:sldId id="293" r:id="rId6"/>
    <p:sldId id="296" r:id="rId7"/>
    <p:sldId id="294" r:id="rId8"/>
    <p:sldId id="295" r:id="rId9"/>
    <p:sldId id="297" r:id="rId10"/>
    <p:sldId id="299" r:id="rId11"/>
    <p:sldId id="290" r:id="rId12"/>
    <p:sldId id="300" r:id="rId13"/>
    <p:sldId id="301" r:id="rId14"/>
    <p:sldId id="302" r:id="rId15"/>
    <p:sldId id="303" r:id="rId16"/>
    <p:sldId id="288" r:id="rId17"/>
    <p:sldId id="285" r:id="rId18"/>
    <p:sldId id="286" r:id="rId19"/>
    <p:sldId id="287" r:id="rId20"/>
    <p:sldId id="28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B5B5B5"/>
    <a:srgbClr val="62768F"/>
    <a:srgbClr val="2C3749"/>
    <a:srgbClr val="44546B"/>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75852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223763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8496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713087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54528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5587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48146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314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png"/><Relationship Id="rId11" Type="http://schemas.openxmlformats.org/officeDocument/2006/relationships/hyperlink" Target="http://slides.sage-fox.com/" TargetMode="External"/><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hyperlink" Target="http://slides.sage-fox.com/" TargetMode="External"/><Relationship Id="rId5" Type="http://schemas.openxmlformats.org/officeDocument/2006/relationships/image" Target="../media/image10.jpg"/><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0.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32.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1431322"/>
            <a:ext cx="585216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222A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62768F"/>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13" name="TextBox 12"/>
            <p:cNvSpPr txBox="1"/>
            <p:nvPr/>
          </p:nvSpPr>
          <p:spPr>
            <a:xfrm>
              <a:off x="3403417" y="1210045"/>
              <a:ext cx="5394960" cy="1097280"/>
            </a:xfrm>
            <a:prstGeom prst="rect">
              <a:avLst/>
            </a:prstGeom>
            <a:noFill/>
          </p:spPr>
          <p:txBody>
            <a:bodyPr wrap="square" rtlCol="0" anchor="t" anchorCtr="1">
              <a:spAutoFit/>
            </a:bodyPr>
            <a:lstStyle/>
            <a:p>
              <a:pPr algn="ctr"/>
              <a:r>
                <a:rPr lang="en-US" sz="44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222A49">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01,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5693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768F"/>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8397B1"/>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3784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62768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B5B5B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8397B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342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606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pic>
        <p:nvPicPr>
          <p:cNvPr id="20" name="Picture 19"/>
          <p:cNvPicPr>
            <a:picLocks noChangeAspect="1"/>
          </p:cNvPicPr>
          <p:nvPr/>
        </p:nvPicPr>
        <p:blipFill>
          <a:blip r:embed="rId3"/>
          <a:stretch>
            <a:fillRect/>
          </a:stretch>
        </p:blipFill>
        <p:spPr>
          <a:xfrm>
            <a:off x="2213381" y="5381735"/>
            <a:ext cx="573074" cy="493819"/>
          </a:xfrm>
          <a:prstGeom prst="rect">
            <a:avLst/>
          </a:prstGeom>
          <a:effectLst>
            <a:outerShdw blurRad="50800" dist="38100" dir="2700000" algn="tl" rotWithShape="0">
              <a:prstClr val="black">
                <a:alpha val="40000"/>
              </a:prstClr>
            </a:outerShdw>
          </a:effectLst>
        </p:spPr>
      </p:pic>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4"/>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5"/>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6"/>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2181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528" fill="hold"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750"/>
                            </p:stCondLst>
                            <p:childTnLst>
                              <p:par>
                                <p:cTn id="98" presetID="22" presetClass="entr" presetSubtype="8" fill="hold" grpId="0"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left)">
                                      <p:cBhvr>
                                        <p:cTn id="10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18"/>
          <p:cNvSpPr/>
          <p:nvPr/>
        </p:nvSpPr>
        <p:spPr>
          <a:xfrm>
            <a:off x="0" y="0"/>
            <a:ext cx="6814457" cy="68580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45092"/>
            <a:ext cx="6402878" cy="6858000"/>
          </a:xfrm>
          <a:prstGeom prst="rect">
            <a:avLst/>
          </a:prstGeom>
        </p:spPr>
      </p:pic>
      <p:sp>
        <p:nvSpPr>
          <p:cNvPr id="52" name="Freeform 51"/>
          <p:cNvSpPr/>
          <p:nvPr/>
        </p:nvSpPr>
        <p:spPr>
          <a:xfrm rot="16200000">
            <a:off x="2803246" y="2273889"/>
            <a:ext cx="2949982" cy="2770291"/>
          </a:xfrm>
          <a:custGeom>
            <a:avLst/>
            <a:gdLst>
              <a:gd name="connsiteX0" fmla="*/ 2949982 w 2949982"/>
              <a:gd name="connsiteY0" fmla="*/ 1418948 h 2770291"/>
              <a:gd name="connsiteX1" fmla="*/ 2640860 w 2949982"/>
              <a:gd name="connsiteY1" fmla="*/ 2770291 h 2770291"/>
              <a:gd name="connsiteX2" fmla="*/ 0 w 2949982"/>
              <a:gd name="connsiteY2" fmla="*/ 1365834 h 2770291"/>
              <a:gd name="connsiteX3" fmla="*/ 408221 w 2949982"/>
              <a:gd name="connsiteY3" fmla="*/ 0 h 2770291"/>
            </a:gdLst>
            <a:ahLst/>
            <a:cxnLst>
              <a:cxn ang="0">
                <a:pos x="connsiteX0" y="connsiteY0"/>
              </a:cxn>
              <a:cxn ang="0">
                <a:pos x="connsiteX1" y="connsiteY1"/>
              </a:cxn>
              <a:cxn ang="0">
                <a:pos x="connsiteX2" y="connsiteY2"/>
              </a:cxn>
              <a:cxn ang="0">
                <a:pos x="connsiteX3" y="connsiteY3"/>
              </a:cxn>
            </a:cxnLst>
            <a:rect l="l" t="t" r="r" b="b"/>
            <a:pathLst>
              <a:path w="2949982" h="2770291">
                <a:moveTo>
                  <a:pt x="2949982" y="1418948"/>
                </a:moveTo>
                <a:lnTo>
                  <a:pt x="2640860" y="2770291"/>
                </a:lnTo>
                <a:lnTo>
                  <a:pt x="0" y="1365834"/>
                </a:lnTo>
                <a:lnTo>
                  <a:pt x="408221" y="0"/>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587022" y="976809"/>
            <a:ext cx="5508978" cy="1077095"/>
            <a:chOff x="587022" y="976809"/>
            <a:chExt cx="5508978" cy="1077095"/>
          </a:xfrm>
        </p:grpSpPr>
        <p:sp>
          <p:nvSpPr>
            <p:cNvPr id="66" name="TextBox 6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67" name="TextBox 66"/>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0" name="Picture 1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775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left)">
                                      <p:cBhvr>
                                        <p:cTn id="11" dur="500"/>
                                        <p:tgtEl>
                                          <p:spTgt spid="65"/>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1000"/>
                                        <p:tgtEl>
                                          <p:spTgt spid="52"/>
                                        </p:tgtEl>
                                      </p:cBhvr>
                                    </p:animEffect>
                                  </p:childTnLst>
                                </p:cTn>
                              </p:par>
                            </p:childTnLst>
                          </p:cTn>
                        </p:par>
                        <p:par>
                          <p:cTn id="23" fill="hold">
                            <p:stCondLst>
                              <p:cond delay="300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400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50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52" grpId="0" animBg="1"/>
      <p:bldP spid="53"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B5B5B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5B5B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62768F"/>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9265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1160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6579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6364D"/>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E192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1">
                    <a:lumMod val="8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9784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426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BFBF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916512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chemeClr val="bg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2C3749"/>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rgbClr val="62768F"/>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634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6333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3425"/>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397B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11112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397B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EF3425"/>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062984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EF3425"/>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397B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018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222A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8397B1"/>
          </a:solidFill>
          <a:effectLst>
            <a:outerShdw blurRad="50800" dist="38100" dir="5400000" algn="t" rotWithShape="0">
              <a:prstClr val="black">
                <a:alpha val="40000"/>
              </a:prstClr>
            </a:outerShdw>
          </a:effectLst>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EF3425"/>
          </a:solidFill>
          <a:effectLst>
            <a:outerShdw blurRad="50800" dist="38100" dir="5400000" algn="t" rotWithShape="0">
              <a:prstClr val="black">
                <a:alpha val="40000"/>
              </a:prstClr>
            </a:outerShdw>
          </a:effectLst>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a:effectLst>
            <a:outerShdw blurRad="50800" dist="38100" dir="5400000" algn="t" rotWithShape="0">
              <a:prstClr val="black">
                <a:alpha val="40000"/>
              </a:prstClr>
            </a:outerShdw>
          </a:effectLst>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p:cNvGrpSpPr>
            <a:grpSpLocks noChangeAspect="1"/>
          </p:cNvGrpSpPr>
          <p:nvPr/>
        </p:nvGrpSpPr>
        <p:grpSpPr>
          <a:xfrm>
            <a:off x="2528238" y="-888731"/>
            <a:ext cx="2377440" cy="475488"/>
            <a:chOff x="2696381" y="6137360"/>
            <a:chExt cx="2377440" cy="467127"/>
          </a:xfrm>
        </p:grpSpPr>
        <p:sp>
          <p:nvSpPr>
            <p:cNvPr id="54" name="Rectangle 53"/>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771745" y="6150580"/>
              <a:ext cx="1490427" cy="419533"/>
              <a:chOff x="2771745" y="6150580"/>
              <a:chExt cx="1490427" cy="419533"/>
            </a:xfrm>
          </p:grpSpPr>
          <p:sp>
            <p:nvSpPr>
              <p:cNvPr id="69" name="Rounded Rectangle 68"/>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ounded Rectangle 7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73" name="Rounded Rectangle 72"/>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Rounded Rectangle 73"/>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Rounded Rectangle 74"/>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Rounded Rectangle 75"/>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66" name="TextBox 65"/>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1729042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91732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EF3425"/>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8397B1"/>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8397B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EF3425"/>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8397B1"/>
                  </a:solidFill>
                  <a:latin typeface="Candara" panose="020E0502030303020204" pitchFamily="34" charset="0"/>
                  <a:ea typeface="Roboto Light" panose="02000000000000000000" pitchFamily="2" charset="0"/>
                </a:rPr>
                <a:t>Bullet Title</a:t>
              </a:r>
              <a:endParaRPr lang="ru-RU" sz="1600" b="1" dirty="0">
                <a:solidFill>
                  <a:srgbClr val="8397B1"/>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EF3425"/>
                  </a:solidFill>
                  <a:latin typeface="Candara" panose="020E0502030303020204" pitchFamily="34" charset="0"/>
                  <a:ea typeface="Roboto Light" panose="02000000000000000000" pitchFamily="2" charset="0"/>
                </a:rPr>
                <a:t>Bullet Title</a:t>
              </a:r>
              <a:endParaRPr lang="ru-RU" sz="1600" b="1" dirty="0">
                <a:solidFill>
                  <a:srgbClr val="EF3425"/>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11306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397B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EF3425">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3858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1441</TotalTime>
  <Words>4380</Words>
  <Application>Microsoft Office PowerPoint</Application>
  <PresentationFormat>Widescreen</PresentationFormat>
  <Paragraphs>360</Paragraphs>
  <Slides>32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Arial</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2016-11-02T01:01:53Z</dcterms:modified>
</cp:coreProperties>
</file>