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303" r:id="rId2"/>
    <p:sldId id="319" r:id="rId3"/>
    <p:sldId id="308" r:id="rId4"/>
    <p:sldId id="310" r:id="rId5"/>
    <p:sldId id="322" r:id="rId6"/>
    <p:sldId id="318" r:id="rId7"/>
    <p:sldId id="305" r:id="rId8"/>
    <p:sldId id="323" r:id="rId9"/>
    <p:sldId id="309" r:id="rId10"/>
    <p:sldId id="315" r:id="rId11"/>
    <p:sldId id="324" r:id="rId12"/>
    <p:sldId id="314" r:id="rId13"/>
    <p:sldId id="306" r:id="rId14"/>
    <p:sldId id="316" r:id="rId15"/>
    <p:sldId id="304" r:id="rId16"/>
    <p:sldId id="313" r:id="rId17"/>
    <p:sldId id="307" r:id="rId18"/>
    <p:sldId id="311" r:id="rId19"/>
    <p:sldId id="321" r:id="rId20"/>
    <p:sldId id="312" r:id="rId21"/>
    <p:sldId id="276" r:id="rId22"/>
    <p:sldId id="317" r:id="rId23"/>
    <p:sldId id="320" r:id="rId24"/>
    <p:sldId id="277" r:id="rId25"/>
    <p:sldId id="278" r:id="rId26"/>
    <p:sldId id="279" r:id="rId27"/>
    <p:sldId id="280" r:id="rId28"/>
    <p:sldId id="281" r:id="rId29"/>
    <p:sldId id="282"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967B9"/>
    <a:srgbClr val="0050AA"/>
    <a:srgbClr val="44D7FB"/>
    <a:srgbClr val="56595E"/>
    <a:srgbClr val="239BD3"/>
    <a:srgbClr val="4C4F54"/>
    <a:srgbClr val="157EBF"/>
    <a:srgbClr val="36B8E3"/>
    <a:srgbClr val="3EB8CD"/>
    <a:srgbClr val="85C40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60" y="86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chemeClr val="accent1">
                <a:alpha val="70000"/>
              </a:schemeClr>
            </a:solidFill>
            <a:ln>
              <a:noFill/>
            </a:ln>
            <a:effectLst/>
          </c:spPr>
          <c:invertIfNegative val="0"/>
          <c:dPt>
            <c:idx val="0"/>
            <c:invertIfNegative val="0"/>
            <c:bubble3D val="0"/>
            <c:spPr>
              <a:solidFill>
                <a:srgbClr val="44D7FB">
                  <a:alpha val="75000"/>
                </a:srgbClr>
              </a:solidFill>
              <a:ln>
                <a:noFill/>
              </a:ln>
              <a:effectLst/>
            </c:spPr>
            <c:extLst>
              <c:ext xmlns:c16="http://schemas.microsoft.com/office/drawing/2014/chart" uri="{C3380CC4-5D6E-409C-BE32-E72D297353CC}">
                <c16:uniqueId val="{00000000-0368-4945-9868-A52CE591EC96}"/>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368-4945-9868-A52CE591EC96}"/>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Sheet1!$B$2</c:f>
              <c:numCache>
                <c:formatCode>General</c:formatCode>
                <c:ptCount val="1"/>
                <c:pt idx="0">
                  <c:v>100</c:v>
                </c:pt>
              </c:numCache>
            </c:numRef>
          </c:val>
          <c:extLst>
            <c:ext xmlns:c16="http://schemas.microsoft.com/office/drawing/2014/chart" uri="{C3380CC4-5D6E-409C-BE32-E72D297353CC}">
              <c16:uniqueId val="{00000002-0368-4945-9868-A52CE591EC96}"/>
            </c:ext>
          </c:extLst>
        </c:ser>
        <c:ser>
          <c:idx val="1"/>
          <c:order val="1"/>
          <c:tx>
            <c:strRef>
              <c:f>Sheet1!$C$1</c:f>
              <c:strCache>
                <c:ptCount val="1"/>
                <c:pt idx="0">
                  <c:v>Series 2</c:v>
                </c:pt>
              </c:strCache>
            </c:strRef>
          </c:tx>
          <c:spPr>
            <a:solidFill>
              <a:srgbClr val="36B8E3">
                <a:alpha val="75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Sheet1!$C$2</c:f>
              <c:numCache>
                <c:formatCode>General</c:formatCode>
                <c:ptCount val="1"/>
                <c:pt idx="0">
                  <c:v>90</c:v>
                </c:pt>
              </c:numCache>
            </c:numRef>
          </c:val>
          <c:extLst>
            <c:ext xmlns:c16="http://schemas.microsoft.com/office/drawing/2014/chart" uri="{C3380CC4-5D6E-409C-BE32-E72D297353CC}">
              <c16:uniqueId val="{00000003-0368-4945-9868-A52CE591EC96}"/>
            </c:ext>
          </c:extLst>
        </c:ser>
        <c:ser>
          <c:idx val="2"/>
          <c:order val="2"/>
          <c:tx>
            <c:strRef>
              <c:f>Sheet1!$D$1</c:f>
              <c:strCache>
                <c:ptCount val="1"/>
                <c:pt idx="0">
                  <c:v>Series 3</c:v>
                </c:pt>
              </c:strCache>
            </c:strRef>
          </c:tx>
          <c:spPr>
            <a:solidFill>
              <a:srgbClr val="239BD3">
                <a:alpha val="75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Sheet1!$D$2</c:f>
              <c:numCache>
                <c:formatCode>General</c:formatCode>
                <c:ptCount val="1"/>
                <c:pt idx="0">
                  <c:v>80</c:v>
                </c:pt>
              </c:numCache>
            </c:numRef>
          </c:val>
          <c:extLst>
            <c:ext xmlns:c16="http://schemas.microsoft.com/office/drawing/2014/chart" uri="{C3380CC4-5D6E-409C-BE32-E72D297353CC}">
              <c16:uniqueId val="{00000004-0368-4945-9868-A52CE591EC96}"/>
            </c:ext>
          </c:extLst>
        </c:ser>
        <c:ser>
          <c:idx val="3"/>
          <c:order val="3"/>
          <c:tx>
            <c:strRef>
              <c:f>Sheet1!$E$1</c:f>
              <c:strCache>
                <c:ptCount val="1"/>
                <c:pt idx="0">
                  <c:v>Series 32</c:v>
                </c:pt>
              </c:strCache>
            </c:strRef>
          </c:tx>
          <c:spPr>
            <a:solidFill>
              <a:srgbClr val="157EBF">
                <a:alpha val="75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Sheet1!$E$2</c:f>
              <c:numCache>
                <c:formatCode>General</c:formatCode>
                <c:ptCount val="1"/>
                <c:pt idx="0">
                  <c:v>70</c:v>
                </c:pt>
              </c:numCache>
            </c:numRef>
          </c:val>
          <c:extLst>
            <c:ext xmlns:c16="http://schemas.microsoft.com/office/drawing/2014/chart" uri="{C3380CC4-5D6E-409C-BE32-E72D297353CC}">
              <c16:uniqueId val="{00000005-0368-4945-9868-A52CE591EC96}"/>
            </c:ext>
          </c:extLst>
        </c:ser>
        <c:ser>
          <c:idx val="4"/>
          <c:order val="4"/>
          <c:tx>
            <c:strRef>
              <c:f>Sheet1!$F$1</c:f>
              <c:strCache>
                <c:ptCount val="1"/>
                <c:pt idx="0">
                  <c:v>Series 322</c:v>
                </c:pt>
              </c:strCache>
            </c:strRef>
          </c:tx>
          <c:spPr>
            <a:solidFill>
              <a:srgbClr val="FFC000">
                <a:alpha val="75000"/>
              </a:srgbClr>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Sheet1!$F$2</c:f>
              <c:numCache>
                <c:formatCode>General</c:formatCode>
                <c:ptCount val="1"/>
                <c:pt idx="0">
                  <c:v>50</c:v>
                </c:pt>
              </c:numCache>
            </c:numRef>
          </c:val>
          <c:extLst>
            <c:ext xmlns:c16="http://schemas.microsoft.com/office/drawing/2014/chart" uri="{C3380CC4-5D6E-409C-BE32-E72D297353CC}">
              <c16:uniqueId val="{00000007-0368-4945-9868-A52CE591EC96}"/>
            </c:ext>
          </c:extLst>
        </c:ser>
        <c:dLbls>
          <c:showLegendKey val="0"/>
          <c:showVal val="0"/>
          <c:showCatName val="0"/>
          <c:showSerName val="0"/>
          <c:showPercent val="0"/>
          <c:showBubbleSize val="0"/>
        </c:dLbls>
        <c:gapWidth val="80"/>
        <c:overlap val="25"/>
        <c:axId val="788291872"/>
        <c:axId val="788292432"/>
      </c:barChart>
      <c:catAx>
        <c:axId val="788291872"/>
        <c:scaling>
          <c:orientation val="minMax"/>
        </c:scaling>
        <c:delete val="0"/>
        <c:axPos val="b"/>
        <c:numFmt formatCode="General" sourceLinked="0"/>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tx1">
                    <a:lumMod val="65000"/>
                    <a:lumOff val="35000"/>
                  </a:schemeClr>
                </a:solidFill>
                <a:latin typeface="+mn-lt"/>
                <a:ea typeface="+mn-ea"/>
                <a:cs typeface="+mn-cs"/>
              </a:defRPr>
            </a:pPr>
            <a:endParaRPr lang="en-US"/>
          </a:p>
        </c:txPr>
        <c:crossAx val="788292432"/>
        <c:crosses val="autoZero"/>
        <c:auto val="1"/>
        <c:lblAlgn val="ctr"/>
        <c:lblOffset val="100"/>
        <c:noMultiLvlLbl val="0"/>
      </c:catAx>
      <c:valAx>
        <c:axId val="788292432"/>
        <c:scaling>
          <c:orientation val="minMax"/>
        </c:scaling>
        <c:delete val="0"/>
        <c:axPos val="l"/>
        <c:majorGridlines>
          <c:spPr>
            <a:ln w="9525" cap="flat" cmpd="sng" algn="ctr">
              <a:solidFill>
                <a:schemeClr val="tx1"/>
              </a:solidFill>
              <a:round/>
            </a:ln>
            <a:effectLst/>
          </c:spPr>
        </c:majorGridlines>
        <c:numFmt formatCode="General" sourceLinked="0"/>
        <c:majorTickMark val="none"/>
        <c:minorTickMark val="none"/>
        <c:tickLblPos val="low"/>
        <c:spPr>
          <a:noFill/>
          <a:ln>
            <a:noFill/>
          </a:ln>
          <a:effectLst/>
        </c:spPr>
        <c:txPr>
          <a:bodyPr rot="-60000000" spcFirstLastPara="1" vertOverflow="ellipsis" vert="horz" wrap="square" anchor="ctr" anchorCtr="1"/>
          <a:lstStyle/>
          <a:p>
            <a:pPr>
              <a:defRPr sz="1197" b="0" i="0" u="none" strike="noStrike" kern="1200" spc="20" baseline="0">
                <a:solidFill>
                  <a:schemeClr val="tx1">
                    <a:lumMod val="65000"/>
                    <a:lumOff val="35000"/>
                  </a:schemeClr>
                </a:solidFill>
                <a:latin typeface="+mn-lt"/>
                <a:ea typeface="+mn-ea"/>
                <a:cs typeface="+mn-cs"/>
              </a:defRPr>
            </a:pPr>
            <a:endParaRPr lang="en-US"/>
          </a:p>
        </c:txPr>
        <c:crossAx val="788291872"/>
        <c:crosses val="autoZero"/>
        <c:crossBetween val="between"/>
      </c:valAx>
      <c:spPr>
        <a:noFill/>
        <a:ln>
          <a:solidFill>
            <a:schemeClr val="tx1"/>
          </a:solid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10/14/2016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75235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5528342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363873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66258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0484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10/14/2016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10/14/2016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10/14/2016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slides.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10/14/2016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0" r:id="rId15"/>
    <p:sldLayoutId id="2147483671"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 Id="rId9" Type="http://schemas.openxmlformats.org/officeDocument/2006/relationships/image" Target="../media/image1.png"/></Relationships>
</file>

<file path=ppt/slides/_rels/slide1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0.pn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24.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6.jpg"/><Relationship Id="rId4" Type="http://schemas.openxmlformats.org/officeDocument/2006/relationships/image" Target="../media/image25.jpg"/></Relationships>
</file>

<file path=ppt/slides/_rels/slide1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31.jpg"/><Relationship Id="rId4" Type="http://schemas.openxmlformats.org/officeDocument/2006/relationships/image" Target="../media/image30.jpg"/></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chart" Target="../charts/char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0.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32.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2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 Id="rId9"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10.jpg"/></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6203150" y="4826592"/>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44D7F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D7F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6B8E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239B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967B9"/>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398519" y="1118605"/>
              <a:ext cx="5394960" cy="1280160"/>
            </a:xfrm>
            <a:prstGeom prst="rect">
              <a:avLst/>
            </a:prstGeom>
            <a:noFill/>
          </p:spPr>
          <p:txBody>
            <a:bodyPr wrap="square" rtlCol="0" anchor="t" anchorCtr="1">
              <a:spAutoFit/>
            </a:bodyPr>
            <a:lstStyle/>
            <a:p>
              <a:pPr algn="ctr"/>
              <a:r>
                <a:rPr lang="en-US" sz="4400" b="1" dirty="0">
                  <a:solidFill>
                    <a:schemeClr val="bg2">
                      <a:lumMod val="25000"/>
                    </a:schemeClr>
                  </a:solidFill>
                  <a:latin typeface="Candara" panose="020E0502030303020204" pitchFamily="34" charset="0"/>
                  <a:cs typeface="Estrangelo Edessa" panose="03080600000000000000" pitchFamily="66" charset="0"/>
                </a:rPr>
                <a:t>PRESENTATION TITLE</a:t>
              </a:r>
            </a:p>
            <a:p>
              <a:pPr algn="ctr"/>
              <a:r>
                <a:rPr lang="en-US" sz="2400" i="1" dirty="0">
                  <a:solidFill>
                    <a:schemeClr val="bg2">
                      <a:lumMod val="2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297758" y="47898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alpha val="2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14, 2017</a:t>
                  </a:r>
                </a:p>
              </p:txBody>
            </p:sp>
          </p:grpSp>
          <p:sp>
            <p:nvSpPr>
              <p:cNvPr id="35" name="Oval 34"/>
              <p:cNvSpPr>
                <a:spLocks noChangeAspect="1"/>
              </p:cNvSpPr>
              <p:nvPr/>
            </p:nvSpPr>
            <p:spPr>
              <a:xfrm>
                <a:off x="8926858" y="6053750"/>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55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68" name="Group 113"/>
          <p:cNvGrpSpPr/>
          <p:nvPr/>
        </p:nvGrpSpPr>
        <p:grpSpPr>
          <a:xfrm>
            <a:off x="6195691" y="4000923"/>
            <a:ext cx="3564501" cy="2212985"/>
            <a:chOff x="4643943" y="3055571"/>
            <a:chExt cx="2673376" cy="1659739"/>
          </a:xfrm>
          <a:solidFill>
            <a:srgbClr val="0060A1"/>
          </a:solidFill>
        </p:grpSpPr>
        <p:sp>
          <p:nvSpPr>
            <p:cNvPr id="69"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112"/>
          <p:cNvGrpSpPr/>
          <p:nvPr/>
        </p:nvGrpSpPr>
        <p:grpSpPr>
          <a:xfrm>
            <a:off x="6195691" y="1480402"/>
            <a:ext cx="3564501" cy="2212985"/>
            <a:chOff x="4643943" y="1235400"/>
            <a:chExt cx="2673376" cy="1659739"/>
          </a:xfrm>
          <a:solidFill>
            <a:srgbClr val="189AC5"/>
          </a:solidFill>
          <a:effectLst/>
        </p:grpSpPr>
        <p:sp>
          <p:nvSpPr>
            <p:cNvPr id="66"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114"/>
          <p:cNvGrpSpPr/>
          <p:nvPr/>
        </p:nvGrpSpPr>
        <p:grpSpPr>
          <a:xfrm>
            <a:off x="2405517" y="1486567"/>
            <a:ext cx="3564501" cy="2212985"/>
            <a:chOff x="1874309" y="1235400"/>
            <a:chExt cx="2673376" cy="1659739"/>
          </a:xfrm>
          <a:solidFill>
            <a:srgbClr val="26B9E7"/>
          </a:solidFill>
          <a:effectLst/>
        </p:grpSpPr>
        <p:sp>
          <p:nvSpPr>
            <p:cNvPr id="63"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115"/>
          <p:cNvGrpSpPr/>
          <p:nvPr/>
        </p:nvGrpSpPr>
        <p:grpSpPr>
          <a:xfrm>
            <a:off x="2416805" y="4000923"/>
            <a:ext cx="3564501" cy="2212985"/>
            <a:chOff x="1874309" y="3055571"/>
            <a:chExt cx="2673376" cy="1659739"/>
          </a:xfrm>
          <a:solidFill>
            <a:srgbClr val="057DB5"/>
          </a:solidFill>
          <a:effectLst/>
        </p:grpSpPr>
        <p:sp>
          <p:nvSpPr>
            <p:cNvPr id="60"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8" name="Oval 10"/>
          <p:cNvSpPr>
            <a:spLocks noChangeArrowheads="1"/>
          </p:cNvSpPr>
          <p:nvPr/>
        </p:nvSpPr>
        <p:spPr bwMode="auto">
          <a:xfrm rot="16200000" flipH="1">
            <a:off x="1418133" y="2384182"/>
            <a:ext cx="1190112" cy="1224471"/>
          </a:xfrm>
          <a:prstGeom prst="ellipse">
            <a:avLst/>
          </a:prstGeom>
          <a:solidFill>
            <a:srgbClr val="44D7F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98" name="Oval 10"/>
          <p:cNvSpPr>
            <a:spLocks noChangeArrowheads="1"/>
          </p:cNvSpPr>
          <p:nvPr/>
        </p:nvSpPr>
        <p:spPr bwMode="auto">
          <a:xfrm rot="5400000">
            <a:off x="9543462" y="2354212"/>
            <a:ext cx="1190112" cy="1224471"/>
          </a:xfrm>
          <a:prstGeom prst="ellipse">
            <a:avLst/>
          </a:prstGeom>
          <a:solidFill>
            <a:srgbClr val="36B8E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Oval 10"/>
          <p:cNvSpPr>
            <a:spLocks noChangeArrowheads="1"/>
          </p:cNvSpPr>
          <p:nvPr/>
        </p:nvSpPr>
        <p:spPr bwMode="auto">
          <a:xfrm rot="5400000" flipH="1" flipV="1">
            <a:off x="1395347" y="4113110"/>
            <a:ext cx="1190112" cy="1224471"/>
          </a:xfrm>
          <a:prstGeom prst="ellipse">
            <a:avLst/>
          </a:prstGeom>
          <a:solidFill>
            <a:srgbClr val="36B8E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Oval 10"/>
          <p:cNvSpPr>
            <a:spLocks noChangeArrowheads="1"/>
          </p:cNvSpPr>
          <p:nvPr/>
        </p:nvSpPr>
        <p:spPr bwMode="auto">
          <a:xfrm rot="16200000" flipV="1">
            <a:off x="9736815" y="4170422"/>
            <a:ext cx="1190112" cy="1224471"/>
          </a:xfrm>
          <a:prstGeom prst="ellipse">
            <a:avLst/>
          </a:prstGeom>
          <a:solidFill>
            <a:srgbClr val="157EBF"/>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352886" y="1426157"/>
            <a:ext cx="3564501" cy="2212985"/>
            <a:chOff x="2352886" y="1426157"/>
            <a:chExt cx="3564501" cy="2212985"/>
          </a:xfrm>
          <a:solidFill>
            <a:srgbClr val="44D7FB"/>
          </a:solidFill>
        </p:grpSpPr>
        <p:grpSp>
          <p:nvGrpSpPr>
            <p:cNvPr id="6" name="Group 114"/>
            <p:cNvGrpSpPr/>
            <p:nvPr/>
          </p:nvGrpSpPr>
          <p:grpSpPr>
            <a:xfrm>
              <a:off x="2352886" y="1426157"/>
              <a:ext cx="3564501" cy="2212985"/>
              <a:chOff x="1874309" y="1235400"/>
              <a:chExt cx="2673376" cy="1659739"/>
            </a:xfrm>
            <a:grpFill/>
            <a:effectLst/>
          </p:grpSpPr>
          <p:sp>
            <p:nvSpPr>
              <p:cNvPr id="79"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6" name="TextBox 95"/>
            <p:cNvSpPr txBox="1"/>
            <p:nvPr/>
          </p:nvSpPr>
          <p:spPr>
            <a:xfrm>
              <a:off x="2998112" y="2455212"/>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107" name="TextBox 106"/>
            <p:cNvSpPr txBox="1"/>
            <p:nvPr/>
          </p:nvSpPr>
          <p:spPr>
            <a:xfrm rot="16200000">
              <a:off x="5098476" y="1974936"/>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52" name="Group 51"/>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grpSp>
        <p:nvGrpSpPr>
          <p:cNvPr id="23" name="Group 22"/>
          <p:cNvGrpSpPr/>
          <p:nvPr/>
        </p:nvGrpSpPr>
        <p:grpSpPr>
          <a:xfrm>
            <a:off x="2352691" y="4063081"/>
            <a:ext cx="3564501" cy="2212985"/>
            <a:chOff x="2352691" y="4063081"/>
            <a:chExt cx="3564501" cy="2212985"/>
          </a:xfrm>
          <a:solidFill>
            <a:srgbClr val="239BD3"/>
          </a:solidFill>
        </p:grpSpPr>
        <p:grpSp>
          <p:nvGrpSpPr>
            <p:cNvPr id="10" name="Group 115"/>
            <p:cNvGrpSpPr/>
            <p:nvPr/>
          </p:nvGrpSpPr>
          <p:grpSpPr>
            <a:xfrm>
              <a:off x="2352691" y="4063081"/>
              <a:ext cx="3564501" cy="2212985"/>
              <a:chOff x="1874309" y="3055571"/>
              <a:chExt cx="2673376" cy="1659739"/>
            </a:xfrm>
            <a:grpFill/>
            <a:effectLst/>
          </p:grpSpPr>
          <p:sp>
            <p:nvSpPr>
              <p:cNvPr id="87"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5" name="TextBox 54"/>
            <p:cNvSpPr txBox="1"/>
            <p:nvPr/>
          </p:nvSpPr>
          <p:spPr>
            <a:xfrm>
              <a:off x="2991988"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4" name="TextBox 93"/>
            <p:cNvSpPr txBox="1"/>
            <p:nvPr/>
          </p:nvSpPr>
          <p:spPr>
            <a:xfrm rot="16200000">
              <a:off x="5060459" y="5427063"/>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2" name="Group 21"/>
          <p:cNvGrpSpPr/>
          <p:nvPr/>
        </p:nvGrpSpPr>
        <p:grpSpPr>
          <a:xfrm>
            <a:off x="6276163" y="1414379"/>
            <a:ext cx="3564501" cy="2212985"/>
            <a:chOff x="6276163" y="1414379"/>
            <a:chExt cx="3564501" cy="2212985"/>
          </a:xfrm>
          <a:solidFill>
            <a:srgbClr val="36B8E3"/>
          </a:solidFill>
        </p:grpSpPr>
        <p:grpSp>
          <p:nvGrpSpPr>
            <p:cNvPr id="4" name="Group 112"/>
            <p:cNvGrpSpPr/>
            <p:nvPr/>
          </p:nvGrpSpPr>
          <p:grpSpPr>
            <a:xfrm>
              <a:off x="6276163" y="1414379"/>
              <a:ext cx="3564501" cy="2212985"/>
              <a:chOff x="4643943" y="1235400"/>
              <a:chExt cx="2673376" cy="1659739"/>
            </a:xfrm>
            <a:grpFill/>
            <a:effectLst/>
          </p:grpSpPr>
          <p:sp>
            <p:nvSpPr>
              <p:cNvPr id="73"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TextBox 55"/>
            <p:cNvSpPr txBox="1"/>
            <p:nvPr/>
          </p:nvSpPr>
          <p:spPr>
            <a:xfrm>
              <a:off x="7272705" y="24542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5" name="TextBox 94"/>
            <p:cNvSpPr txBox="1"/>
            <p:nvPr/>
          </p:nvSpPr>
          <p:spPr>
            <a:xfrm rot="5400000">
              <a:off x="5958495" y="1974935"/>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4" name="Group 23"/>
          <p:cNvGrpSpPr/>
          <p:nvPr/>
        </p:nvGrpSpPr>
        <p:grpSpPr>
          <a:xfrm>
            <a:off x="6276163" y="4063081"/>
            <a:ext cx="3564501" cy="2212985"/>
            <a:chOff x="6276163" y="4063081"/>
            <a:chExt cx="3564501" cy="2212985"/>
          </a:xfrm>
          <a:solidFill>
            <a:srgbClr val="157EBF"/>
          </a:solidFill>
        </p:grpSpPr>
        <p:grpSp>
          <p:nvGrpSpPr>
            <p:cNvPr id="8" name="Group 113"/>
            <p:cNvGrpSpPr/>
            <p:nvPr/>
          </p:nvGrpSpPr>
          <p:grpSpPr>
            <a:xfrm>
              <a:off x="6276163" y="4063081"/>
              <a:ext cx="3564501" cy="2212985"/>
              <a:chOff x="4643943" y="3055571"/>
              <a:chExt cx="2673376" cy="1659739"/>
            </a:xfrm>
            <a:grpFill/>
            <a:effectLst/>
          </p:grpSpPr>
          <p:sp>
            <p:nvSpPr>
              <p:cNvPr id="83"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TextBox 56"/>
            <p:cNvSpPr txBox="1"/>
            <p:nvPr/>
          </p:nvSpPr>
          <p:spPr>
            <a:xfrm>
              <a:off x="7243754"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7" name="TextBox 96"/>
            <p:cNvSpPr txBox="1"/>
            <p:nvPr/>
          </p:nvSpPr>
          <p:spPr>
            <a:xfrm rot="5400000">
              <a:off x="5949430" y="5481787"/>
              <a:ext cx="1151597" cy="307777"/>
            </a:xfrm>
            <a:prstGeom prst="rect">
              <a:avLst/>
            </a:prstGeom>
            <a:grpFill/>
          </p:spPr>
          <p:txBody>
            <a:bodyPr wrap="none" rtlCol="0">
              <a:spAutoFit/>
            </a:bodyPr>
            <a:lstStyle/>
            <a:p>
              <a:r>
                <a:rPr lang="en-US" sz="1400" dirty="0">
                  <a:solidFill>
                    <a:schemeClr val="bg1"/>
                  </a:solidFill>
                </a:rPr>
                <a:t>Lorem Ipsum</a:t>
              </a:r>
            </a:p>
          </p:txBody>
        </p:sp>
      </p:grpSp>
      <p:sp>
        <p:nvSpPr>
          <p:cNvPr id="98" name="Freeform 37"/>
          <p:cNvSpPr>
            <a:spLocks noChangeAspect="1" noEditPoints="1"/>
          </p:cNvSpPr>
          <p:nvPr/>
        </p:nvSpPr>
        <p:spPr bwMode="auto">
          <a:xfrm>
            <a:off x="1750754" y="2725431"/>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9" name="Freeform 172"/>
          <p:cNvSpPr>
            <a:spLocks noChangeAspect="1" noEditPoints="1"/>
          </p:cNvSpPr>
          <p:nvPr/>
        </p:nvSpPr>
        <p:spPr bwMode="auto">
          <a:xfrm>
            <a:off x="1769541" y="4445977"/>
            <a:ext cx="399011" cy="54864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0" name="Group 99"/>
          <p:cNvGrpSpPr>
            <a:grpSpLocks noChangeAspect="1"/>
          </p:cNvGrpSpPr>
          <p:nvPr/>
        </p:nvGrpSpPr>
        <p:grpSpPr>
          <a:xfrm>
            <a:off x="9864198" y="2692127"/>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10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115"/>
          <p:cNvGrpSpPr>
            <a:grpSpLocks noChangeAspect="1"/>
          </p:cNvGrpSpPr>
          <p:nvPr/>
        </p:nvGrpSpPr>
        <p:grpSpPr>
          <a:xfrm>
            <a:off x="10089215" y="4508337"/>
            <a:ext cx="445274" cy="548640"/>
            <a:chOff x="4598988" y="3263900"/>
            <a:chExt cx="444500" cy="547688"/>
          </a:xfrm>
          <a:solidFill>
            <a:schemeClr val="bg1"/>
          </a:solidFill>
          <a:effectLst>
            <a:outerShdw blurRad="50800" dist="38100" dir="2700000" algn="tl" rotWithShape="0">
              <a:prstClr val="black">
                <a:alpha val="40000"/>
              </a:prstClr>
            </a:outerShdw>
          </a:effectLst>
        </p:grpSpPr>
        <p:sp>
          <p:nvSpPr>
            <p:cNvPr id="11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71" name="Picture 7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02949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2"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500"/>
                                        <p:tgtEl>
                                          <p:spTgt spid="21"/>
                                        </p:tgtEl>
                                      </p:cBhvr>
                                    </p:animEffect>
                                  </p:childTnLst>
                                </p:cTn>
                              </p:par>
                              <p:par>
                                <p:cTn id="12" presetID="22" presetClass="entr" presetSubtype="2" fill="hold" nodeType="withEffect">
                                  <p:stCondLst>
                                    <p:cond delay="0"/>
                                  </p:stCondLst>
                                  <p:childTnLst>
                                    <p:set>
                                      <p:cBhvr>
                                        <p:cTn id="13" dur="1" fill="hold">
                                          <p:stCondLst>
                                            <p:cond delay="0"/>
                                          </p:stCondLst>
                                        </p:cTn>
                                        <p:tgtEl>
                                          <p:spTgt spid="62"/>
                                        </p:tgtEl>
                                        <p:attrNameLst>
                                          <p:attrName>style.visibility</p:attrName>
                                        </p:attrNameLst>
                                      </p:cBhvr>
                                      <p:to>
                                        <p:strVal val="visible"/>
                                      </p:to>
                                    </p:set>
                                    <p:animEffect transition="in" filter="wipe(right)">
                                      <p:cBhvr>
                                        <p:cTn id="14" dur="500"/>
                                        <p:tgtEl>
                                          <p:spTgt spid="62"/>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500" fill="hold"/>
                                        <p:tgtEl>
                                          <p:spTgt spid="78"/>
                                        </p:tgtEl>
                                        <p:attrNameLst>
                                          <p:attrName>ppt_w</p:attrName>
                                        </p:attrNameLst>
                                      </p:cBhvr>
                                      <p:tavLst>
                                        <p:tav tm="0">
                                          <p:val>
                                            <p:fltVal val="0"/>
                                          </p:val>
                                        </p:tav>
                                        <p:tav tm="100000">
                                          <p:val>
                                            <p:strVal val="#ppt_w"/>
                                          </p:val>
                                        </p:tav>
                                      </p:tavLst>
                                    </p:anim>
                                    <p:anim calcmode="lin" valueType="num">
                                      <p:cBhvr>
                                        <p:cTn id="19" dur="500" fill="hold"/>
                                        <p:tgtEl>
                                          <p:spTgt spid="78"/>
                                        </p:tgtEl>
                                        <p:attrNameLst>
                                          <p:attrName>ppt_h</p:attrName>
                                        </p:attrNameLst>
                                      </p:cBhvr>
                                      <p:tavLst>
                                        <p:tav tm="0">
                                          <p:val>
                                            <p:fltVal val="0"/>
                                          </p:val>
                                        </p:tav>
                                        <p:tav tm="100000">
                                          <p:val>
                                            <p:strVal val="#ppt_h"/>
                                          </p:val>
                                        </p:tav>
                                      </p:tavLst>
                                    </p:anim>
                                    <p:animEffect transition="in" filter="fade">
                                      <p:cBhvr>
                                        <p:cTn id="20" dur="500"/>
                                        <p:tgtEl>
                                          <p:spTgt spid="78"/>
                                        </p:tgtEl>
                                      </p:cBhvr>
                                    </p:animEffect>
                                  </p:childTnLst>
                                </p:cTn>
                              </p:par>
                            </p:childTnLst>
                          </p:cTn>
                        </p:par>
                        <p:par>
                          <p:cTn id="21" fill="hold">
                            <p:stCondLst>
                              <p:cond delay="1750"/>
                            </p:stCondLst>
                            <p:childTnLst>
                              <p:par>
                                <p:cTn id="22" presetID="53" presetClass="entr" presetSubtype="16"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 calcmode="lin" valueType="num">
                                      <p:cBhvr>
                                        <p:cTn id="24" dur="500" fill="hold"/>
                                        <p:tgtEl>
                                          <p:spTgt spid="98"/>
                                        </p:tgtEl>
                                        <p:attrNameLst>
                                          <p:attrName>ppt_w</p:attrName>
                                        </p:attrNameLst>
                                      </p:cBhvr>
                                      <p:tavLst>
                                        <p:tav tm="0">
                                          <p:val>
                                            <p:fltVal val="0"/>
                                          </p:val>
                                        </p:tav>
                                        <p:tav tm="100000">
                                          <p:val>
                                            <p:strVal val="#ppt_w"/>
                                          </p:val>
                                        </p:tav>
                                      </p:tavLst>
                                    </p:anim>
                                    <p:anim calcmode="lin" valueType="num">
                                      <p:cBhvr>
                                        <p:cTn id="25" dur="500" fill="hold"/>
                                        <p:tgtEl>
                                          <p:spTgt spid="98"/>
                                        </p:tgtEl>
                                        <p:attrNameLst>
                                          <p:attrName>ppt_h</p:attrName>
                                        </p:attrNameLst>
                                      </p:cBhvr>
                                      <p:tavLst>
                                        <p:tav tm="0">
                                          <p:val>
                                            <p:fltVal val="0"/>
                                          </p:val>
                                        </p:tav>
                                        <p:tav tm="100000">
                                          <p:val>
                                            <p:strVal val="#ppt_h"/>
                                          </p:val>
                                        </p:tav>
                                      </p:tavLst>
                                    </p:anim>
                                    <p:animEffect transition="in" filter="fade">
                                      <p:cBhvr>
                                        <p:cTn id="26" dur="500"/>
                                        <p:tgtEl>
                                          <p:spTgt spid="98"/>
                                        </p:tgtEl>
                                      </p:cBhvr>
                                    </p:animEffect>
                                  </p:childTnLst>
                                </p:cTn>
                              </p:par>
                            </p:childTnLst>
                          </p:cTn>
                        </p:par>
                        <p:par>
                          <p:cTn id="27" fill="hold">
                            <p:stCondLst>
                              <p:cond delay="2250"/>
                            </p:stCondLst>
                            <p:childTnLst>
                              <p:par>
                                <p:cTn id="28" presetID="22" presetClass="entr" presetSubtype="8"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left)">
                                      <p:cBhvr>
                                        <p:cTn id="30" dur="500"/>
                                        <p:tgtEl>
                                          <p:spTgt spid="22"/>
                                        </p:tgtEl>
                                      </p:cBhvr>
                                    </p:animEffect>
                                  </p:childTnLst>
                                </p:cTn>
                              </p:par>
                              <p:par>
                                <p:cTn id="31" presetID="22" presetClass="entr" presetSubtype="8" fill="hold" nodeType="with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wipe(left)">
                                      <p:cBhvr>
                                        <p:cTn id="33" dur="500"/>
                                        <p:tgtEl>
                                          <p:spTgt spid="6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2298"/>
                                        </p:tgtEl>
                                        <p:attrNameLst>
                                          <p:attrName>style.visibility</p:attrName>
                                        </p:attrNameLst>
                                      </p:cBhvr>
                                      <p:to>
                                        <p:strVal val="visible"/>
                                      </p:to>
                                    </p:set>
                                    <p:anim calcmode="lin" valueType="num">
                                      <p:cBhvr>
                                        <p:cTn id="37" dur="500" fill="hold"/>
                                        <p:tgtEl>
                                          <p:spTgt spid="12298"/>
                                        </p:tgtEl>
                                        <p:attrNameLst>
                                          <p:attrName>ppt_w</p:attrName>
                                        </p:attrNameLst>
                                      </p:cBhvr>
                                      <p:tavLst>
                                        <p:tav tm="0">
                                          <p:val>
                                            <p:fltVal val="0"/>
                                          </p:val>
                                        </p:tav>
                                        <p:tav tm="100000">
                                          <p:val>
                                            <p:strVal val="#ppt_w"/>
                                          </p:val>
                                        </p:tav>
                                      </p:tavLst>
                                    </p:anim>
                                    <p:anim calcmode="lin" valueType="num">
                                      <p:cBhvr>
                                        <p:cTn id="38" dur="500" fill="hold"/>
                                        <p:tgtEl>
                                          <p:spTgt spid="12298"/>
                                        </p:tgtEl>
                                        <p:attrNameLst>
                                          <p:attrName>ppt_h</p:attrName>
                                        </p:attrNameLst>
                                      </p:cBhvr>
                                      <p:tavLst>
                                        <p:tav tm="0">
                                          <p:val>
                                            <p:fltVal val="0"/>
                                          </p:val>
                                        </p:tav>
                                        <p:tav tm="100000">
                                          <p:val>
                                            <p:strVal val="#ppt_h"/>
                                          </p:val>
                                        </p:tav>
                                      </p:tavLst>
                                    </p:anim>
                                    <p:animEffect transition="in" filter="fade">
                                      <p:cBhvr>
                                        <p:cTn id="39" dur="500"/>
                                        <p:tgtEl>
                                          <p:spTgt spid="12298"/>
                                        </p:tgtEl>
                                      </p:cBhvr>
                                    </p:animEffect>
                                  </p:childTnLst>
                                </p:cTn>
                              </p:par>
                            </p:childTnLst>
                          </p:cTn>
                        </p:par>
                        <p:par>
                          <p:cTn id="40" fill="hold">
                            <p:stCondLst>
                              <p:cond delay="3250"/>
                            </p:stCondLst>
                            <p:childTnLst>
                              <p:par>
                                <p:cTn id="41" presetID="53" presetClass="entr" presetSubtype="16" fill="hold" nodeType="afterEffect">
                                  <p:stCondLst>
                                    <p:cond delay="0"/>
                                  </p:stCondLst>
                                  <p:childTnLst>
                                    <p:set>
                                      <p:cBhvr>
                                        <p:cTn id="42" dur="1" fill="hold">
                                          <p:stCondLst>
                                            <p:cond delay="0"/>
                                          </p:stCondLst>
                                        </p:cTn>
                                        <p:tgtEl>
                                          <p:spTgt spid="100"/>
                                        </p:tgtEl>
                                        <p:attrNameLst>
                                          <p:attrName>style.visibility</p:attrName>
                                        </p:attrNameLst>
                                      </p:cBhvr>
                                      <p:to>
                                        <p:strVal val="visible"/>
                                      </p:to>
                                    </p:set>
                                    <p:anim calcmode="lin" valueType="num">
                                      <p:cBhvr>
                                        <p:cTn id="43" dur="500" fill="hold"/>
                                        <p:tgtEl>
                                          <p:spTgt spid="100"/>
                                        </p:tgtEl>
                                        <p:attrNameLst>
                                          <p:attrName>ppt_w</p:attrName>
                                        </p:attrNameLst>
                                      </p:cBhvr>
                                      <p:tavLst>
                                        <p:tav tm="0">
                                          <p:val>
                                            <p:fltVal val="0"/>
                                          </p:val>
                                        </p:tav>
                                        <p:tav tm="100000">
                                          <p:val>
                                            <p:strVal val="#ppt_w"/>
                                          </p:val>
                                        </p:tav>
                                      </p:tavLst>
                                    </p:anim>
                                    <p:anim calcmode="lin" valueType="num">
                                      <p:cBhvr>
                                        <p:cTn id="44" dur="500" fill="hold"/>
                                        <p:tgtEl>
                                          <p:spTgt spid="100"/>
                                        </p:tgtEl>
                                        <p:attrNameLst>
                                          <p:attrName>ppt_h</p:attrName>
                                        </p:attrNameLst>
                                      </p:cBhvr>
                                      <p:tavLst>
                                        <p:tav tm="0">
                                          <p:val>
                                            <p:fltVal val="0"/>
                                          </p:val>
                                        </p:tav>
                                        <p:tav tm="100000">
                                          <p:val>
                                            <p:strVal val="#ppt_h"/>
                                          </p:val>
                                        </p:tav>
                                      </p:tavLst>
                                    </p:anim>
                                    <p:animEffect transition="in" filter="fade">
                                      <p:cBhvr>
                                        <p:cTn id="45" dur="500"/>
                                        <p:tgtEl>
                                          <p:spTgt spid="100"/>
                                        </p:tgtEl>
                                      </p:cBhvr>
                                    </p:animEffect>
                                  </p:childTnLst>
                                </p:cTn>
                              </p:par>
                            </p:childTnLst>
                          </p:cTn>
                        </p:par>
                        <p:par>
                          <p:cTn id="46" fill="hold">
                            <p:stCondLst>
                              <p:cond delay="3750"/>
                            </p:stCondLst>
                            <p:childTnLst>
                              <p:par>
                                <p:cTn id="47" presetID="22" presetClass="entr" presetSubtype="2"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right)">
                                      <p:cBhvr>
                                        <p:cTn id="49" dur="500"/>
                                        <p:tgtEl>
                                          <p:spTgt spid="23"/>
                                        </p:tgtEl>
                                      </p:cBhvr>
                                    </p:animEffect>
                                  </p:childTnLst>
                                </p:cTn>
                              </p:par>
                              <p:par>
                                <p:cTn id="50" presetID="22" presetClass="entr" presetSubtype="2" fill="hold" nodeType="with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wipe(right)">
                                      <p:cBhvr>
                                        <p:cTn id="52" dur="500"/>
                                        <p:tgtEl>
                                          <p:spTgt spid="59"/>
                                        </p:tgtEl>
                                      </p:cBhvr>
                                    </p:animEffect>
                                  </p:childTnLst>
                                </p:cTn>
                              </p:par>
                            </p:childTnLst>
                          </p:cTn>
                        </p:par>
                        <p:par>
                          <p:cTn id="53" fill="hold">
                            <p:stCondLst>
                              <p:cond delay="4250"/>
                            </p:stCondLst>
                            <p:childTnLst>
                              <p:par>
                                <p:cTn id="54" presetID="53" presetClass="entr" presetSubtype="16"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p:cTn id="56" dur="500" fill="hold"/>
                                        <p:tgtEl>
                                          <p:spTgt spid="86"/>
                                        </p:tgtEl>
                                        <p:attrNameLst>
                                          <p:attrName>ppt_w</p:attrName>
                                        </p:attrNameLst>
                                      </p:cBhvr>
                                      <p:tavLst>
                                        <p:tav tm="0">
                                          <p:val>
                                            <p:fltVal val="0"/>
                                          </p:val>
                                        </p:tav>
                                        <p:tav tm="100000">
                                          <p:val>
                                            <p:strVal val="#ppt_w"/>
                                          </p:val>
                                        </p:tav>
                                      </p:tavLst>
                                    </p:anim>
                                    <p:anim calcmode="lin" valueType="num">
                                      <p:cBhvr>
                                        <p:cTn id="57" dur="500" fill="hold"/>
                                        <p:tgtEl>
                                          <p:spTgt spid="86"/>
                                        </p:tgtEl>
                                        <p:attrNameLst>
                                          <p:attrName>ppt_h</p:attrName>
                                        </p:attrNameLst>
                                      </p:cBhvr>
                                      <p:tavLst>
                                        <p:tav tm="0">
                                          <p:val>
                                            <p:fltVal val="0"/>
                                          </p:val>
                                        </p:tav>
                                        <p:tav tm="100000">
                                          <p:val>
                                            <p:strVal val="#ppt_h"/>
                                          </p:val>
                                        </p:tav>
                                      </p:tavLst>
                                    </p:anim>
                                    <p:animEffect transition="in" filter="fade">
                                      <p:cBhvr>
                                        <p:cTn id="58" dur="500"/>
                                        <p:tgtEl>
                                          <p:spTgt spid="86"/>
                                        </p:tgtEl>
                                      </p:cBhvr>
                                    </p:animEffect>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99"/>
                                        </p:tgtEl>
                                        <p:attrNameLst>
                                          <p:attrName>style.visibility</p:attrName>
                                        </p:attrNameLst>
                                      </p:cBhvr>
                                      <p:to>
                                        <p:strVal val="visible"/>
                                      </p:to>
                                    </p:set>
                                    <p:anim calcmode="lin" valueType="num">
                                      <p:cBhvr>
                                        <p:cTn id="62" dur="500" fill="hold"/>
                                        <p:tgtEl>
                                          <p:spTgt spid="99"/>
                                        </p:tgtEl>
                                        <p:attrNameLst>
                                          <p:attrName>ppt_w</p:attrName>
                                        </p:attrNameLst>
                                      </p:cBhvr>
                                      <p:tavLst>
                                        <p:tav tm="0">
                                          <p:val>
                                            <p:fltVal val="0"/>
                                          </p:val>
                                        </p:tav>
                                        <p:tav tm="100000">
                                          <p:val>
                                            <p:strVal val="#ppt_w"/>
                                          </p:val>
                                        </p:tav>
                                      </p:tavLst>
                                    </p:anim>
                                    <p:anim calcmode="lin" valueType="num">
                                      <p:cBhvr>
                                        <p:cTn id="63" dur="500" fill="hold"/>
                                        <p:tgtEl>
                                          <p:spTgt spid="99"/>
                                        </p:tgtEl>
                                        <p:attrNameLst>
                                          <p:attrName>ppt_h</p:attrName>
                                        </p:attrNameLst>
                                      </p:cBhvr>
                                      <p:tavLst>
                                        <p:tav tm="0">
                                          <p:val>
                                            <p:fltVal val="0"/>
                                          </p:val>
                                        </p:tav>
                                        <p:tav tm="100000">
                                          <p:val>
                                            <p:strVal val="#ppt_h"/>
                                          </p:val>
                                        </p:tav>
                                      </p:tavLst>
                                    </p:anim>
                                    <p:animEffect transition="in" filter="fade">
                                      <p:cBhvr>
                                        <p:cTn id="64" dur="500"/>
                                        <p:tgtEl>
                                          <p:spTgt spid="99"/>
                                        </p:tgtEl>
                                      </p:cBhvr>
                                    </p:animEffect>
                                  </p:childTnLst>
                                </p:cTn>
                              </p:par>
                            </p:childTnLst>
                          </p:cTn>
                        </p:par>
                        <p:par>
                          <p:cTn id="65" fill="hold">
                            <p:stCondLst>
                              <p:cond delay="5250"/>
                            </p:stCondLst>
                            <p:childTnLst>
                              <p:par>
                                <p:cTn id="66" presetID="22" presetClass="entr" presetSubtype="8" fill="hold"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left)">
                                      <p:cBhvr>
                                        <p:cTn id="68" dur="500"/>
                                        <p:tgtEl>
                                          <p:spTgt spid="24"/>
                                        </p:tgtEl>
                                      </p:cBhvr>
                                    </p:animEffect>
                                  </p:childTnLst>
                                </p:cTn>
                              </p:par>
                              <p:par>
                                <p:cTn id="69" presetID="22" presetClass="entr" presetSubtype="4" fill="hold" nodeType="with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wipe(down)">
                                      <p:cBhvr>
                                        <p:cTn id="71" dur="500"/>
                                        <p:tgtEl>
                                          <p:spTgt spid="68"/>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82"/>
                                        </p:tgtEl>
                                        <p:attrNameLst>
                                          <p:attrName>style.visibility</p:attrName>
                                        </p:attrNameLst>
                                      </p:cBhvr>
                                      <p:to>
                                        <p:strVal val="visible"/>
                                      </p:to>
                                    </p:set>
                                    <p:anim calcmode="lin" valueType="num">
                                      <p:cBhvr>
                                        <p:cTn id="75" dur="500" fill="hold"/>
                                        <p:tgtEl>
                                          <p:spTgt spid="82"/>
                                        </p:tgtEl>
                                        <p:attrNameLst>
                                          <p:attrName>ppt_w</p:attrName>
                                        </p:attrNameLst>
                                      </p:cBhvr>
                                      <p:tavLst>
                                        <p:tav tm="0">
                                          <p:val>
                                            <p:fltVal val="0"/>
                                          </p:val>
                                        </p:tav>
                                        <p:tav tm="100000">
                                          <p:val>
                                            <p:strVal val="#ppt_w"/>
                                          </p:val>
                                        </p:tav>
                                      </p:tavLst>
                                    </p:anim>
                                    <p:anim calcmode="lin" valueType="num">
                                      <p:cBhvr>
                                        <p:cTn id="76" dur="500" fill="hold"/>
                                        <p:tgtEl>
                                          <p:spTgt spid="82"/>
                                        </p:tgtEl>
                                        <p:attrNameLst>
                                          <p:attrName>ppt_h</p:attrName>
                                        </p:attrNameLst>
                                      </p:cBhvr>
                                      <p:tavLst>
                                        <p:tav tm="0">
                                          <p:val>
                                            <p:fltVal val="0"/>
                                          </p:val>
                                        </p:tav>
                                        <p:tav tm="100000">
                                          <p:val>
                                            <p:strVal val="#ppt_h"/>
                                          </p:val>
                                        </p:tav>
                                      </p:tavLst>
                                    </p:anim>
                                    <p:animEffect transition="in" filter="fade">
                                      <p:cBhvr>
                                        <p:cTn id="77" dur="500"/>
                                        <p:tgtEl>
                                          <p:spTgt spid="82"/>
                                        </p:tgtEl>
                                      </p:cBhvr>
                                    </p:animEffect>
                                  </p:childTnLst>
                                </p:cTn>
                              </p:par>
                            </p:childTnLst>
                          </p:cTn>
                        </p:par>
                        <p:par>
                          <p:cTn id="78" fill="hold">
                            <p:stCondLst>
                              <p:cond delay="6250"/>
                            </p:stCondLst>
                            <p:childTnLst>
                              <p:par>
                                <p:cTn id="79" presetID="53" presetClass="entr" presetSubtype="16" fill="hold" nodeType="afterEffect">
                                  <p:stCondLst>
                                    <p:cond delay="0"/>
                                  </p:stCondLst>
                                  <p:childTnLst>
                                    <p:set>
                                      <p:cBhvr>
                                        <p:cTn id="80" dur="1" fill="hold">
                                          <p:stCondLst>
                                            <p:cond delay="0"/>
                                          </p:stCondLst>
                                        </p:cTn>
                                        <p:tgtEl>
                                          <p:spTgt spid="116"/>
                                        </p:tgtEl>
                                        <p:attrNameLst>
                                          <p:attrName>style.visibility</p:attrName>
                                        </p:attrNameLst>
                                      </p:cBhvr>
                                      <p:to>
                                        <p:strVal val="visible"/>
                                      </p:to>
                                    </p:set>
                                    <p:anim calcmode="lin" valueType="num">
                                      <p:cBhvr>
                                        <p:cTn id="81" dur="500" fill="hold"/>
                                        <p:tgtEl>
                                          <p:spTgt spid="116"/>
                                        </p:tgtEl>
                                        <p:attrNameLst>
                                          <p:attrName>ppt_w</p:attrName>
                                        </p:attrNameLst>
                                      </p:cBhvr>
                                      <p:tavLst>
                                        <p:tav tm="0">
                                          <p:val>
                                            <p:fltVal val="0"/>
                                          </p:val>
                                        </p:tav>
                                        <p:tav tm="100000">
                                          <p:val>
                                            <p:strVal val="#ppt_w"/>
                                          </p:val>
                                        </p:tav>
                                      </p:tavLst>
                                    </p:anim>
                                    <p:anim calcmode="lin" valueType="num">
                                      <p:cBhvr>
                                        <p:cTn id="82" dur="500" fill="hold"/>
                                        <p:tgtEl>
                                          <p:spTgt spid="116"/>
                                        </p:tgtEl>
                                        <p:attrNameLst>
                                          <p:attrName>ppt_h</p:attrName>
                                        </p:attrNameLst>
                                      </p:cBhvr>
                                      <p:tavLst>
                                        <p:tav tm="0">
                                          <p:val>
                                            <p:fltVal val="0"/>
                                          </p:val>
                                        </p:tav>
                                        <p:tav tm="100000">
                                          <p:val>
                                            <p:strVal val="#ppt_h"/>
                                          </p:val>
                                        </p:tav>
                                      </p:tavLst>
                                    </p:anim>
                                    <p:animEffect transition="in" filter="fade">
                                      <p:cBhvr>
                                        <p:cTn id="83"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12298" grpId="0" animBg="1"/>
      <p:bldP spid="86" grpId="0" animBg="1"/>
      <p:bldP spid="82" grpId="0" animBg="1"/>
      <p:bldP spid="98" grpId="0" animBg="1"/>
      <p:bldP spid="9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4870027" y="1622168"/>
            <a:ext cx="7355840" cy="4673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2431627"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2431627"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0" name="Round Single Corner Rectangle 9"/>
          <p:cNvSpPr/>
          <p:nvPr/>
        </p:nvSpPr>
        <p:spPr>
          <a:xfrm>
            <a:off x="4870027" y="5610578"/>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Text Placeholder 3"/>
          <p:cNvSpPr txBox="1">
            <a:spLocks/>
          </p:cNvSpPr>
          <p:nvPr/>
        </p:nvSpPr>
        <p:spPr>
          <a:xfrm>
            <a:off x="5487755" y="5823954"/>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5" name="Freeform 45"/>
          <p:cNvSpPr>
            <a:spLocks noChangeAspect="1" noEditPoints="1"/>
          </p:cNvSpPr>
          <p:nvPr/>
        </p:nvSpPr>
        <p:spPr bwMode="auto">
          <a:xfrm>
            <a:off x="4996011" y="5778177"/>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967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Round Single Corner Rectangle 15"/>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18"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D7F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Round Single Corner Rectangle 18"/>
          <p:cNvSpPr/>
          <p:nvPr/>
        </p:nvSpPr>
        <p:spPr>
          <a:xfrm>
            <a:off x="2438400" y="3554368"/>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0" name="Text Placeholder 3"/>
          <p:cNvSpPr txBox="1">
            <a:spLocks/>
          </p:cNvSpPr>
          <p:nvPr/>
        </p:nvSpPr>
        <p:spPr>
          <a:xfrm>
            <a:off x="2955911" y="3635803"/>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2560386" y="3610813"/>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39B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Round Single Corner Rectangle 21"/>
          <p:cNvSpPr/>
          <p:nvPr/>
        </p:nvSpPr>
        <p:spPr>
          <a:xfrm>
            <a:off x="-688" y="5898653"/>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 Placeholder 3"/>
          <p:cNvSpPr txBox="1">
            <a:spLocks/>
          </p:cNvSpPr>
          <p:nvPr/>
        </p:nvSpPr>
        <p:spPr>
          <a:xfrm>
            <a:off x="528546" y="5980088"/>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33021" y="5955098"/>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36B8E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Round Single Corner Rectangle 24"/>
          <p:cNvSpPr/>
          <p:nvPr/>
        </p:nvSpPr>
        <p:spPr>
          <a:xfrm>
            <a:off x="2431193" y="5898653"/>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 Placeholder 3"/>
          <p:cNvSpPr txBox="1">
            <a:spLocks/>
          </p:cNvSpPr>
          <p:nvPr/>
        </p:nvSpPr>
        <p:spPr>
          <a:xfrm>
            <a:off x="2960427" y="5980088"/>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2564902" y="5955098"/>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157EB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28" name="Picture 27">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86143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fill="hold"/>
                                        <p:tgtEl>
                                          <p:spTgt spid="16"/>
                                        </p:tgtEl>
                                        <p:attrNameLst>
                                          <p:attrName>ppt_x</p:attrName>
                                        </p:attrNameLst>
                                      </p:cBhvr>
                                      <p:tavLst>
                                        <p:tav tm="0">
                                          <p:val>
                                            <p:strVal val="0-#ppt_w/2"/>
                                          </p:val>
                                        </p:tav>
                                        <p:tav tm="100000">
                                          <p:val>
                                            <p:strVal val="#ppt_x"/>
                                          </p:val>
                                        </p:tav>
                                      </p:tavLst>
                                    </p:anim>
                                    <p:anim calcmode="lin" valueType="num">
                                      <p:cBhvr additive="base">
                                        <p:cTn id="18" dur="500" fill="hold"/>
                                        <p:tgtEl>
                                          <p:spTgt spid="16"/>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1+#ppt_w/2"/>
                                          </p:val>
                                        </p:tav>
                                        <p:tav tm="100000">
                                          <p:val>
                                            <p:strVal val="#ppt_x"/>
                                          </p:val>
                                        </p:tav>
                                      </p:tavLst>
                                    </p:anim>
                                    <p:anim calcmode="lin" valueType="num">
                                      <p:cBhvr additive="base">
                                        <p:cTn id="28" dur="500" fill="hold"/>
                                        <p:tgtEl>
                                          <p:spTgt spid="17"/>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additive="base">
                                        <p:cTn id="59" dur="500" fill="hold"/>
                                        <p:tgtEl>
                                          <p:spTgt spid="19"/>
                                        </p:tgtEl>
                                        <p:attrNameLst>
                                          <p:attrName>ppt_x</p:attrName>
                                        </p:attrNameLst>
                                      </p:cBhvr>
                                      <p:tavLst>
                                        <p:tav tm="0">
                                          <p:val>
                                            <p:strVal val="0-#ppt_w/2"/>
                                          </p:val>
                                        </p:tav>
                                        <p:tav tm="100000">
                                          <p:val>
                                            <p:strVal val="#ppt_x"/>
                                          </p:val>
                                        </p:tav>
                                      </p:tavLst>
                                    </p:anim>
                                    <p:anim calcmode="lin" valueType="num">
                                      <p:cBhvr additive="base">
                                        <p:cTn id="60" dur="500" fill="hold"/>
                                        <p:tgtEl>
                                          <p:spTgt spid="19"/>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0" fill="hold" grpId="0" nodeType="afterEffect">
                                  <p:stCondLst>
                                    <p:cond delay="0"/>
                                  </p:stCondLst>
                                  <p:childTnLst>
                                    <p:set>
                                      <p:cBhvr>
                                        <p:cTn id="63" dur="1" fill="hold">
                                          <p:stCondLst>
                                            <p:cond delay="0"/>
                                          </p:stCondLst>
                                        </p:cTn>
                                        <p:tgtEl>
                                          <p:spTgt spid="21"/>
                                        </p:tgtEl>
                                        <p:attrNameLst>
                                          <p:attrName>style.visibility</p:attrName>
                                        </p:attrNameLst>
                                      </p:cBhvr>
                                      <p:to>
                                        <p:strVal val="visible"/>
                                      </p:to>
                                    </p:set>
                                    <p:anim calcmode="lin" valueType="num">
                                      <p:cBhvr>
                                        <p:cTn id="64" dur="500" fill="hold"/>
                                        <p:tgtEl>
                                          <p:spTgt spid="21"/>
                                        </p:tgtEl>
                                        <p:attrNameLst>
                                          <p:attrName>ppt_w</p:attrName>
                                        </p:attrNameLst>
                                      </p:cBhvr>
                                      <p:tavLst>
                                        <p:tav tm="0">
                                          <p:val>
                                            <p:fltVal val="0"/>
                                          </p:val>
                                        </p:tav>
                                        <p:tav tm="100000">
                                          <p:val>
                                            <p:strVal val="#ppt_w"/>
                                          </p:val>
                                        </p:tav>
                                      </p:tavLst>
                                    </p:anim>
                                    <p:anim calcmode="lin" valueType="num">
                                      <p:cBhvr>
                                        <p:cTn id="65" dur="500" fill="hold"/>
                                        <p:tgtEl>
                                          <p:spTgt spid="21"/>
                                        </p:tgtEl>
                                        <p:attrNameLst>
                                          <p:attrName>ppt_h</p:attrName>
                                        </p:attrNameLst>
                                      </p:cBhvr>
                                      <p:tavLst>
                                        <p:tav tm="0">
                                          <p:val>
                                            <p:fltVal val="0"/>
                                          </p:val>
                                        </p:tav>
                                        <p:tav tm="100000">
                                          <p:val>
                                            <p:strVal val="#ppt_h"/>
                                          </p:val>
                                        </p:tav>
                                      </p:tavLst>
                                    </p:anim>
                                    <p:animEffect transition="in" filter="fade">
                                      <p:cBhvr>
                                        <p:cTn id="66" dur="500"/>
                                        <p:tgtEl>
                                          <p:spTgt spid="21"/>
                                        </p:tgtEl>
                                      </p:cBhvr>
                                    </p:animEffect>
                                  </p:childTnLst>
                                </p:cTn>
                              </p:par>
                              <p:par>
                                <p:cTn id="67" presetID="2" presetClass="entr" presetSubtype="2" accel="50000" decel="50000" fill="hold" grpId="0" nodeType="withEffect">
                                  <p:stCondLst>
                                    <p:cond delay="0"/>
                                  </p:stCondLst>
                                  <p:childTnLst>
                                    <p:set>
                                      <p:cBhvr>
                                        <p:cTn id="68" dur="1" fill="hold">
                                          <p:stCondLst>
                                            <p:cond delay="0"/>
                                          </p:stCondLst>
                                        </p:cTn>
                                        <p:tgtEl>
                                          <p:spTgt spid="20"/>
                                        </p:tgtEl>
                                        <p:attrNameLst>
                                          <p:attrName>style.visibility</p:attrName>
                                        </p:attrNameLst>
                                      </p:cBhvr>
                                      <p:to>
                                        <p:strVal val="visible"/>
                                      </p:to>
                                    </p:set>
                                    <p:anim calcmode="lin" valueType="num">
                                      <p:cBhvr additive="base">
                                        <p:cTn id="69" dur="500" fill="hold"/>
                                        <p:tgtEl>
                                          <p:spTgt spid="20"/>
                                        </p:tgtEl>
                                        <p:attrNameLst>
                                          <p:attrName>ppt_x</p:attrName>
                                        </p:attrNameLst>
                                      </p:cBhvr>
                                      <p:tavLst>
                                        <p:tav tm="0">
                                          <p:val>
                                            <p:strVal val="1+#ppt_w/2"/>
                                          </p:val>
                                        </p:tav>
                                        <p:tav tm="100000">
                                          <p:val>
                                            <p:strVal val="#ppt_x"/>
                                          </p:val>
                                        </p:tav>
                                      </p:tavLst>
                                    </p:anim>
                                    <p:anim calcmode="lin" valueType="num">
                                      <p:cBhvr additive="base">
                                        <p:cTn id="70" dur="500" fill="hold"/>
                                        <p:tgtEl>
                                          <p:spTgt spid="20"/>
                                        </p:tgtEl>
                                        <p:attrNameLst>
                                          <p:attrName>ppt_y</p:attrName>
                                        </p:attrNameLst>
                                      </p:cBhvr>
                                      <p:tavLst>
                                        <p:tav tm="0">
                                          <p:val>
                                            <p:strVal val="#ppt_y"/>
                                          </p:val>
                                        </p:tav>
                                        <p:tav tm="100000">
                                          <p:val>
                                            <p:strVal val="#ppt_y"/>
                                          </p:val>
                                        </p:tav>
                                      </p:tavLst>
                                    </p:anim>
                                  </p:childTnLst>
                                </p:cTn>
                              </p:par>
                            </p:childTnLst>
                          </p:cTn>
                        </p:par>
                        <p:par>
                          <p:cTn id="71" fill="hold">
                            <p:stCondLst>
                              <p:cond delay="5250"/>
                            </p:stCondLst>
                            <p:childTnLst>
                              <p:par>
                                <p:cTn id="72" presetID="53" presetClass="entr" presetSubtype="16" fill="hold" grpId="0"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500" fill="hold"/>
                                        <p:tgtEl>
                                          <p:spTgt spid="5"/>
                                        </p:tgtEl>
                                        <p:attrNameLst>
                                          <p:attrName>ppt_w</p:attrName>
                                        </p:attrNameLst>
                                      </p:cBhvr>
                                      <p:tavLst>
                                        <p:tav tm="0">
                                          <p:val>
                                            <p:fltVal val="0"/>
                                          </p:val>
                                        </p:tav>
                                        <p:tav tm="100000">
                                          <p:val>
                                            <p:strVal val="#ppt_w"/>
                                          </p:val>
                                        </p:tav>
                                      </p:tavLst>
                                    </p:anim>
                                    <p:anim calcmode="lin" valueType="num">
                                      <p:cBhvr>
                                        <p:cTn id="75" dur="500" fill="hold"/>
                                        <p:tgtEl>
                                          <p:spTgt spid="5"/>
                                        </p:tgtEl>
                                        <p:attrNameLst>
                                          <p:attrName>ppt_h</p:attrName>
                                        </p:attrNameLst>
                                      </p:cBhvr>
                                      <p:tavLst>
                                        <p:tav tm="0">
                                          <p:val>
                                            <p:fltVal val="0"/>
                                          </p:val>
                                        </p:tav>
                                        <p:tav tm="100000">
                                          <p:val>
                                            <p:strVal val="#ppt_h"/>
                                          </p:val>
                                        </p:tav>
                                      </p:tavLst>
                                    </p:anim>
                                    <p:animEffect transition="in" filter="fade">
                                      <p:cBhvr>
                                        <p:cTn id="76" dur="500"/>
                                        <p:tgtEl>
                                          <p:spTgt spid="5"/>
                                        </p:tgtEl>
                                      </p:cBhvr>
                                    </p:animEffect>
                                  </p:childTnLst>
                                </p:cTn>
                              </p:par>
                            </p:childTnLst>
                          </p:cTn>
                        </p:par>
                        <p:par>
                          <p:cTn id="77" fill="hold">
                            <p:stCondLst>
                              <p:cond delay="5750"/>
                            </p:stCondLst>
                            <p:childTnLst>
                              <p:par>
                                <p:cTn id="78" presetID="2" presetClass="entr" presetSubtype="8" accel="50000" decel="50000" fill="hold" nodeType="after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additive="base">
                                        <p:cTn id="80" dur="500" fill="hold"/>
                                        <p:tgtEl>
                                          <p:spTgt spid="25"/>
                                        </p:tgtEl>
                                        <p:attrNameLst>
                                          <p:attrName>ppt_x</p:attrName>
                                        </p:attrNameLst>
                                      </p:cBhvr>
                                      <p:tavLst>
                                        <p:tav tm="0">
                                          <p:val>
                                            <p:strVal val="0-#ppt_w/2"/>
                                          </p:val>
                                        </p:tav>
                                        <p:tav tm="100000">
                                          <p:val>
                                            <p:strVal val="#ppt_x"/>
                                          </p:val>
                                        </p:tav>
                                      </p:tavLst>
                                    </p:anim>
                                    <p:anim calcmode="lin" valueType="num">
                                      <p:cBhvr additive="base">
                                        <p:cTn id="81" dur="500" fill="hold"/>
                                        <p:tgtEl>
                                          <p:spTgt spid="25"/>
                                        </p:tgtEl>
                                        <p:attrNameLst>
                                          <p:attrName>ppt_y</p:attrName>
                                        </p:attrNameLst>
                                      </p:cBhvr>
                                      <p:tavLst>
                                        <p:tav tm="0">
                                          <p:val>
                                            <p:strVal val="#ppt_y"/>
                                          </p:val>
                                        </p:tav>
                                        <p:tav tm="100000">
                                          <p:val>
                                            <p:strVal val="#ppt_y"/>
                                          </p:val>
                                        </p:tav>
                                      </p:tavLst>
                                    </p:anim>
                                  </p:childTnLst>
                                </p:cTn>
                              </p:par>
                            </p:childTnLst>
                          </p:cTn>
                        </p:par>
                        <p:par>
                          <p:cTn id="82" fill="hold">
                            <p:stCondLst>
                              <p:cond delay="6250"/>
                            </p:stCondLst>
                            <p:childTnLst>
                              <p:par>
                                <p:cTn id="83" presetID="53" presetClass="entr" presetSubtype="0"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 calcmode="lin" valueType="num">
                                      <p:cBhvr>
                                        <p:cTn id="85" dur="500" fill="hold"/>
                                        <p:tgtEl>
                                          <p:spTgt spid="27"/>
                                        </p:tgtEl>
                                        <p:attrNameLst>
                                          <p:attrName>ppt_w</p:attrName>
                                        </p:attrNameLst>
                                      </p:cBhvr>
                                      <p:tavLst>
                                        <p:tav tm="0">
                                          <p:val>
                                            <p:fltVal val="0"/>
                                          </p:val>
                                        </p:tav>
                                        <p:tav tm="100000">
                                          <p:val>
                                            <p:strVal val="#ppt_w"/>
                                          </p:val>
                                        </p:tav>
                                      </p:tavLst>
                                    </p:anim>
                                    <p:anim calcmode="lin" valueType="num">
                                      <p:cBhvr>
                                        <p:cTn id="86" dur="500" fill="hold"/>
                                        <p:tgtEl>
                                          <p:spTgt spid="27"/>
                                        </p:tgtEl>
                                        <p:attrNameLst>
                                          <p:attrName>ppt_h</p:attrName>
                                        </p:attrNameLst>
                                      </p:cBhvr>
                                      <p:tavLst>
                                        <p:tav tm="0">
                                          <p:val>
                                            <p:fltVal val="0"/>
                                          </p:val>
                                        </p:tav>
                                        <p:tav tm="100000">
                                          <p:val>
                                            <p:strVal val="#ppt_h"/>
                                          </p:val>
                                        </p:tav>
                                      </p:tavLst>
                                    </p:anim>
                                    <p:animEffect transition="in" filter="fade">
                                      <p:cBhvr>
                                        <p:cTn id="87" dur="500"/>
                                        <p:tgtEl>
                                          <p:spTgt spid="27"/>
                                        </p:tgtEl>
                                      </p:cBhvr>
                                    </p:animEffect>
                                  </p:childTnLst>
                                </p:cTn>
                              </p:par>
                              <p:par>
                                <p:cTn id="88" presetID="2" presetClass="entr" presetSubtype="2" accel="50000" decel="50000" fill="hold" grpId="0" nodeType="with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additive="base">
                                        <p:cTn id="90" dur="500" fill="hold"/>
                                        <p:tgtEl>
                                          <p:spTgt spid="26"/>
                                        </p:tgtEl>
                                        <p:attrNameLst>
                                          <p:attrName>ppt_x</p:attrName>
                                        </p:attrNameLst>
                                      </p:cBhvr>
                                      <p:tavLst>
                                        <p:tav tm="0">
                                          <p:val>
                                            <p:strVal val="1+#ppt_w/2"/>
                                          </p:val>
                                        </p:tav>
                                        <p:tav tm="100000">
                                          <p:val>
                                            <p:strVal val="#ppt_x"/>
                                          </p:val>
                                        </p:tav>
                                      </p:tavLst>
                                    </p:anim>
                                    <p:anim calcmode="lin" valueType="num">
                                      <p:cBhvr additive="base">
                                        <p:cTn id="91" dur="500" fill="hold"/>
                                        <p:tgtEl>
                                          <p:spTgt spid="26"/>
                                        </p:tgtEl>
                                        <p:attrNameLst>
                                          <p:attrName>ppt_y</p:attrName>
                                        </p:attrNameLst>
                                      </p:cBhvr>
                                      <p:tavLst>
                                        <p:tav tm="0">
                                          <p:val>
                                            <p:strVal val="#ppt_y"/>
                                          </p:val>
                                        </p:tav>
                                        <p:tav tm="100000">
                                          <p:val>
                                            <p:strVal val="#ppt_y"/>
                                          </p:val>
                                        </p:tav>
                                      </p:tavLst>
                                    </p:anim>
                                  </p:childTnLst>
                                </p:cTn>
                              </p:par>
                            </p:childTnLst>
                          </p:cTn>
                        </p:par>
                        <p:par>
                          <p:cTn id="92" fill="hold">
                            <p:stCondLst>
                              <p:cond delay="6750"/>
                            </p:stCondLst>
                            <p:childTnLst>
                              <p:par>
                                <p:cTn id="93" presetID="53" presetClass="entr" presetSubtype="16" fill="hold" grpId="0" nodeType="afterEffect">
                                  <p:stCondLst>
                                    <p:cond delay="0"/>
                                  </p:stCondLst>
                                  <p:childTnLst>
                                    <p:set>
                                      <p:cBhvr>
                                        <p:cTn id="94" dur="1" fill="hold">
                                          <p:stCondLst>
                                            <p:cond delay="0"/>
                                          </p:stCondLst>
                                        </p:cTn>
                                        <p:tgtEl>
                                          <p:spTgt spid="2"/>
                                        </p:tgtEl>
                                        <p:attrNameLst>
                                          <p:attrName>style.visibility</p:attrName>
                                        </p:attrNameLst>
                                      </p:cBhvr>
                                      <p:to>
                                        <p:strVal val="visible"/>
                                      </p:to>
                                    </p:set>
                                    <p:anim calcmode="lin" valueType="num">
                                      <p:cBhvr>
                                        <p:cTn id="95" dur="500" fill="hold"/>
                                        <p:tgtEl>
                                          <p:spTgt spid="2"/>
                                        </p:tgtEl>
                                        <p:attrNameLst>
                                          <p:attrName>ppt_w</p:attrName>
                                        </p:attrNameLst>
                                      </p:cBhvr>
                                      <p:tavLst>
                                        <p:tav tm="0">
                                          <p:val>
                                            <p:fltVal val="0"/>
                                          </p:val>
                                        </p:tav>
                                        <p:tav tm="100000">
                                          <p:val>
                                            <p:strVal val="#ppt_w"/>
                                          </p:val>
                                        </p:tav>
                                      </p:tavLst>
                                    </p:anim>
                                    <p:anim calcmode="lin" valueType="num">
                                      <p:cBhvr>
                                        <p:cTn id="96" dur="500" fill="hold"/>
                                        <p:tgtEl>
                                          <p:spTgt spid="2"/>
                                        </p:tgtEl>
                                        <p:attrNameLst>
                                          <p:attrName>ppt_h</p:attrName>
                                        </p:attrNameLst>
                                      </p:cBhvr>
                                      <p:tavLst>
                                        <p:tav tm="0">
                                          <p:val>
                                            <p:fltVal val="0"/>
                                          </p:val>
                                        </p:tav>
                                        <p:tav tm="100000">
                                          <p:val>
                                            <p:strVal val="#ppt_h"/>
                                          </p:val>
                                        </p:tav>
                                      </p:tavLst>
                                    </p:anim>
                                    <p:animEffect transition="in" filter="fade">
                                      <p:cBhvr>
                                        <p:cTn id="97" dur="500"/>
                                        <p:tgtEl>
                                          <p:spTgt spid="2"/>
                                        </p:tgtEl>
                                      </p:cBhvr>
                                    </p:animEffect>
                                  </p:childTnLst>
                                </p:cTn>
                              </p:par>
                            </p:childTnLst>
                          </p:cTn>
                        </p:par>
                        <p:par>
                          <p:cTn id="98" fill="hold">
                            <p:stCondLst>
                              <p:cond delay="7250"/>
                            </p:stCondLst>
                            <p:childTnLst>
                              <p:par>
                                <p:cTn id="99" presetID="2" presetClass="entr" presetSubtype="8" accel="50000" decel="50000" fill="hold" nodeType="afterEffect">
                                  <p:stCondLst>
                                    <p:cond delay="0"/>
                                  </p:stCondLst>
                                  <p:childTnLst>
                                    <p:set>
                                      <p:cBhvr>
                                        <p:cTn id="100" dur="1" fill="hold">
                                          <p:stCondLst>
                                            <p:cond delay="0"/>
                                          </p:stCondLst>
                                        </p:cTn>
                                        <p:tgtEl>
                                          <p:spTgt spid="10"/>
                                        </p:tgtEl>
                                        <p:attrNameLst>
                                          <p:attrName>style.visibility</p:attrName>
                                        </p:attrNameLst>
                                      </p:cBhvr>
                                      <p:to>
                                        <p:strVal val="visible"/>
                                      </p:to>
                                    </p:set>
                                    <p:anim calcmode="lin" valueType="num">
                                      <p:cBhvr additive="base">
                                        <p:cTn id="101" dur="500" fill="hold"/>
                                        <p:tgtEl>
                                          <p:spTgt spid="10"/>
                                        </p:tgtEl>
                                        <p:attrNameLst>
                                          <p:attrName>ppt_x</p:attrName>
                                        </p:attrNameLst>
                                      </p:cBhvr>
                                      <p:tavLst>
                                        <p:tav tm="0">
                                          <p:val>
                                            <p:strVal val="0-#ppt_w/2"/>
                                          </p:val>
                                        </p:tav>
                                        <p:tav tm="100000">
                                          <p:val>
                                            <p:strVal val="#ppt_x"/>
                                          </p:val>
                                        </p:tav>
                                      </p:tavLst>
                                    </p:anim>
                                    <p:anim calcmode="lin" valueType="num">
                                      <p:cBhvr additive="base">
                                        <p:cTn id="102" dur="500" fill="hold"/>
                                        <p:tgtEl>
                                          <p:spTgt spid="10"/>
                                        </p:tgtEl>
                                        <p:attrNameLst>
                                          <p:attrName>ppt_y</p:attrName>
                                        </p:attrNameLst>
                                      </p:cBhvr>
                                      <p:tavLst>
                                        <p:tav tm="0">
                                          <p:val>
                                            <p:strVal val="#ppt_y"/>
                                          </p:val>
                                        </p:tav>
                                        <p:tav tm="100000">
                                          <p:val>
                                            <p:strVal val="#ppt_y"/>
                                          </p:val>
                                        </p:tav>
                                      </p:tavLst>
                                    </p:anim>
                                  </p:childTnLst>
                                </p:cTn>
                              </p:par>
                            </p:childTnLst>
                          </p:cTn>
                        </p:par>
                        <p:par>
                          <p:cTn id="103" fill="hold">
                            <p:stCondLst>
                              <p:cond delay="7750"/>
                            </p:stCondLst>
                            <p:childTnLst>
                              <p:par>
                                <p:cTn id="104" presetID="53" presetClass="entr" presetSubtype="0" fill="hold" grpId="0" nodeType="afterEffect">
                                  <p:stCondLst>
                                    <p:cond delay="0"/>
                                  </p:stCondLst>
                                  <p:childTnLst>
                                    <p:set>
                                      <p:cBhvr>
                                        <p:cTn id="105" dur="1" fill="hold">
                                          <p:stCondLst>
                                            <p:cond delay="0"/>
                                          </p:stCondLst>
                                        </p:cTn>
                                        <p:tgtEl>
                                          <p:spTgt spid="15"/>
                                        </p:tgtEl>
                                        <p:attrNameLst>
                                          <p:attrName>style.visibility</p:attrName>
                                        </p:attrNameLst>
                                      </p:cBhvr>
                                      <p:to>
                                        <p:strVal val="visible"/>
                                      </p:to>
                                    </p:set>
                                    <p:anim calcmode="lin" valueType="num">
                                      <p:cBhvr>
                                        <p:cTn id="106" dur="500" fill="hold"/>
                                        <p:tgtEl>
                                          <p:spTgt spid="15"/>
                                        </p:tgtEl>
                                        <p:attrNameLst>
                                          <p:attrName>ppt_w</p:attrName>
                                        </p:attrNameLst>
                                      </p:cBhvr>
                                      <p:tavLst>
                                        <p:tav tm="0">
                                          <p:val>
                                            <p:fltVal val="0"/>
                                          </p:val>
                                        </p:tav>
                                        <p:tav tm="100000">
                                          <p:val>
                                            <p:strVal val="#ppt_w"/>
                                          </p:val>
                                        </p:tav>
                                      </p:tavLst>
                                    </p:anim>
                                    <p:anim calcmode="lin" valueType="num">
                                      <p:cBhvr>
                                        <p:cTn id="107" dur="500" fill="hold"/>
                                        <p:tgtEl>
                                          <p:spTgt spid="15"/>
                                        </p:tgtEl>
                                        <p:attrNameLst>
                                          <p:attrName>ppt_h</p:attrName>
                                        </p:attrNameLst>
                                      </p:cBhvr>
                                      <p:tavLst>
                                        <p:tav tm="0">
                                          <p:val>
                                            <p:fltVal val="0"/>
                                          </p:val>
                                        </p:tav>
                                        <p:tav tm="100000">
                                          <p:val>
                                            <p:strVal val="#ppt_h"/>
                                          </p:val>
                                        </p:tav>
                                      </p:tavLst>
                                    </p:anim>
                                    <p:animEffect transition="in" filter="fade">
                                      <p:cBhvr>
                                        <p:cTn id="108" dur="500"/>
                                        <p:tgtEl>
                                          <p:spTgt spid="15"/>
                                        </p:tgtEl>
                                      </p:cBhvr>
                                    </p:animEffect>
                                  </p:childTnLst>
                                </p:cTn>
                              </p:par>
                              <p:par>
                                <p:cTn id="109" presetID="2" presetClass="entr" presetSubtype="2" accel="50000" decel="50000" fill="hold" grpId="0" nodeType="withEffect">
                                  <p:stCondLst>
                                    <p:cond delay="0"/>
                                  </p:stCondLst>
                                  <p:childTnLst>
                                    <p:set>
                                      <p:cBhvr>
                                        <p:cTn id="110" dur="1" fill="hold">
                                          <p:stCondLst>
                                            <p:cond delay="0"/>
                                          </p:stCondLst>
                                        </p:cTn>
                                        <p:tgtEl>
                                          <p:spTgt spid="14"/>
                                        </p:tgtEl>
                                        <p:attrNameLst>
                                          <p:attrName>style.visibility</p:attrName>
                                        </p:attrNameLst>
                                      </p:cBhvr>
                                      <p:to>
                                        <p:strVal val="visible"/>
                                      </p:to>
                                    </p:set>
                                    <p:anim calcmode="lin" valueType="num">
                                      <p:cBhvr additive="base">
                                        <p:cTn id="111" dur="500" fill="hold"/>
                                        <p:tgtEl>
                                          <p:spTgt spid="14"/>
                                        </p:tgtEl>
                                        <p:attrNameLst>
                                          <p:attrName>ppt_x</p:attrName>
                                        </p:attrNameLst>
                                      </p:cBhvr>
                                      <p:tavLst>
                                        <p:tav tm="0">
                                          <p:val>
                                            <p:strVal val="1+#ppt_w/2"/>
                                          </p:val>
                                        </p:tav>
                                        <p:tav tm="100000">
                                          <p:val>
                                            <p:strVal val="#ppt_x"/>
                                          </p:val>
                                        </p:tav>
                                      </p:tavLst>
                                    </p:anim>
                                    <p:anim calcmode="lin" valueType="num">
                                      <p:cBhvr additive="base">
                                        <p:cTn id="112"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14" grpId="0"/>
      <p:bldP spid="15" grpId="0" animBg="1"/>
      <p:bldP spid="17" grpId="0"/>
      <p:bldP spid="18" grpId="0" animBg="1"/>
      <p:bldP spid="20" grpId="0"/>
      <p:bldP spid="21" grpId="0" animBg="1"/>
      <p:bldP spid="23" grpId="0"/>
      <p:bldP spid="24" grpId="0" animBg="1"/>
      <p:bldP spid="26" grpId="0"/>
      <p:bldP spid="2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3" name="Rectangle 22"/>
          <p:cNvSpPr/>
          <p:nvPr/>
        </p:nvSpPr>
        <p:spPr>
          <a:xfrm>
            <a:off x="0" y="4427859"/>
            <a:ext cx="12192000" cy="2430142"/>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6735" y="15498"/>
            <a:ext cx="5028781" cy="6858000"/>
          </a:xfrm>
          <a:prstGeom prst="rect">
            <a:avLst/>
          </a:prstGeom>
        </p:spPr>
      </p:pic>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4669" y="15498"/>
            <a:ext cx="5028781" cy="6858000"/>
          </a:xfrm>
          <a:prstGeom prst="rect">
            <a:avLst/>
          </a:prstGeom>
        </p:spPr>
      </p:pic>
      <p:sp>
        <p:nvSpPr>
          <p:cNvPr id="13" name="TextBox 12"/>
          <p:cNvSpPr txBox="1"/>
          <p:nvPr/>
        </p:nvSpPr>
        <p:spPr>
          <a:xfrm>
            <a:off x="4297198" y="1601300"/>
            <a:ext cx="2141368" cy="1569660"/>
          </a:xfrm>
          <a:prstGeom prst="rect">
            <a:avLst/>
          </a:prstGeom>
          <a:noFill/>
        </p:spPr>
        <p:txBody>
          <a:bodyPr wrap="square" rtlCol="0">
            <a:spAutoFit/>
          </a:bodyPr>
          <a:lstStyle/>
          <a:p>
            <a:pPr algn="ctr"/>
            <a:r>
              <a:rPr lang="en-US" sz="9600" dirty="0">
                <a:solidFill>
                  <a:srgbClr val="56595E"/>
                </a:solidFill>
                <a:latin typeface="Candara" panose="020E0502030303020204" pitchFamily="34" charset="0"/>
                <a:cs typeface="Estrangelo Edessa" panose="03080600000000000000" pitchFamily="66" charset="0"/>
              </a:rPr>
              <a:t>VS</a:t>
            </a:r>
          </a:p>
        </p:txBody>
      </p:sp>
      <p:sp>
        <p:nvSpPr>
          <p:cNvPr id="21" name="Freeform 20"/>
          <p:cNvSpPr/>
          <p:nvPr/>
        </p:nvSpPr>
        <p:spPr>
          <a:xfrm>
            <a:off x="1577216" y="835010"/>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a:off x="7619423" y="846298"/>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p:cNvGrpSpPr/>
          <p:nvPr/>
        </p:nvGrpSpPr>
        <p:grpSpPr>
          <a:xfrm>
            <a:off x="1142289" y="4907201"/>
            <a:ext cx="1833853" cy="426430"/>
            <a:chOff x="9403087" y="1900551"/>
            <a:chExt cx="1833853" cy="426430"/>
          </a:xfrm>
        </p:grpSpPr>
        <p:sp>
          <p:nvSpPr>
            <p:cNvPr id="2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6B8E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26" name="TextBox 25"/>
            <p:cNvSpPr txBox="1"/>
            <p:nvPr/>
          </p:nvSpPr>
          <p:spPr>
            <a:xfrm>
              <a:off x="9682460" y="1957649"/>
              <a:ext cx="1554480" cy="369332"/>
            </a:xfrm>
            <a:prstGeom prst="rect">
              <a:avLst/>
            </a:prstGeom>
            <a:noFill/>
          </p:spPr>
          <p:txBody>
            <a:bodyPr wrap="square" rtlCol="0">
              <a:spAutoFit/>
            </a:bodyPr>
            <a:lstStyle/>
            <a:p>
              <a:r>
                <a:rPr lang="en-US" dirty="0">
                  <a:solidFill>
                    <a:srgbClr val="36B8E3"/>
                  </a:solidFill>
                  <a:latin typeface="Candara" panose="020E0502030303020204" pitchFamily="34" charset="0"/>
                </a:rPr>
                <a:t>Lorem Ipsum</a:t>
              </a:r>
            </a:p>
          </p:txBody>
        </p:sp>
      </p:grpSp>
      <p:sp>
        <p:nvSpPr>
          <p:cNvPr id="29" name="TextBox 28"/>
          <p:cNvSpPr txBox="1"/>
          <p:nvPr/>
        </p:nvSpPr>
        <p:spPr>
          <a:xfrm>
            <a:off x="1142289"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nvGrpSpPr>
          <p:cNvPr id="30" name="Group 29"/>
          <p:cNvGrpSpPr/>
          <p:nvPr/>
        </p:nvGrpSpPr>
        <p:grpSpPr>
          <a:xfrm>
            <a:off x="7200518" y="4907201"/>
            <a:ext cx="1833853" cy="426430"/>
            <a:chOff x="9403087" y="1900551"/>
            <a:chExt cx="1833853" cy="426430"/>
          </a:xfrm>
        </p:grpSpPr>
        <p:sp>
          <p:nvSpPr>
            <p:cNvPr id="3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32" name="TextBox 31"/>
            <p:cNvSpPr txBox="1"/>
            <p:nvPr/>
          </p:nvSpPr>
          <p:spPr>
            <a:xfrm>
              <a:off x="9682460" y="1957649"/>
              <a:ext cx="1554480" cy="369332"/>
            </a:xfrm>
            <a:prstGeom prst="rect">
              <a:avLst/>
            </a:prstGeom>
            <a:noFill/>
          </p:spPr>
          <p:txBody>
            <a:bodyPr wrap="square" rtlCol="0">
              <a:spAutoFit/>
            </a:bodyPr>
            <a:lstStyle/>
            <a:p>
              <a:r>
                <a:rPr lang="en-US" dirty="0">
                  <a:solidFill>
                    <a:srgbClr val="239BD3"/>
                  </a:solidFill>
                  <a:latin typeface="Candara" panose="020E0502030303020204" pitchFamily="34" charset="0"/>
                </a:rPr>
                <a:t>Lorem Ipsum</a:t>
              </a:r>
            </a:p>
          </p:txBody>
        </p:sp>
      </p:grpSp>
      <p:sp>
        <p:nvSpPr>
          <p:cNvPr id="33" name="TextBox 32"/>
          <p:cNvSpPr txBox="1"/>
          <p:nvPr/>
        </p:nvSpPr>
        <p:spPr>
          <a:xfrm>
            <a:off x="7200518"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pic>
        <p:nvPicPr>
          <p:cNvPr id="16" name="Picture 15">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89622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900" decel="100000" fill="hold"/>
                                        <p:tgtEl>
                                          <p:spTgt spid="19"/>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9" presetClass="entr" presetSubtype="0" fill="hold" grpId="0" nodeType="after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dissolve">
                                      <p:cBhvr>
                                        <p:cTn id="14" dur="1000"/>
                                        <p:tgtEl>
                                          <p:spTgt spid="21"/>
                                        </p:tgtEl>
                                      </p:cBhvr>
                                    </p:animEffect>
                                  </p:childTnLst>
                                </p:cTn>
                              </p:par>
                            </p:childTnLst>
                          </p:cTn>
                        </p:par>
                        <p:par>
                          <p:cTn id="15" fill="hold">
                            <p:stCondLst>
                              <p:cond delay="2000"/>
                            </p:stCondLst>
                            <p:childTnLst>
                              <p:par>
                                <p:cTn id="16" presetID="19" presetClass="entr" presetSubtype="1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p:cTn id="18" dur="2000" fill="hold"/>
                                        <p:tgtEl>
                                          <p:spTgt spid="13"/>
                                        </p:tgtEl>
                                        <p:attrNameLst>
                                          <p:attrName>ppt_w</p:attrName>
                                        </p:attrNameLst>
                                      </p:cBhvr>
                                      <p:tavLst>
                                        <p:tav tm="0" fmla="#ppt_w*sin(2.5*pi*$)">
                                          <p:val>
                                            <p:fltVal val="0"/>
                                          </p:val>
                                        </p:tav>
                                        <p:tav tm="100000">
                                          <p:val>
                                            <p:fltVal val="1"/>
                                          </p:val>
                                        </p:tav>
                                      </p:tavLst>
                                    </p:anim>
                                    <p:anim calcmode="lin" valueType="num">
                                      <p:cBhvr>
                                        <p:cTn id="19" dur="2000" fill="hold"/>
                                        <p:tgtEl>
                                          <p:spTgt spid="13"/>
                                        </p:tgtEl>
                                        <p:attrNameLst>
                                          <p:attrName>ppt_h</p:attrName>
                                        </p:attrNameLst>
                                      </p:cBhvr>
                                      <p:tavLst>
                                        <p:tav tm="0">
                                          <p:val>
                                            <p:strVal val="#ppt_h"/>
                                          </p:val>
                                        </p:tav>
                                        <p:tav tm="100000">
                                          <p:val>
                                            <p:strVal val="#ppt_h"/>
                                          </p:val>
                                        </p:tav>
                                      </p:tavLst>
                                    </p:anim>
                                  </p:childTnLst>
                                </p:cTn>
                              </p:par>
                              <p:par>
                                <p:cTn id="20" presetID="37" presetClass="entr" presetSubtype="0" fill="hold" nodeType="withEffect">
                                  <p:stCondLst>
                                    <p:cond delay="100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1000"/>
                                        <p:tgtEl>
                                          <p:spTgt spid="3"/>
                                        </p:tgtEl>
                                      </p:cBhvr>
                                    </p:animEffect>
                                    <p:anim calcmode="lin" valueType="num">
                                      <p:cBhvr>
                                        <p:cTn id="23" dur="1000" fill="hold"/>
                                        <p:tgtEl>
                                          <p:spTgt spid="3"/>
                                        </p:tgtEl>
                                        <p:attrNameLst>
                                          <p:attrName>ppt_x</p:attrName>
                                        </p:attrNameLst>
                                      </p:cBhvr>
                                      <p:tavLst>
                                        <p:tav tm="0">
                                          <p:val>
                                            <p:strVal val="#ppt_x"/>
                                          </p:val>
                                        </p:tav>
                                        <p:tav tm="100000">
                                          <p:val>
                                            <p:strVal val="#ppt_x"/>
                                          </p:val>
                                        </p:tav>
                                      </p:tavLst>
                                    </p:anim>
                                    <p:anim calcmode="lin" valueType="num">
                                      <p:cBhvr>
                                        <p:cTn id="24" dur="900" decel="100000" fill="hold"/>
                                        <p:tgtEl>
                                          <p:spTgt spid="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26" presetID="9" presetClass="entr" presetSubtype="0" fill="hold" grpId="0" nodeType="withEffect">
                                  <p:stCondLst>
                                    <p:cond delay="2000"/>
                                  </p:stCondLst>
                                  <p:childTnLst>
                                    <p:set>
                                      <p:cBhvr>
                                        <p:cTn id="27" dur="1" fill="hold">
                                          <p:stCondLst>
                                            <p:cond delay="0"/>
                                          </p:stCondLst>
                                        </p:cTn>
                                        <p:tgtEl>
                                          <p:spTgt spid="22"/>
                                        </p:tgtEl>
                                        <p:attrNameLst>
                                          <p:attrName>style.visibility</p:attrName>
                                        </p:attrNameLst>
                                      </p:cBhvr>
                                      <p:to>
                                        <p:strVal val="visible"/>
                                      </p:to>
                                    </p:set>
                                    <p:animEffect transition="in" filter="dissolve">
                                      <p:cBhvr>
                                        <p:cTn id="28" dur="1000"/>
                                        <p:tgtEl>
                                          <p:spTgt spid="22"/>
                                        </p:tgtEl>
                                      </p:cBhvr>
                                    </p:animEffect>
                                  </p:childTnLst>
                                </p:cTn>
                              </p:par>
                            </p:childTnLst>
                          </p:cTn>
                        </p:par>
                        <p:par>
                          <p:cTn id="29" fill="hold">
                            <p:stCondLst>
                              <p:cond delay="5000"/>
                            </p:stCondLst>
                            <p:childTnLst>
                              <p:par>
                                <p:cTn id="30" presetID="16" presetClass="entr" presetSubtype="21" fill="hold" grpId="0"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barn(inVertical)">
                                      <p:cBhvr>
                                        <p:cTn id="32" dur="500"/>
                                        <p:tgtEl>
                                          <p:spTgt spid="23"/>
                                        </p:tgtEl>
                                      </p:cBhvr>
                                    </p:animEffect>
                                  </p:childTnLst>
                                </p:cTn>
                              </p:par>
                            </p:childTnLst>
                          </p:cTn>
                        </p:par>
                        <p:par>
                          <p:cTn id="33" fill="hold">
                            <p:stCondLst>
                              <p:cond delay="5500"/>
                            </p:stCondLst>
                            <p:childTnLst>
                              <p:par>
                                <p:cTn id="34" presetID="23" presetClass="entr" presetSubtype="528" fill="hold" nodeType="after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p:cTn id="36" dur="1000" fill="hold"/>
                                        <p:tgtEl>
                                          <p:spTgt spid="24"/>
                                        </p:tgtEl>
                                        <p:attrNameLst>
                                          <p:attrName>ppt_w</p:attrName>
                                        </p:attrNameLst>
                                      </p:cBhvr>
                                      <p:tavLst>
                                        <p:tav tm="0">
                                          <p:val>
                                            <p:fltVal val="0"/>
                                          </p:val>
                                        </p:tav>
                                        <p:tav tm="100000">
                                          <p:val>
                                            <p:strVal val="#ppt_w"/>
                                          </p:val>
                                        </p:tav>
                                      </p:tavLst>
                                    </p:anim>
                                    <p:anim calcmode="lin" valueType="num">
                                      <p:cBhvr>
                                        <p:cTn id="37" dur="1000" fill="hold"/>
                                        <p:tgtEl>
                                          <p:spTgt spid="24"/>
                                        </p:tgtEl>
                                        <p:attrNameLst>
                                          <p:attrName>ppt_h</p:attrName>
                                        </p:attrNameLst>
                                      </p:cBhvr>
                                      <p:tavLst>
                                        <p:tav tm="0">
                                          <p:val>
                                            <p:fltVal val="0"/>
                                          </p:val>
                                        </p:tav>
                                        <p:tav tm="100000">
                                          <p:val>
                                            <p:strVal val="#ppt_h"/>
                                          </p:val>
                                        </p:tav>
                                      </p:tavLst>
                                    </p:anim>
                                    <p:anim calcmode="lin" valueType="num">
                                      <p:cBhvr>
                                        <p:cTn id="38" dur="1000" fill="hold"/>
                                        <p:tgtEl>
                                          <p:spTgt spid="24"/>
                                        </p:tgtEl>
                                        <p:attrNameLst>
                                          <p:attrName>ppt_x</p:attrName>
                                        </p:attrNameLst>
                                      </p:cBhvr>
                                      <p:tavLst>
                                        <p:tav tm="0">
                                          <p:val>
                                            <p:fltVal val="0.5"/>
                                          </p:val>
                                        </p:tav>
                                        <p:tav tm="100000">
                                          <p:val>
                                            <p:strVal val="#ppt_x"/>
                                          </p:val>
                                        </p:tav>
                                      </p:tavLst>
                                    </p:anim>
                                    <p:anim calcmode="lin" valueType="num">
                                      <p:cBhvr>
                                        <p:cTn id="39" dur="1000" fill="hold"/>
                                        <p:tgtEl>
                                          <p:spTgt spid="24"/>
                                        </p:tgtEl>
                                        <p:attrNameLst>
                                          <p:attrName>ppt_y</p:attrName>
                                        </p:attrNameLst>
                                      </p:cBhvr>
                                      <p:tavLst>
                                        <p:tav tm="0">
                                          <p:val>
                                            <p:fltVal val="0.5"/>
                                          </p:val>
                                        </p:tav>
                                        <p:tav tm="100000">
                                          <p:val>
                                            <p:strVal val="#ppt_y"/>
                                          </p:val>
                                        </p:tav>
                                      </p:tavLst>
                                    </p:anim>
                                  </p:childTnLst>
                                </p:cTn>
                              </p:par>
                            </p:childTnLst>
                          </p:cTn>
                        </p:par>
                        <p:par>
                          <p:cTn id="40" fill="hold">
                            <p:stCondLst>
                              <p:cond delay="6500"/>
                            </p:stCondLst>
                            <p:childTnLst>
                              <p:par>
                                <p:cTn id="41" presetID="37" presetClass="entr" presetSubtype="0" fill="hold" grpId="0" nodeType="afterEffect">
                                  <p:stCondLst>
                                    <p:cond delay="0"/>
                                  </p:stCondLst>
                                  <p:childTnLst>
                                    <p:set>
                                      <p:cBhvr>
                                        <p:cTn id="42" dur="1" fill="hold">
                                          <p:stCondLst>
                                            <p:cond delay="0"/>
                                          </p:stCondLst>
                                        </p:cTn>
                                        <p:tgtEl>
                                          <p:spTgt spid="29"/>
                                        </p:tgtEl>
                                        <p:attrNameLst>
                                          <p:attrName>style.visibility</p:attrName>
                                        </p:attrNameLst>
                                      </p:cBhvr>
                                      <p:to>
                                        <p:strVal val="visible"/>
                                      </p:to>
                                    </p:set>
                                    <p:animEffect transition="in" filter="fade">
                                      <p:cBhvr>
                                        <p:cTn id="43" dur="1000"/>
                                        <p:tgtEl>
                                          <p:spTgt spid="29"/>
                                        </p:tgtEl>
                                      </p:cBhvr>
                                    </p:animEffect>
                                    <p:anim calcmode="lin" valueType="num">
                                      <p:cBhvr>
                                        <p:cTn id="44" dur="1000" fill="hold"/>
                                        <p:tgtEl>
                                          <p:spTgt spid="29"/>
                                        </p:tgtEl>
                                        <p:attrNameLst>
                                          <p:attrName>ppt_x</p:attrName>
                                        </p:attrNameLst>
                                      </p:cBhvr>
                                      <p:tavLst>
                                        <p:tav tm="0">
                                          <p:val>
                                            <p:strVal val="#ppt_x"/>
                                          </p:val>
                                        </p:tav>
                                        <p:tav tm="100000">
                                          <p:val>
                                            <p:strVal val="#ppt_x"/>
                                          </p:val>
                                        </p:tav>
                                      </p:tavLst>
                                    </p:anim>
                                    <p:anim calcmode="lin" valueType="num">
                                      <p:cBhvr>
                                        <p:cTn id="45" dur="900" decel="100000" fill="hold"/>
                                        <p:tgtEl>
                                          <p:spTgt spid="29"/>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7" fill="hold">
                            <p:stCondLst>
                              <p:cond delay="7500"/>
                            </p:stCondLst>
                            <p:childTnLst>
                              <p:par>
                                <p:cTn id="48" presetID="23" presetClass="entr" presetSubtype="528" fill="hold"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1000" fill="hold"/>
                                        <p:tgtEl>
                                          <p:spTgt spid="30"/>
                                        </p:tgtEl>
                                        <p:attrNameLst>
                                          <p:attrName>ppt_w</p:attrName>
                                        </p:attrNameLst>
                                      </p:cBhvr>
                                      <p:tavLst>
                                        <p:tav tm="0">
                                          <p:val>
                                            <p:fltVal val="0"/>
                                          </p:val>
                                        </p:tav>
                                        <p:tav tm="100000">
                                          <p:val>
                                            <p:strVal val="#ppt_w"/>
                                          </p:val>
                                        </p:tav>
                                      </p:tavLst>
                                    </p:anim>
                                    <p:anim calcmode="lin" valueType="num">
                                      <p:cBhvr>
                                        <p:cTn id="51" dur="1000" fill="hold"/>
                                        <p:tgtEl>
                                          <p:spTgt spid="30"/>
                                        </p:tgtEl>
                                        <p:attrNameLst>
                                          <p:attrName>ppt_h</p:attrName>
                                        </p:attrNameLst>
                                      </p:cBhvr>
                                      <p:tavLst>
                                        <p:tav tm="0">
                                          <p:val>
                                            <p:fltVal val="0"/>
                                          </p:val>
                                        </p:tav>
                                        <p:tav tm="100000">
                                          <p:val>
                                            <p:strVal val="#ppt_h"/>
                                          </p:val>
                                        </p:tav>
                                      </p:tavLst>
                                    </p:anim>
                                    <p:anim calcmode="lin" valueType="num">
                                      <p:cBhvr>
                                        <p:cTn id="52" dur="1000" fill="hold"/>
                                        <p:tgtEl>
                                          <p:spTgt spid="30"/>
                                        </p:tgtEl>
                                        <p:attrNameLst>
                                          <p:attrName>ppt_x</p:attrName>
                                        </p:attrNameLst>
                                      </p:cBhvr>
                                      <p:tavLst>
                                        <p:tav tm="0">
                                          <p:val>
                                            <p:fltVal val="0.5"/>
                                          </p:val>
                                        </p:tav>
                                        <p:tav tm="100000">
                                          <p:val>
                                            <p:strVal val="#ppt_x"/>
                                          </p:val>
                                        </p:tav>
                                      </p:tavLst>
                                    </p:anim>
                                    <p:anim calcmode="lin" valueType="num">
                                      <p:cBhvr>
                                        <p:cTn id="53" dur="1000" fill="hold"/>
                                        <p:tgtEl>
                                          <p:spTgt spid="30"/>
                                        </p:tgtEl>
                                        <p:attrNameLst>
                                          <p:attrName>ppt_y</p:attrName>
                                        </p:attrNameLst>
                                      </p:cBhvr>
                                      <p:tavLst>
                                        <p:tav tm="0">
                                          <p:val>
                                            <p:fltVal val="0.5"/>
                                          </p:val>
                                        </p:tav>
                                        <p:tav tm="100000">
                                          <p:val>
                                            <p:strVal val="#ppt_y"/>
                                          </p:val>
                                        </p:tav>
                                      </p:tavLst>
                                    </p:anim>
                                  </p:childTnLst>
                                </p:cTn>
                              </p:par>
                            </p:childTnLst>
                          </p:cTn>
                        </p:par>
                        <p:par>
                          <p:cTn id="54" fill="hold">
                            <p:stCondLst>
                              <p:cond delay="8500"/>
                            </p:stCondLst>
                            <p:childTnLst>
                              <p:par>
                                <p:cTn id="55" presetID="37" presetClass="entr" presetSubtype="0" fill="hold" grpId="0" nodeType="after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fade">
                                      <p:cBhvr>
                                        <p:cTn id="57" dur="1000"/>
                                        <p:tgtEl>
                                          <p:spTgt spid="33"/>
                                        </p:tgtEl>
                                      </p:cBhvr>
                                    </p:animEffect>
                                    <p:anim calcmode="lin" valueType="num">
                                      <p:cBhvr>
                                        <p:cTn id="58" dur="1000" fill="hold"/>
                                        <p:tgtEl>
                                          <p:spTgt spid="33"/>
                                        </p:tgtEl>
                                        <p:attrNameLst>
                                          <p:attrName>ppt_x</p:attrName>
                                        </p:attrNameLst>
                                      </p:cBhvr>
                                      <p:tavLst>
                                        <p:tav tm="0">
                                          <p:val>
                                            <p:strVal val="#ppt_x"/>
                                          </p:val>
                                        </p:tav>
                                        <p:tav tm="100000">
                                          <p:val>
                                            <p:strVal val="#ppt_x"/>
                                          </p:val>
                                        </p:tav>
                                      </p:tavLst>
                                    </p:anim>
                                    <p:anim calcmode="lin" valueType="num">
                                      <p:cBhvr>
                                        <p:cTn id="59" dur="900" decel="100000" fill="hold"/>
                                        <p:tgtEl>
                                          <p:spTgt spid="33"/>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3" grpId="0"/>
      <p:bldP spid="21" grpId="0" animBg="1"/>
      <p:bldP spid="22" grpId="0" animBg="1"/>
      <p:bldP spid="29" grpId="0"/>
      <p:bldP spid="3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60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 name="Teardrop 1"/>
          <p:cNvSpPr/>
          <p:nvPr/>
        </p:nvSpPr>
        <p:spPr>
          <a:xfrm>
            <a:off x="1178551" y="2065314"/>
            <a:ext cx="2381956" cy="2466898"/>
          </a:xfrm>
          <a:prstGeom prst="teardrop">
            <a:avLst/>
          </a:prstGeom>
          <a:blipFill>
            <a:blip r:embed="rId3"/>
            <a:stretch>
              <a:fillRect/>
            </a:stretch>
          </a:blipFill>
          <a:ln>
            <a:solidFill>
              <a:srgbClr val="239B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178552" y="4800126"/>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D7FB"/>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Oval 2"/>
          <p:cNvSpPr>
            <a:spLocks noChangeAspect="1"/>
          </p:cNvSpPr>
          <p:nvPr/>
        </p:nvSpPr>
        <p:spPr>
          <a:xfrm>
            <a:off x="2996628" y="3632249"/>
            <a:ext cx="822960" cy="822960"/>
          </a:xfrm>
          <a:prstGeom prst="ellipse">
            <a:avLst/>
          </a:prstGeom>
          <a:solidFill>
            <a:srgbClr val="44D7F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3" name="Teardrop 12"/>
          <p:cNvSpPr/>
          <p:nvPr/>
        </p:nvSpPr>
        <p:spPr>
          <a:xfrm>
            <a:off x="4879758" y="1947058"/>
            <a:ext cx="2381956" cy="2466898"/>
          </a:xfrm>
          <a:prstGeom prst="teardrop">
            <a:avLst/>
          </a:prstGeom>
          <a:blipFill>
            <a:blip r:embed="rId3"/>
            <a:stretch>
              <a:fillRect/>
            </a:stretch>
          </a:blipFill>
          <a:ln>
            <a:solidFill>
              <a:srgbClr val="239B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p:cNvSpPr txBox="1">
            <a:spLocks noChangeArrowheads="1"/>
          </p:cNvSpPr>
          <p:nvPr/>
        </p:nvSpPr>
        <p:spPr bwMode="auto">
          <a:xfrm>
            <a:off x="4879759" y="4681870"/>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 name="Oval 14"/>
          <p:cNvSpPr>
            <a:spLocks noChangeAspect="1"/>
          </p:cNvSpPr>
          <p:nvPr/>
        </p:nvSpPr>
        <p:spPr>
          <a:xfrm>
            <a:off x="6697835" y="3513993"/>
            <a:ext cx="822960" cy="822960"/>
          </a:xfrm>
          <a:prstGeom prst="ellipse">
            <a:avLst/>
          </a:prstGeom>
          <a:solidFill>
            <a:srgbClr val="36B8E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6" name="Teardrop 15"/>
          <p:cNvSpPr/>
          <p:nvPr/>
        </p:nvSpPr>
        <p:spPr>
          <a:xfrm>
            <a:off x="8774623" y="1947058"/>
            <a:ext cx="2381956" cy="2466898"/>
          </a:xfrm>
          <a:prstGeom prst="teardrop">
            <a:avLst/>
          </a:prstGeom>
          <a:blipFill>
            <a:blip r:embed="rId3"/>
            <a:stretch>
              <a:fillRect/>
            </a:stretch>
          </a:blipFill>
          <a:ln>
            <a:solidFill>
              <a:srgbClr val="239B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p:cNvSpPr txBox="1">
            <a:spLocks noChangeArrowheads="1"/>
          </p:cNvSpPr>
          <p:nvPr/>
        </p:nvSpPr>
        <p:spPr bwMode="auto">
          <a:xfrm>
            <a:off x="8774624" y="4681870"/>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8" name="Oval 17"/>
          <p:cNvSpPr>
            <a:spLocks noChangeAspect="1"/>
          </p:cNvSpPr>
          <p:nvPr/>
        </p:nvSpPr>
        <p:spPr>
          <a:xfrm>
            <a:off x="10592700" y="3513993"/>
            <a:ext cx="822960" cy="822960"/>
          </a:xfrm>
          <a:prstGeom prst="ellipse">
            <a:avLst/>
          </a:prstGeom>
          <a:solidFill>
            <a:srgbClr val="239B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5012347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1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p:tgtEl>
                                          <p:spTgt spid="2"/>
                                        </p:tgtEl>
                                        <p:attrNameLst>
                                          <p:attrName>ppt_y</p:attrName>
                                        </p:attrNameLst>
                                      </p:cBhvr>
                                      <p:tavLst>
                                        <p:tav tm="0">
                                          <p:val>
                                            <p:strVal val="#ppt_y+#ppt_h*1.125000"/>
                                          </p:val>
                                        </p:tav>
                                        <p:tav tm="100000">
                                          <p:val>
                                            <p:strVal val="#ppt_y"/>
                                          </p:val>
                                        </p:tav>
                                      </p:tavLst>
                                    </p:anim>
                                    <p:animEffect transition="in" filter="wipe(up)">
                                      <p:cBhvr>
                                        <p:cTn id="18" dur="500"/>
                                        <p:tgtEl>
                                          <p:spTgt spid="2"/>
                                        </p:tgtEl>
                                      </p:cBhvr>
                                    </p:animEffect>
                                  </p:childTnLst>
                                </p:cTn>
                              </p:par>
                            </p:childTnLst>
                          </p:cTn>
                        </p:par>
                        <p:par>
                          <p:cTn id="19" fill="hold">
                            <p:stCondLst>
                              <p:cond delay="2250"/>
                            </p:stCondLst>
                            <p:childTnLst>
                              <p:par>
                                <p:cTn id="20" presetID="1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p:tgtEl>
                                          <p:spTgt spid="3"/>
                                        </p:tgtEl>
                                        <p:attrNameLst>
                                          <p:attrName>ppt_y</p:attrName>
                                        </p:attrNameLst>
                                      </p:cBhvr>
                                      <p:tavLst>
                                        <p:tav tm="0">
                                          <p:val>
                                            <p:strVal val="#ppt_y+#ppt_h*1.125000"/>
                                          </p:val>
                                        </p:tav>
                                        <p:tav tm="100000">
                                          <p:val>
                                            <p:strVal val="#ppt_y"/>
                                          </p:val>
                                        </p:tav>
                                      </p:tavLst>
                                    </p:anim>
                                    <p:animEffect transition="in" filter="wipe(up)">
                                      <p:cBhvr>
                                        <p:cTn id="23" dur="500"/>
                                        <p:tgtEl>
                                          <p:spTgt spid="3"/>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1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p:tgtEl>
                                          <p:spTgt spid="13"/>
                                        </p:tgtEl>
                                        <p:attrNameLst>
                                          <p:attrName>ppt_y</p:attrName>
                                        </p:attrNameLst>
                                      </p:cBhvr>
                                      <p:tavLst>
                                        <p:tav tm="0">
                                          <p:val>
                                            <p:strVal val="#ppt_y+#ppt_h*1.125000"/>
                                          </p:val>
                                        </p:tav>
                                        <p:tav tm="100000">
                                          <p:val>
                                            <p:strVal val="#ppt_y"/>
                                          </p:val>
                                        </p:tav>
                                      </p:tavLst>
                                    </p:anim>
                                    <p:animEffect transition="in" filter="wipe(up)">
                                      <p:cBhvr>
                                        <p:cTn id="34" dur="500"/>
                                        <p:tgtEl>
                                          <p:spTgt spid="13"/>
                                        </p:tgtEl>
                                      </p:cBhvr>
                                    </p:animEffect>
                                  </p:childTnLst>
                                </p:cTn>
                              </p:par>
                            </p:childTnLst>
                          </p:cTn>
                        </p:par>
                        <p:par>
                          <p:cTn id="35" fill="hold">
                            <p:stCondLst>
                              <p:cond delay="4250"/>
                            </p:stCondLst>
                            <p:childTnLst>
                              <p:par>
                                <p:cTn id="36" presetID="12" presetClass="entr" presetSubtype="4"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additive="base">
                                        <p:cTn id="38" dur="500"/>
                                        <p:tgtEl>
                                          <p:spTgt spid="15"/>
                                        </p:tgtEl>
                                        <p:attrNameLst>
                                          <p:attrName>ppt_y</p:attrName>
                                        </p:attrNameLst>
                                      </p:cBhvr>
                                      <p:tavLst>
                                        <p:tav tm="0">
                                          <p:val>
                                            <p:strVal val="#ppt_y+#ppt_h*1.125000"/>
                                          </p:val>
                                        </p:tav>
                                        <p:tav tm="100000">
                                          <p:val>
                                            <p:strVal val="#ppt_y"/>
                                          </p:val>
                                        </p:tav>
                                      </p:tavLst>
                                    </p:anim>
                                    <p:animEffect transition="in" filter="wipe(up)">
                                      <p:cBhvr>
                                        <p:cTn id="39" dur="500"/>
                                        <p:tgtEl>
                                          <p:spTgt spid="15"/>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12" presetClass="entr" presetSubtype="4"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p:tgtEl>
                                          <p:spTgt spid="16"/>
                                        </p:tgtEl>
                                        <p:attrNameLst>
                                          <p:attrName>ppt_y</p:attrName>
                                        </p:attrNameLst>
                                      </p:cBhvr>
                                      <p:tavLst>
                                        <p:tav tm="0">
                                          <p:val>
                                            <p:strVal val="#ppt_y+#ppt_h*1.125000"/>
                                          </p:val>
                                        </p:tav>
                                        <p:tav tm="100000">
                                          <p:val>
                                            <p:strVal val="#ppt_y"/>
                                          </p:val>
                                        </p:tav>
                                      </p:tavLst>
                                    </p:anim>
                                    <p:animEffect transition="in" filter="wipe(up)">
                                      <p:cBhvr>
                                        <p:cTn id="50" dur="500"/>
                                        <p:tgtEl>
                                          <p:spTgt spid="16"/>
                                        </p:tgtEl>
                                      </p:cBhvr>
                                    </p:animEffect>
                                  </p:childTnLst>
                                </p:cTn>
                              </p:par>
                            </p:childTnLst>
                          </p:cTn>
                        </p:par>
                        <p:par>
                          <p:cTn id="51" fill="hold">
                            <p:stCondLst>
                              <p:cond delay="6250"/>
                            </p:stCondLst>
                            <p:childTnLst>
                              <p:par>
                                <p:cTn id="52" presetID="12" presetClass="entr" presetSubtype="4" fill="hold" grpId="0" nodeType="afterEffect">
                                  <p:stCondLst>
                                    <p:cond delay="0"/>
                                  </p:stCondLst>
                                  <p:childTnLst>
                                    <p:set>
                                      <p:cBhvr>
                                        <p:cTn id="53" dur="1" fill="hold">
                                          <p:stCondLst>
                                            <p:cond delay="0"/>
                                          </p:stCondLst>
                                        </p:cTn>
                                        <p:tgtEl>
                                          <p:spTgt spid="18"/>
                                        </p:tgtEl>
                                        <p:attrNameLst>
                                          <p:attrName>style.visibility</p:attrName>
                                        </p:attrNameLst>
                                      </p:cBhvr>
                                      <p:to>
                                        <p:strVal val="visible"/>
                                      </p:to>
                                    </p:set>
                                    <p:anim calcmode="lin" valueType="num">
                                      <p:cBhvr additive="base">
                                        <p:cTn id="54" dur="500"/>
                                        <p:tgtEl>
                                          <p:spTgt spid="18"/>
                                        </p:tgtEl>
                                        <p:attrNameLst>
                                          <p:attrName>ppt_y</p:attrName>
                                        </p:attrNameLst>
                                      </p:cBhvr>
                                      <p:tavLst>
                                        <p:tav tm="0">
                                          <p:val>
                                            <p:strVal val="#ppt_y+#ppt_h*1.125000"/>
                                          </p:val>
                                        </p:tav>
                                        <p:tav tm="100000">
                                          <p:val>
                                            <p:strVal val="#ppt_y"/>
                                          </p:val>
                                        </p:tav>
                                      </p:tavLst>
                                    </p:anim>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p:bldP spid="3" grpId="0" animBg="1"/>
      <p:bldP spid="13" grpId="0" animBg="1"/>
      <p:bldP spid="14" grpId="0"/>
      <p:bldP spid="15" grpId="0" animBg="1"/>
      <p:bldP spid="16" grpId="0" animBg="1"/>
      <p:bldP spid="17" grpId="0"/>
      <p:bldP spid="1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8176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407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5" name="Freeform 14"/>
          <p:cNvSpPr>
            <a:spLocks noChangeAspect="1"/>
          </p:cNvSpPr>
          <p:nvPr/>
        </p:nvSpPr>
        <p:spPr>
          <a:xfrm rot="18780000">
            <a:off x="2159384" y="322611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157EBF"/>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grpSp>
        <p:nvGrpSpPr>
          <p:cNvPr id="40" name="Group 39"/>
          <p:cNvGrpSpPr>
            <a:grpSpLocks noChangeAspect="1"/>
          </p:cNvGrpSpPr>
          <p:nvPr/>
        </p:nvGrpSpPr>
        <p:grpSpPr>
          <a:xfrm>
            <a:off x="2211951" y="3748367"/>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4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a:off x="2798313" y="4592623"/>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3" name="Freeform 12"/>
          <p:cNvSpPr>
            <a:spLocks noChangeAspect="1"/>
          </p:cNvSpPr>
          <p:nvPr/>
        </p:nvSpPr>
        <p:spPr>
          <a:xfrm rot="7980000">
            <a:off x="4320773" y="1548993"/>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36B8E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dirty="0"/>
          </a:p>
        </p:txBody>
      </p:sp>
      <p:sp>
        <p:nvSpPr>
          <p:cNvPr id="14" name="Freeform 13"/>
          <p:cNvSpPr>
            <a:spLocks noChangeAspect="1"/>
          </p:cNvSpPr>
          <p:nvPr/>
        </p:nvSpPr>
        <p:spPr>
          <a:xfrm rot="7952200">
            <a:off x="1409011" y="1541409"/>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44D7FB"/>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6" name="Freeform 15"/>
          <p:cNvSpPr>
            <a:spLocks noChangeAspect="1"/>
          </p:cNvSpPr>
          <p:nvPr/>
        </p:nvSpPr>
        <p:spPr>
          <a:xfrm rot="18780000">
            <a:off x="5075914" y="3188136"/>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0967B9"/>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7" name="Freeform 16"/>
          <p:cNvSpPr>
            <a:spLocks noChangeAspect="1"/>
          </p:cNvSpPr>
          <p:nvPr/>
        </p:nvSpPr>
        <p:spPr>
          <a:xfrm rot="7980000">
            <a:off x="7244648" y="1548662"/>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239BD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8" name="Freeform 17"/>
          <p:cNvSpPr>
            <a:spLocks noChangeAspect="1"/>
          </p:cNvSpPr>
          <p:nvPr/>
        </p:nvSpPr>
        <p:spPr>
          <a:xfrm rot="18780000">
            <a:off x="7992443" y="3188134"/>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0050AA"/>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2" name="Freeform 202"/>
          <p:cNvSpPr>
            <a:spLocks noChangeAspect="1" noEditPoints="1"/>
          </p:cNvSpPr>
          <p:nvPr/>
        </p:nvSpPr>
        <p:spPr bwMode="auto">
          <a:xfrm>
            <a:off x="8844133" y="3652147"/>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172"/>
          <p:cNvSpPr>
            <a:spLocks noChangeAspect="1" noEditPoints="1"/>
          </p:cNvSpPr>
          <p:nvPr/>
        </p:nvSpPr>
        <p:spPr bwMode="auto">
          <a:xfrm>
            <a:off x="8011816" y="3725205"/>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135"/>
          <p:cNvSpPr>
            <a:spLocks noChangeAspect="1" noEditPoints="1"/>
          </p:cNvSpPr>
          <p:nvPr/>
        </p:nvSpPr>
        <p:spPr bwMode="auto">
          <a:xfrm>
            <a:off x="2962768" y="3626753"/>
            <a:ext cx="488092" cy="45720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6" name="Group 25"/>
          <p:cNvGrpSpPr>
            <a:grpSpLocks noChangeAspect="1"/>
          </p:cNvGrpSpPr>
          <p:nvPr/>
        </p:nvGrpSpPr>
        <p:grpSpPr>
          <a:xfrm>
            <a:off x="5882521" y="363804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5078605" y="3716751"/>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3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TextBox 45"/>
          <p:cNvSpPr txBox="1"/>
          <p:nvPr/>
        </p:nvSpPr>
        <p:spPr>
          <a:xfrm>
            <a:off x="1247137" y="215952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47" name="TextBox 46"/>
          <p:cNvSpPr txBox="1"/>
          <p:nvPr/>
        </p:nvSpPr>
        <p:spPr>
          <a:xfrm>
            <a:off x="4119345" y="215952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48" name="TextBox 47"/>
          <p:cNvSpPr txBox="1"/>
          <p:nvPr/>
        </p:nvSpPr>
        <p:spPr>
          <a:xfrm>
            <a:off x="7041101" y="2158186"/>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50" name="TextBox 49"/>
          <p:cNvSpPr txBox="1"/>
          <p:nvPr/>
        </p:nvSpPr>
        <p:spPr>
          <a:xfrm>
            <a:off x="5725993" y="4592622"/>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51" name="TextBox 50"/>
          <p:cNvSpPr txBox="1"/>
          <p:nvPr/>
        </p:nvSpPr>
        <p:spPr>
          <a:xfrm>
            <a:off x="8631371" y="459110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6992474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7"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1000"/>
                                        <p:tgtEl>
                                          <p:spTgt spid="14"/>
                                        </p:tgtEl>
                                      </p:cBhvr>
                                    </p:animEffect>
                                    <p:anim calcmode="lin" valueType="num">
                                      <p:cBhvr>
                                        <p:cTn id="12" dur="1000" fill="hold"/>
                                        <p:tgtEl>
                                          <p:spTgt spid="14"/>
                                        </p:tgtEl>
                                        <p:attrNameLst>
                                          <p:attrName>ppt_x</p:attrName>
                                        </p:attrNameLst>
                                      </p:cBhvr>
                                      <p:tavLst>
                                        <p:tav tm="0">
                                          <p:val>
                                            <p:strVal val="#ppt_x"/>
                                          </p:val>
                                        </p:tav>
                                        <p:tav tm="100000">
                                          <p:val>
                                            <p:strVal val="#ppt_x"/>
                                          </p:val>
                                        </p:tav>
                                      </p:tavLst>
                                    </p:anim>
                                    <p:anim calcmode="lin" valueType="num">
                                      <p:cBhvr>
                                        <p:cTn id="13" dur="1000" fill="hold"/>
                                        <p:tgtEl>
                                          <p:spTgt spid="1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up)">
                                      <p:cBhvr>
                                        <p:cTn id="17" dur="500"/>
                                        <p:tgtEl>
                                          <p:spTgt spid="46"/>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22" presetClass="entr" presetSubtype="1" fill="hold" grpId="0"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up)">
                                      <p:cBhvr>
                                        <p:cTn id="33" dur="500"/>
                                        <p:tgtEl>
                                          <p:spTgt spid="47"/>
                                        </p:tgtEl>
                                      </p:cBhvr>
                                    </p:animEffect>
                                  </p:childTnLst>
                                </p:cTn>
                              </p:par>
                            </p:childTnLst>
                          </p:cTn>
                        </p:par>
                        <p:par>
                          <p:cTn id="34" fill="hold">
                            <p:stCondLst>
                              <p:cond delay="4250"/>
                            </p:stCondLst>
                            <p:childTnLst>
                              <p:par>
                                <p:cTn id="35" presetID="53" presetClass="entr" presetSubtype="16"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 calcmode="lin" valueType="num">
                                      <p:cBhvr>
                                        <p:cTn id="37" dur="500" fill="hold"/>
                                        <p:tgtEl>
                                          <p:spTgt spid="26"/>
                                        </p:tgtEl>
                                        <p:attrNameLst>
                                          <p:attrName>ppt_w</p:attrName>
                                        </p:attrNameLst>
                                      </p:cBhvr>
                                      <p:tavLst>
                                        <p:tav tm="0">
                                          <p:val>
                                            <p:fltVal val="0"/>
                                          </p:val>
                                        </p:tav>
                                        <p:tav tm="100000">
                                          <p:val>
                                            <p:strVal val="#ppt_w"/>
                                          </p:val>
                                        </p:tav>
                                      </p:tavLst>
                                    </p:anim>
                                    <p:anim calcmode="lin" valueType="num">
                                      <p:cBhvr>
                                        <p:cTn id="38" dur="500" fill="hold"/>
                                        <p:tgtEl>
                                          <p:spTgt spid="26"/>
                                        </p:tgtEl>
                                        <p:attrNameLst>
                                          <p:attrName>ppt_h</p:attrName>
                                        </p:attrNameLst>
                                      </p:cBhvr>
                                      <p:tavLst>
                                        <p:tav tm="0">
                                          <p:val>
                                            <p:fltVal val="0"/>
                                          </p:val>
                                        </p:tav>
                                        <p:tav tm="100000">
                                          <p:val>
                                            <p:strVal val="#ppt_h"/>
                                          </p:val>
                                        </p:tav>
                                      </p:tavLst>
                                    </p:anim>
                                    <p:animEffect transition="in" filter="fade">
                                      <p:cBhvr>
                                        <p:cTn id="39" dur="500"/>
                                        <p:tgtEl>
                                          <p:spTgt spid="26"/>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22" presetClass="entr" presetSubtype="1" fill="hold" grpId="0" nodeType="afterEffect">
                                  <p:stCondLst>
                                    <p:cond delay="0"/>
                                  </p:stCondLst>
                                  <p:childTnLst>
                                    <p:set>
                                      <p:cBhvr>
                                        <p:cTn id="48" dur="1" fill="hold">
                                          <p:stCondLst>
                                            <p:cond delay="0"/>
                                          </p:stCondLst>
                                        </p:cTn>
                                        <p:tgtEl>
                                          <p:spTgt spid="48"/>
                                        </p:tgtEl>
                                        <p:attrNameLst>
                                          <p:attrName>style.visibility</p:attrName>
                                        </p:attrNameLst>
                                      </p:cBhvr>
                                      <p:to>
                                        <p:strVal val="visible"/>
                                      </p:to>
                                    </p:set>
                                    <p:animEffect transition="in" filter="wipe(up)">
                                      <p:cBhvr>
                                        <p:cTn id="49" dur="500"/>
                                        <p:tgtEl>
                                          <p:spTgt spid="48"/>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childTnLst>
                                </p:cTn>
                              </p:par>
                            </p:childTnLst>
                          </p:cTn>
                        </p:par>
                        <p:par>
                          <p:cTn id="56" fill="hold">
                            <p:stCondLst>
                              <p:cond delay="675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7750"/>
                            </p:stCondLst>
                            <p:childTnLst>
                              <p:par>
                                <p:cTn id="63" presetID="53" presetClass="entr" presetSubtype="16" fill="hold"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childTnLst>
                          </p:cTn>
                        </p:par>
                        <p:par>
                          <p:cTn id="68" fill="hold">
                            <p:stCondLst>
                              <p:cond delay="8250"/>
                            </p:stCondLst>
                            <p:childTnLst>
                              <p:par>
                                <p:cTn id="69" presetID="22" presetClass="entr" presetSubtype="1" fill="hold" grpId="0"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wipe(up)">
                                      <p:cBhvr>
                                        <p:cTn id="71" dur="500"/>
                                        <p:tgtEl>
                                          <p:spTgt spid="49"/>
                                        </p:tgtEl>
                                      </p:cBhvr>
                                    </p:animEffect>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fade">
                                      <p:cBhvr>
                                        <p:cTn id="75" dur="1000"/>
                                        <p:tgtEl>
                                          <p:spTgt spid="16"/>
                                        </p:tgtEl>
                                      </p:cBhvr>
                                    </p:animEffect>
                                    <p:anim calcmode="lin" valueType="num">
                                      <p:cBhvr>
                                        <p:cTn id="76" dur="1000" fill="hold"/>
                                        <p:tgtEl>
                                          <p:spTgt spid="16"/>
                                        </p:tgtEl>
                                        <p:attrNameLst>
                                          <p:attrName>ppt_x</p:attrName>
                                        </p:attrNameLst>
                                      </p:cBhvr>
                                      <p:tavLst>
                                        <p:tav tm="0">
                                          <p:val>
                                            <p:strVal val="#ppt_x"/>
                                          </p:val>
                                        </p:tav>
                                        <p:tav tm="100000">
                                          <p:val>
                                            <p:strVal val="#ppt_x"/>
                                          </p:val>
                                        </p:tav>
                                      </p:tavLst>
                                    </p:anim>
                                    <p:anim calcmode="lin" valueType="num">
                                      <p:cBhvr>
                                        <p:cTn id="77" dur="1000" fill="hold"/>
                                        <p:tgtEl>
                                          <p:spTgt spid="16"/>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16" fill="hold" nodeType="afterEffect">
                                  <p:stCondLst>
                                    <p:cond delay="0"/>
                                  </p:stCondLst>
                                  <p:childTnLst>
                                    <p:set>
                                      <p:cBhvr>
                                        <p:cTn id="80" dur="1" fill="hold">
                                          <p:stCondLst>
                                            <p:cond delay="0"/>
                                          </p:stCondLst>
                                        </p:cTn>
                                        <p:tgtEl>
                                          <p:spTgt spid="35"/>
                                        </p:tgtEl>
                                        <p:attrNameLst>
                                          <p:attrName>style.visibility</p:attrName>
                                        </p:attrNameLst>
                                      </p:cBhvr>
                                      <p:to>
                                        <p:strVal val="visible"/>
                                      </p:to>
                                    </p:set>
                                    <p:anim calcmode="lin" valueType="num">
                                      <p:cBhvr>
                                        <p:cTn id="81" dur="500" fill="hold"/>
                                        <p:tgtEl>
                                          <p:spTgt spid="35"/>
                                        </p:tgtEl>
                                        <p:attrNameLst>
                                          <p:attrName>ppt_w</p:attrName>
                                        </p:attrNameLst>
                                      </p:cBhvr>
                                      <p:tavLst>
                                        <p:tav tm="0">
                                          <p:val>
                                            <p:fltVal val="0"/>
                                          </p:val>
                                        </p:tav>
                                        <p:tav tm="100000">
                                          <p:val>
                                            <p:strVal val="#ppt_w"/>
                                          </p:val>
                                        </p:tav>
                                      </p:tavLst>
                                    </p:anim>
                                    <p:anim calcmode="lin" valueType="num">
                                      <p:cBhvr>
                                        <p:cTn id="82" dur="500" fill="hold"/>
                                        <p:tgtEl>
                                          <p:spTgt spid="35"/>
                                        </p:tgtEl>
                                        <p:attrNameLst>
                                          <p:attrName>ppt_h</p:attrName>
                                        </p:attrNameLst>
                                      </p:cBhvr>
                                      <p:tavLst>
                                        <p:tav tm="0">
                                          <p:val>
                                            <p:fltVal val="0"/>
                                          </p:val>
                                        </p:tav>
                                        <p:tav tm="100000">
                                          <p:val>
                                            <p:strVal val="#ppt_h"/>
                                          </p:val>
                                        </p:tav>
                                      </p:tavLst>
                                    </p:anim>
                                    <p:animEffect transition="in" filter="fade">
                                      <p:cBhvr>
                                        <p:cTn id="83" dur="500"/>
                                        <p:tgtEl>
                                          <p:spTgt spid="35"/>
                                        </p:tgtEl>
                                      </p:cBhvr>
                                    </p:animEffect>
                                  </p:childTnLst>
                                </p:cTn>
                              </p:par>
                            </p:childTnLst>
                          </p:cTn>
                        </p:par>
                        <p:par>
                          <p:cTn id="84" fill="hold">
                            <p:stCondLst>
                              <p:cond delay="10250"/>
                            </p:stCondLst>
                            <p:childTnLst>
                              <p:par>
                                <p:cTn id="85" presetID="22" presetClass="entr" presetSubtype="1" fill="hold" grpId="0"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up)">
                                      <p:cBhvr>
                                        <p:cTn id="87" dur="500"/>
                                        <p:tgtEl>
                                          <p:spTgt spid="50"/>
                                        </p:tgtEl>
                                      </p:cBhvr>
                                    </p:animEffect>
                                  </p:childTnLst>
                                </p:cTn>
                              </p:par>
                            </p:childTnLst>
                          </p:cTn>
                        </p:par>
                        <p:par>
                          <p:cTn id="88" fill="hold">
                            <p:stCondLst>
                              <p:cond delay="10750"/>
                            </p:stCondLst>
                            <p:childTnLst>
                              <p:par>
                                <p:cTn id="89" presetID="42" presetClass="entr" presetSubtype="0"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fade">
                                      <p:cBhvr>
                                        <p:cTn id="91" dur="1000"/>
                                        <p:tgtEl>
                                          <p:spTgt spid="18"/>
                                        </p:tgtEl>
                                      </p:cBhvr>
                                    </p:animEffect>
                                    <p:anim calcmode="lin" valueType="num">
                                      <p:cBhvr>
                                        <p:cTn id="92" dur="1000" fill="hold"/>
                                        <p:tgtEl>
                                          <p:spTgt spid="18"/>
                                        </p:tgtEl>
                                        <p:attrNameLst>
                                          <p:attrName>ppt_x</p:attrName>
                                        </p:attrNameLst>
                                      </p:cBhvr>
                                      <p:tavLst>
                                        <p:tav tm="0">
                                          <p:val>
                                            <p:strVal val="#ppt_x"/>
                                          </p:val>
                                        </p:tav>
                                        <p:tav tm="100000">
                                          <p:val>
                                            <p:strVal val="#ppt_x"/>
                                          </p:val>
                                        </p:tav>
                                      </p:tavLst>
                                    </p:anim>
                                    <p:anim calcmode="lin" valueType="num">
                                      <p:cBhvr>
                                        <p:cTn id="93" dur="1000" fill="hold"/>
                                        <p:tgtEl>
                                          <p:spTgt spid="18"/>
                                        </p:tgtEl>
                                        <p:attrNameLst>
                                          <p:attrName>ppt_y</p:attrName>
                                        </p:attrNameLst>
                                      </p:cBhvr>
                                      <p:tavLst>
                                        <p:tav tm="0">
                                          <p:val>
                                            <p:strVal val="#ppt_y+.1"/>
                                          </p:val>
                                        </p:tav>
                                        <p:tav tm="100000">
                                          <p:val>
                                            <p:strVal val="#ppt_y"/>
                                          </p:val>
                                        </p:tav>
                                      </p:tavLst>
                                    </p:anim>
                                  </p:childTnLst>
                                </p:cTn>
                              </p:par>
                            </p:childTnLst>
                          </p:cTn>
                        </p:par>
                        <p:par>
                          <p:cTn id="94" fill="hold">
                            <p:stCondLst>
                              <p:cond delay="11750"/>
                            </p:stCondLst>
                            <p:childTnLst>
                              <p:par>
                                <p:cTn id="95" presetID="53" presetClass="entr" presetSubtype="16" fill="hold" grpId="0" nodeType="after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par>
                          <p:cTn id="100" fill="hold">
                            <p:stCondLst>
                              <p:cond delay="12250"/>
                            </p:stCondLst>
                            <p:childTnLst>
                              <p:par>
                                <p:cTn id="101" presetID="22" presetClass="entr" presetSubtype="1" fill="hold" grpId="0" nodeType="afterEffect">
                                  <p:stCondLst>
                                    <p:cond delay="0"/>
                                  </p:stCondLst>
                                  <p:childTnLst>
                                    <p:set>
                                      <p:cBhvr>
                                        <p:cTn id="102" dur="1" fill="hold">
                                          <p:stCondLst>
                                            <p:cond delay="0"/>
                                          </p:stCondLst>
                                        </p:cTn>
                                        <p:tgtEl>
                                          <p:spTgt spid="51"/>
                                        </p:tgtEl>
                                        <p:attrNameLst>
                                          <p:attrName>style.visibility</p:attrName>
                                        </p:attrNameLst>
                                      </p:cBhvr>
                                      <p:to>
                                        <p:strVal val="visible"/>
                                      </p:to>
                                    </p:set>
                                    <p:animEffect transition="in" filter="wipe(up)">
                                      <p:cBhvr>
                                        <p:cTn id="103"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9" grpId="0"/>
      <p:bldP spid="13" grpId="0" animBg="1"/>
      <p:bldP spid="14" grpId="0" animBg="1"/>
      <p:bldP spid="16" grpId="0" animBg="1"/>
      <p:bldP spid="17" grpId="0" animBg="1"/>
      <p:bldP spid="18" grpId="0" animBg="1"/>
      <p:bldP spid="22" grpId="0" animBg="1"/>
      <p:bldP spid="24" grpId="0" animBg="1"/>
      <p:bldP spid="25" grpId="0" animBg="1"/>
      <p:bldP spid="46" grpId="0"/>
      <p:bldP spid="47" grpId="0"/>
      <p:bldP spid="48" grpId="0"/>
      <p:bldP spid="50" grpId="0"/>
      <p:bldP spid="5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44D7F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239B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173736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pic>
        <p:nvPicPr>
          <p:cNvPr id="8" name="Picture 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11659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1031" name="Freeform 7"/>
          <p:cNvSpPr>
            <a:spLocks/>
          </p:cNvSpPr>
          <p:nvPr/>
        </p:nvSpPr>
        <p:spPr bwMode="auto">
          <a:xfrm>
            <a:off x="1333799" y="2500399"/>
            <a:ext cx="864883" cy="935595"/>
          </a:xfrm>
          <a:custGeom>
            <a:avLst/>
            <a:gdLst/>
            <a:ahLst/>
            <a:cxnLst>
              <a:cxn ang="0">
                <a:pos x="0" y="344"/>
              </a:cxn>
              <a:cxn ang="0">
                <a:pos x="0" y="0"/>
              </a:cxn>
              <a:cxn ang="0">
                <a:pos x="318" y="0"/>
              </a:cxn>
              <a:cxn ang="0">
                <a:pos x="318" y="344"/>
              </a:cxn>
            </a:cxnLst>
            <a:rect l="0" t="0" r="r" b="b"/>
            <a:pathLst>
              <a:path w="318" h="344">
                <a:moveTo>
                  <a:pt x="0" y="344"/>
                </a:moveTo>
                <a:lnTo>
                  <a:pt x="0" y="0"/>
                </a:lnTo>
                <a:lnTo>
                  <a:pt x="318" y="0"/>
                </a:lnTo>
                <a:lnTo>
                  <a:pt x="318" y="344"/>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1108020" y="4823527"/>
            <a:ext cx="870321" cy="959613"/>
          </a:xfrm>
          <a:custGeom>
            <a:avLst/>
            <a:gdLst/>
            <a:ahLst/>
            <a:cxnLst>
              <a:cxn ang="0">
                <a:pos x="134" y="0"/>
              </a:cxn>
              <a:cxn ang="0">
                <a:pos x="134" y="109"/>
              </a:cxn>
              <a:cxn ang="0">
                <a:pos x="67" y="165"/>
              </a:cxn>
              <a:cxn ang="0">
                <a:pos x="0" y="109"/>
              </a:cxn>
              <a:cxn ang="0">
                <a:pos x="0" y="0"/>
              </a:cxn>
              <a:cxn ang="0">
                <a:pos x="134" y="0"/>
              </a:cxn>
            </a:cxnLst>
            <a:rect l="0" t="0" r="r" b="b"/>
            <a:pathLst>
              <a:path w="134" h="165">
                <a:moveTo>
                  <a:pt x="134" y="0"/>
                </a:moveTo>
                <a:cubicBezTo>
                  <a:pt x="134" y="109"/>
                  <a:pt x="134" y="109"/>
                  <a:pt x="134" y="109"/>
                </a:cubicBezTo>
                <a:cubicBezTo>
                  <a:pt x="134" y="140"/>
                  <a:pt x="104" y="165"/>
                  <a:pt x="67" y="165"/>
                </a:cubicBezTo>
                <a:cubicBezTo>
                  <a:pt x="30" y="165"/>
                  <a:pt x="0" y="140"/>
                  <a:pt x="0" y="109"/>
                </a:cubicBezTo>
                <a:cubicBezTo>
                  <a:pt x="0" y="0"/>
                  <a:pt x="0" y="0"/>
                  <a:pt x="0" y="0"/>
                </a:cubicBezTo>
                <a:lnTo>
                  <a:pt x="134" y="0"/>
                </a:lnTo>
                <a:close/>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Rectangle 9"/>
          <p:cNvSpPr>
            <a:spLocks noChangeArrowheads="1"/>
          </p:cNvSpPr>
          <p:nvPr/>
        </p:nvSpPr>
        <p:spPr bwMode="auto">
          <a:xfrm>
            <a:off x="1108020" y="4001258"/>
            <a:ext cx="870321" cy="822269"/>
          </a:xfrm>
          <a:prstGeom prst="rect">
            <a:avLst/>
          </a:prstGeom>
          <a:solidFill>
            <a:srgbClr val="239BD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Rectangle 10"/>
          <p:cNvSpPr>
            <a:spLocks noChangeArrowheads="1"/>
          </p:cNvSpPr>
          <p:nvPr/>
        </p:nvSpPr>
        <p:spPr bwMode="auto">
          <a:xfrm>
            <a:off x="1108020" y="3230483"/>
            <a:ext cx="870321" cy="770323"/>
          </a:xfrm>
          <a:prstGeom prst="rect">
            <a:avLst/>
          </a:prstGeom>
          <a:solidFill>
            <a:srgbClr val="36B8E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128"/>
          <p:cNvGrpSpPr/>
          <p:nvPr/>
        </p:nvGrpSpPr>
        <p:grpSpPr>
          <a:xfrm>
            <a:off x="1108017" y="2454162"/>
            <a:ext cx="870323" cy="776321"/>
            <a:chOff x="1173169" y="1789252"/>
            <a:chExt cx="652742" cy="740451"/>
          </a:xfrm>
        </p:grpSpPr>
        <p:sp>
          <p:nvSpPr>
            <p:cNvPr id="1030" name="Rectangle 6"/>
            <p:cNvSpPr>
              <a:spLocks noChangeArrowheads="1"/>
            </p:cNvSpPr>
            <p:nvPr/>
          </p:nvSpPr>
          <p:spPr bwMode="auto">
            <a:xfrm>
              <a:off x="1173169" y="1823928"/>
              <a:ext cx="652741" cy="705775"/>
            </a:xfrm>
            <a:prstGeom prst="rect">
              <a:avLst/>
            </a:prstGeom>
            <a:solidFill>
              <a:srgbClr val="00B0F0"/>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Oval 11"/>
            <p:cNvSpPr>
              <a:spLocks noChangeArrowheads="1"/>
            </p:cNvSpPr>
            <p:nvPr/>
          </p:nvSpPr>
          <p:spPr bwMode="auto">
            <a:xfrm>
              <a:off x="1173170" y="1789252"/>
              <a:ext cx="652741" cy="63235"/>
            </a:xfrm>
            <a:prstGeom prst="ellipse">
              <a:avLst/>
            </a:prstGeom>
            <a:solidFill>
              <a:schemeClr val="accent4">
                <a:lumMod val="40000"/>
                <a:lumOff val="6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 name="Group 26"/>
          <p:cNvGrpSpPr/>
          <p:nvPr/>
        </p:nvGrpSpPr>
        <p:grpSpPr>
          <a:xfrm>
            <a:off x="647186" y="1624640"/>
            <a:ext cx="1721420" cy="4330753"/>
            <a:chOff x="5381376" y="1311276"/>
            <a:chExt cx="1004780" cy="2527830"/>
          </a:xfrm>
        </p:grpSpPr>
        <p:sp>
          <p:nvSpPr>
            <p:cNvPr id="15" name="Arc 14"/>
            <p:cNvSpPr/>
            <p:nvPr/>
          </p:nvSpPr>
          <p:spPr>
            <a:xfrm rot="5400000">
              <a:off x="5562231" y="3168259"/>
              <a:ext cx="660399" cy="681296"/>
            </a:xfrm>
            <a:prstGeom prst="arc">
              <a:avLst>
                <a:gd name="adj1" fmla="val 16200000"/>
                <a:gd name="adj2" fmla="val 5582293"/>
              </a:avLst>
            </a:prstGeom>
            <a:ln w="2857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17" name="Straight Connector 16"/>
            <p:cNvCxnSpPr/>
            <p:nvPr/>
          </p:nvCxnSpPr>
          <p:spPr>
            <a:xfrm flipH="1" flipV="1">
              <a:off x="5551319" y="1599574"/>
              <a:ext cx="464" cy="1898973"/>
            </a:xfrm>
            <a:prstGeom prst="line">
              <a:avLst/>
            </a:prstGeom>
            <a:ln w="28575" cap="sq">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6232615" y="1601956"/>
              <a:ext cx="464" cy="1916474"/>
            </a:xfrm>
            <a:prstGeom prst="line">
              <a:avLst/>
            </a:prstGeom>
            <a:ln w="28575" cap="sq">
              <a:solidFill>
                <a:schemeClr val="accent2"/>
              </a:solidFill>
            </a:ln>
          </p:spPr>
          <p:style>
            <a:lnRef idx="1">
              <a:schemeClr val="accent1"/>
            </a:lnRef>
            <a:fillRef idx="0">
              <a:schemeClr val="accent1"/>
            </a:fillRef>
            <a:effectRef idx="0">
              <a:schemeClr val="accent1"/>
            </a:effectRef>
            <a:fontRef idx="minor">
              <a:schemeClr val="tx1"/>
            </a:fontRef>
          </p:style>
        </p:cxnSp>
        <p:sp>
          <p:nvSpPr>
            <p:cNvPr id="22" name="Arc 21"/>
            <p:cNvSpPr/>
            <p:nvPr/>
          </p:nvSpPr>
          <p:spPr>
            <a:xfrm>
              <a:off x="6098121" y="1311276"/>
              <a:ext cx="288035" cy="288035"/>
            </a:xfrm>
            <a:prstGeom prst="arc">
              <a:avLst>
                <a:gd name="adj1" fmla="val 16200000"/>
                <a:gd name="adj2" fmla="val 5619728"/>
              </a:avLst>
            </a:prstGeom>
            <a:ln w="28575" cap="sq">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24" name="Straight Connector 23"/>
            <p:cNvCxnSpPr>
              <a:stCxn id="22" idx="0"/>
            </p:cNvCxnSpPr>
            <p:nvPr/>
          </p:nvCxnSpPr>
          <p:spPr>
            <a:xfrm flipH="1">
              <a:off x="5525394" y="1311276"/>
              <a:ext cx="716745" cy="0"/>
            </a:xfrm>
            <a:prstGeom prst="line">
              <a:avLst/>
            </a:prstGeom>
            <a:ln w="28575" cap="sq">
              <a:solidFill>
                <a:schemeClr val="accent2"/>
              </a:solidFill>
            </a:ln>
          </p:spPr>
          <p:style>
            <a:lnRef idx="1">
              <a:schemeClr val="accent1"/>
            </a:lnRef>
            <a:fillRef idx="0">
              <a:schemeClr val="accent1"/>
            </a:fillRef>
            <a:effectRef idx="0">
              <a:schemeClr val="accent1"/>
            </a:effectRef>
            <a:fontRef idx="minor">
              <a:schemeClr val="tx1"/>
            </a:fontRef>
          </p:style>
        </p:cxnSp>
        <p:sp>
          <p:nvSpPr>
            <p:cNvPr id="26" name="Arc 25"/>
            <p:cNvSpPr/>
            <p:nvPr/>
          </p:nvSpPr>
          <p:spPr>
            <a:xfrm flipH="1">
              <a:off x="5381376" y="1311276"/>
              <a:ext cx="288035" cy="288035"/>
            </a:xfrm>
            <a:prstGeom prst="arc">
              <a:avLst>
                <a:gd name="adj1" fmla="val 16200000"/>
                <a:gd name="adj2" fmla="val 5619728"/>
              </a:avLst>
            </a:prstGeom>
            <a:ln w="28575" cap="sq">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grpSp>
      <p:grpSp>
        <p:nvGrpSpPr>
          <p:cNvPr id="4" name="Group 91"/>
          <p:cNvGrpSpPr/>
          <p:nvPr/>
        </p:nvGrpSpPr>
        <p:grpSpPr>
          <a:xfrm>
            <a:off x="1269888" y="1423390"/>
            <a:ext cx="605248" cy="809388"/>
            <a:chOff x="802535" y="1904963"/>
            <a:chExt cx="370651" cy="495666"/>
          </a:xfrm>
          <a:solidFill>
            <a:schemeClr val="accent4"/>
          </a:solidFill>
        </p:grpSpPr>
        <p:sp>
          <p:nvSpPr>
            <p:cNvPr id="93" name="Oval 92"/>
            <p:cNvSpPr/>
            <p:nvPr/>
          </p:nvSpPr>
          <p:spPr>
            <a:xfrm>
              <a:off x="935957" y="2063300"/>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Oval 93"/>
            <p:cNvSpPr>
              <a:spLocks noChangeAspect="1"/>
            </p:cNvSpPr>
            <p:nvPr/>
          </p:nvSpPr>
          <p:spPr>
            <a:xfrm>
              <a:off x="802535" y="2282014"/>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Oval 94"/>
            <p:cNvSpPr>
              <a:spLocks noChangeAspect="1"/>
            </p:cNvSpPr>
            <p:nvPr/>
          </p:nvSpPr>
          <p:spPr>
            <a:xfrm>
              <a:off x="1054572" y="1904963"/>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102" name="Elbow Connector 101"/>
          <p:cNvCxnSpPr>
            <a:endCxn id="47" idx="2"/>
          </p:cNvCxnSpPr>
          <p:nvPr/>
        </p:nvCxnSpPr>
        <p:spPr>
          <a:xfrm flipV="1">
            <a:off x="1775082" y="2236006"/>
            <a:ext cx="1226318" cy="809478"/>
          </a:xfrm>
          <a:prstGeom prst="bentConnector3">
            <a:avLst>
              <a:gd name="adj1" fmla="val 50000"/>
            </a:avLst>
          </a:prstGeom>
          <a:ln w="19050" cmpd="sng">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9" name="Elbow Connector 108"/>
          <p:cNvCxnSpPr>
            <a:endCxn id="51" idx="2"/>
          </p:cNvCxnSpPr>
          <p:nvPr/>
        </p:nvCxnSpPr>
        <p:spPr>
          <a:xfrm flipV="1">
            <a:off x="1775082" y="3353606"/>
            <a:ext cx="1226318" cy="294008"/>
          </a:xfrm>
          <a:prstGeom prst="bentConnector3">
            <a:avLst>
              <a:gd name="adj1" fmla="val 50000"/>
            </a:avLst>
          </a:prstGeom>
          <a:ln w="19050" cmpd="sng">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13" name="Elbow Connector 112"/>
          <p:cNvCxnSpPr>
            <a:endCxn id="61" idx="2"/>
          </p:cNvCxnSpPr>
          <p:nvPr/>
        </p:nvCxnSpPr>
        <p:spPr>
          <a:xfrm>
            <a:off x="1775082" y="5222502"/>
            <a:ext cx="1226318" cy="364562"/>
          </a:xfrm>
          <a:prstGeom prst="bentConnector3">
            <a:avLst>
              <a:gd name="adj1" fmla="val 50000"/>
            </a:avLst>
          </a:prstGeom>
          <a:ln w="19050" cmpd="sng">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aphicFrame>
        <p:nvGraphicFramePr>
          <p:cNvPr id="57" name="Chart 56"/>
          <p:cNvGraphicFramePr/>
          <p:nvPr>
            <p:extLst/>
          </p:nvPr>
        </p:nvGraphicFramePr>
        <p:xfrm>
          <a:off x="7324949" y="1651789"/>
          <a:ext cx="3923539" cy="4131352"/>
        </p:xfrm>
        <a:graphic>
          <a:graphicData uri="http://schemas.openxmlformats.org/drawingml/2006/chart">
            <c:chart xmlns:c="http://schemas.openxmlformats.org/drawingml/2006/chart" xmlns:r="http://schemas.openxmlformats.org/officeDocument/2006/relationships" r:id="rId4"/>
          </a:graphicData>
        </a:graphic>
      </p:graphicFrame>
      <p:sp>
        <p:nvSpPr>
          <p:cNvPr id="45" name="Text Box 10"/>
          <p:cNvSpPr txBox="1">
            <a:spLocks noChangeArrowheads="1"/>
          </p:cNvSpPr>
          <p:nvPr/>
        </p:nvSpPr>
        <p:spPr bwMode="auto">
          <a:xfrm>
            <a:off x="3634178" y="18713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a:off x="3001400" y="1961686"/>
            <a:ext cx="548640" cy="548640"/>
            <a:chOff x="8093534" y="1164886"/>
            <a:chExt cx="548640" cy="548640"/>
          </a:xfrm>
        </p:grpSpPr>
        <p:sp>
          <p:nvSpPr>
            <p:cNvPr id="47" name="Oval 46"/>
            <p:cNvSpPr>
              <a:spLocks noChangeAspect="1"/>
            </p:cNvSpPr>
            <p:nvPr/>
          </p:nvSpPr>
          <p:spPr>
            <a:xfrm>
              <a:off x="8093534" y="1164886"/>
              <a:ext cx="548640" cy="54864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9" name="Text Box 10"/>
          <p:cNvSpPr txBox="1">
            <a:spLocks noChangeArrowheads="1"/>
          </p:cNvSpPr>
          <p:nvPr/>
        </p:nvSpPr>
        <p:spPr bwMode="auto">
          <a:xfrm>
            <a:off x="3634178" y="29889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p:nvPr/>
        </p:nvGrpSpPr>
        <p:grpSpPr>
          <a:xfrm>
            <a:off x="3001400" y="3079286"/>
            <a:ext cx="548640" cy="548640"/>
            <a:chOff x="8093534" y="1164886"/>
            <a:chExt cx="548640" cy="548640"/>
          </a:xfrm>
        </p:grpSpPr>
        <p:sp>
          <p:nvSpPr>
            <p:cNvPr id="51" name="Oval 50"/>
            <p:cNvSpPr>
              <a:spLocks noChangeAspect="1"/>
            </p:cNvSpPr>
            <p:nvPr/>
          </p:nvSpPr>
          <p:spPr>
            <a:xfrm>
              <a:off x="8093534" y="1164886"/>
              <a:ext cx="548640" cy="54864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4" name="Text Box 10"/>
          <p:cNvSpPr txBox="1">
            <a:spLocks noChangeArrowheads="1"/>
          </p:cNvSpPr>
          <p:nvPr/>
        </p:nvSpPr>
        <p:spPr bwMode="auto">
          <a:xfrm>
            <a:off x="3634178" y="4105704"/>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5" name="Group 54"/>
          <p:cNvGrpSpPr/>
          <p:nvPr/>
        </p:nvGrpSpPr>
        <p:grpSpPr>
          <a:xfrm>
            <a:off x="3001400" y="4196015"/>
            <a:ext cx="548640" cy="548640"/>
            <a:chOff x="8093534" y="1164886"/>
            <a:chExt cx="548640" cy="548640"/>
          </a:xfrm>
        </p:grpSpPr>
        <p:sp>
          <p:nvSpPr>
            <p:cNvPr id="56" name="Oval 55"/>
            <p:cNvSpPr>
              <a:spLocks noChangeAspect="1"/>
            </p:cNvSpPr>
            <p:nvPr/>
          </p:nvSpPr>
          <p:spPr>
            <a:xfrm>
              <a:off x="8093534" y="1164886"/>
              <a:ext cx="548640" cy="54864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9" name="Text Box 10"/>
          <p:cNvSpPr txBox="1">
            <a:spLocks noChangeArrowheads="1"/>
          </p:cNvSpPr>
          <p:nvPr/>
        </p:nvSpPr>
        <p:spPr bwMode="auto">
          <a:xfrm>
            <a:off x="3634178" y="5222433"/>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0" name="Group 59"/>
          <p:cNvGrpSpPr/>
          <p:nvPr/>
        </p:nvGrpSpPr>
        <p:grpSpPr>
          <a:xfrm>
            <a:off x="3001400" y="5312744"/>
            <a:ext cx="548640" cy="548640"/>
            <a:chOff x="8093534" y="1164886"/>
            <a:chExt cx="548640" cy="548640"/>
          </a:xfrm>
        </p:grpSpPr>
        <p:sp>
          <p:nvSpPr>
            <p:cNvPr id="61" name="Oval 60"/>
            <p:cNvSpPr>
              <a:spLocks noChangeAspect="1"/>
            </p:cNvSpPr>
            <p:nvPr/>
          </p:nvSpPr>
          <p:spPr>
            <a:xfrm>
              <a:off x="8093534" y="1164886"/>
              <a:ext cx="548640" cy="54864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cxnSp>
        <p:nvCxnSpPr>
          <p:cNvPr id="67" name="Elbow Connector 66"/>
          <p:cNvCxnSpPr>
            <a:endCxn id="56" idx="2"/>
          </p:cNvCxnSpPr>
          <p:nvPr/>
        </p:nvCxnSpPr>
        <p:spPr>
          <a:xfrm>
            <a:off x="1769964" y="4302972"/>
            <a:ext cx="1231436" cy="167363"/>
          </a:xfrm>
          <a:prstGeom prst="bentConnector3">
            <a:avLst>
              <a:gd name="adj1" fmla="val 50000"/>
            </a:avLst>
          </a:prstGeom>
          <a:ln w="19050" cmpd="sng">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pic>
        <p:nvPicPr>
          <p:cNvPr id="44" name="Picture 4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17693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accel="50000" decel="50000" fill="hold" grpId="0" nodeType="afterEffect">
                                  <p:stCondLst>
                                    <p:cond delay="0"/>
                                  </p:stCondLst>
                                  <p:childTnLst>
                                    <p:set>
                                      <p:cBhvr>
                                        <p:cTn id="15" dur="1" fill="hold">
                                          <p:stCondLst>
                                            <p:cond delay="0"/>
                                          </p:stCondLst>
                                        </p:cTn>
                                        <p:tgtEl>
                                          <p:spTgt spid="1032"/>
                                        </p:tgtEl>
                                        <p:attrNameLst>
                                          <p:attrName>style.visibility</p:attrName>
                                        </p:attrNameLst>
                                      </p:cBhvr>
                                      <p:to>
                                        <p:strVal val="visible"/>
                                      </p:to>
                                    </p:set>
                                    <p:anim calcmode="lin" valueType="num">
                                      <p:cBhvr additive="base">
                                        <p:cTn id="16" dur="500" fill="hold"/>
                                        <p:tgtEl>
                                          <p:spTgt spid="1032"/>
                                        </p:tgtEl>
                                        <p:attrNameLst>
                                          <p:attrName>ppt_x</p:attrName>
                                        </p:attrNameLst>
                                      </p:cBhvr>
                                      <p:tavLst>
                                        <p:tav tm="0">
                                          <p:val>
                                            <p:strVal val="#ppt_x"/>
                                          </p:val>
                                        </p:tav>
                                        <p:tav tm="100000">
                                          <p:val>
                                            <p:strVal val="#ppt_x"/>
                                          </p:val>
                                        </p:tav>
                                      </p:tavLst>
                                    </p:anim>
                                    <p:anim calcmode="lin" valueType="num">
                                      <p:cBhvr additive="base">
                                        <p:cTn id="17" dur="500" fill="hold"/>
                                        <p:tgtEl>
                                          <p:spTgt spid="1032"/>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1" accel="50000" decel="50000" fill="hold" grpId="0" nodeType="afterEffect">
                                  <p:stCondLst>
                                    <p:cond delay="0"/>
                                  </p:stCondLst>
                                  <p:childTnLst>
                                    <p:set>
                                      <p:cBhvr>
                                        <p:cTn id="20" dur="1" fill="hold">
                                          <p:stCondLst>
                                            <p:cond delay="0"/>
                                          </p:stCondLst>
                                        </p:cTn>
                                        <p:tgtEl>
                                          <p:spTgt spid="1033"/>
                                        </p:tgtEl>
                                        <p:attrNameLst>
                                          <p:attrName>style.visibility</p:attrName>
                                        </p:attrNameLst>
                                      </p:cBhvr>
                                      <p:to>
                                        <p:strVal val="visible"/>
                                      </p:to>
                                    </p:set>
                                    <p:anim calcmode="lin" valueType="num">
                                      <p:cBhvr additive="base">
                                        <p:cTn id="21" dur="500" fill="hold"/>
                                        <p:tgtEl>
                                          <p:spTgt spid="1033"/>
                                        </p:tgtEl>
                                        <p:attrNameLst>
                                          <p:attrName>ppt_x</p:attrName>
                                        </p:attrNameLst>
                                      </p:cBhvr>
                                      <p:tavLst>
                                        <p:tav tm="0">
                                          <p:val>
                                            <p:strVal val="#ppt_x"/>
                                          </p:val>
                                        </p:tav>
                                        <p:tav tm="100000">
                                          <p:val>
                                            <p:strVal val="#ppt_x"/>
                                          </p:val>
                                        </p:tav>
                                      </p:tavLst>
                                    </p:anim>
                                    <p:anim calcmode="lin" valueType="num">
                                      <p:cBhvr additive="base">
                                        <p:cTn id="22" dur="500" fill="hold"/>
                                        <p:tgtEl>
                                          <p:spTgt spid="1033"/>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1034"/>
                                        </p:tgtEl>
                                        <p:attrNameLst>
                                          <p:attrName>style.visibility</p:attrName>
                                        </p:attrNameLst>
                                      </p:cBhvr>
                                      <p:to>
                                        <p:strVal val="visible"/>
                                      </p:to>
                                    </p:set>
                                    <p:anim calcmode="lin" valueType="num">
                                      <p:cBhvr additive="base">
                                        <p:cTn id="26" dur="500" fill="hold"/>
                                        <p:tgtEl>
                                          <p:spTgt spid="1034"/>
                                        </p:tgtEl>
                                        <p:attrNameLst>
                                          <p:attrName>ppt_x</p:attrName>
                                        </p:attrNameLst>
                                      </p:cBhvr>
                                      <p:tavLst>
                                        <p:tav tm="0">
                                          <p:val>
                                            <p:strVal val="#ppt_x"/>
                                          </p:val>
                                        </p:tav>
                                        <p:tav tm="100000">
                                          <p:val>
                                            <p:strVal val="#ppt_x"/>
                                          </p:val>
                                        </p:tav>
                                      </p:tavLst>
                                    </p:anim>
                                    <p:anim calcmode="lin" valueType="num">
                                      <p:cBhvr additive="base">
                                        <p:cTn id="27" dur="500" fill="hold"/>
                                        <p:tgtEl>
                                          <p:spTgt spid="1034"/>
                                        </p:tgtEl>
                                        <p:attrNameLst>
                                          <p:attrName>ppt_y</p:attrName>
                                        </p:attrNameLst>
                                      </p:cBhvr>
                                      <p:tavLst>
                                        <p:tav tm="0">
                                          <p:val>
                                            <p:strVal val="0-#ppt_h/2"/>
                                          </p:val>
                                        </p:tav>
                                        <p:tav tm="100000">
                                          <p:val>
                                            <p:strVal val="#ppt_y"/>
                                          </p:val>
                                        </p:tav>
                                      </p:tavLst>
                                    </p:anim>
                                  </p:childTnLst>
                                </p:cTn>
                              </p:par>
                            </p:childTnLst>
                          </p:cTn>
                        </p:par>
                        <p:par>
                          <p:cTn id="28" fill="hold">
                            <p:stCondLst>
                              <p:cond delay="2750"/>
                            </p:stCondLst>
                            <p:childTnLst>
                              <p:par>
                                <p:cTn id="29" presetID="2" presetClass="entr" presetSubtype="1" accel="50000" decel="5000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0-#ppt_h/2"/>
                                          </p:val>
                                        </p:tav>
                                        <p:tav tm="100000">
                                          <p:val>
                                            <p:strVal val="#ppt_y"/>
                                          </p:val>
                                        </p:tav>
                                      </p:tavLst>
                                    </p:anim>
                                  </p:childTnLst>
                                </p:cTn>
                              </p:par>
                            </p:childTnLst>
                          </p:cTn>
                        </p:par>
                        <p:par>
                          <p:cTn id="33" fill="hold">
                            <p:stCondLst>
                              <p:cond delay="3250"/>
                            </p:stCondLst>
                            <p:childTnLst>
                              <p:par>
                                <p:cTn id="34" presetID="42" presetClass="entr" presetSubtype="0"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anim calcmode="lin" valueType="num">
                                      <p:cBhvr>
                                        <p:cTn id="37" dur="500" fill="hold"/>
                                        <p:tgtEl>
                                          <p:spTgt spid="4"/>
                                        </p:tgtEl>
                                        <p:attrNameLst>
                                          <p:attrName>ppt_x</p:attrName>
                                        </p:attrNameLst>
                                      </p:cBhvr>
                                      <p:tavLst>
                                        <p:tav tm="0">
                                          <p:val>
                                            <p:strVal val="#ppt_x"/>
                                          </p:val>
                                        </p:tav>
                                        <p:tav tm="100000">
                                          <p:val>
                                            <p:strVal val="#ppt_x"/>
                                          </p:val>
                                        </p:tav>
                                      </p:tavLst>
                                    </p:anim>
                                    <p:anim calcmode="lin" valueType="num">
                                      <p:cBhvr>
                                        <p:cTn id="38" dur="500" fill="hold"/>
                                        <p:tgtEl>
                                          <p:spTgt spid="4"/>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18" presetClass="entr" presetSubtype="3" fill="hold" nodeType="afterEffect">
                                  <p:stCondLst>
                                    <p:cond delay="0"/>
                                  </p:stCondLst>
                                  <p:childTnLst>
                                    <p:set>
                                      <p:cBhvr>
                                        <p:cTn id="41" dur="1" fill="hold">
                                          <p:stCondLst>
                                            <p:cond delay="0"/>
                                          </p:stCondLst>
                                        </p:cTn>
                                        <p:tgtEl>
                                          <p:spTgt spid="102"/>
                                        </p:tgtEl>
                                        <p:attrNameLst>
                                          <p:attrName>style.visibility</p:attrName>
                                        </p:attrNameLst>
                                      </p:cBhvr>
                                      <p:to>
                                        <p:strVal val="visible"/>
                                      </p:to>
                                    </p:set>
                                    <p:animEffect transition="in" filter="strips(upRight)">
                                      <p:cBhvr>
                                        <p:cTn id="42" dur="500"/>
                                        <p:tgtEl>
                                          <p:spTgt spid="102"/>
                                        </p:tgtEl>
                                      </p:cBhvr>
                                    </p:animEffect>
                                  </p:childTnLst>
                                </p:cTn>
                              </p:par>
                            </p:childTnLst>
                          </p:cTn>
                        </p:par>
                        <p:par>
                          <p:cTn id="43" fill="hold">
                            <p:stCondLst>
                              <p:cond delay="4250"/>
                            </p:stCondLst>
                            <p:childTnLst>
                              <p:par>
                                <p:cTn id="44" presetID="23" presetClass="entr" presetSubtype="528" fill="hold" nodeType="after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 calcmode="lin" valueType="num">
                                      <p:cBhvr>
                                        <p:cTn id="48" dur="500" fill="hold"/>
                                        <p:tgtEl>
                                          <p:spTgt spid="46"/>
                                        </p:tgtEl>
                                        <p:attrNameLst>
                                          <p:attrName>ppt_x</p:attrName>
                                        </p:attrNameLst>
                                      </p:cBhvr>
                                      <p:tavLst>
                                        <p:tav tm="0">
                                          <p:val>
                                            <p:fltVal val="0.5"/>
                                          </p:val>
                                        </p:tav>
                                        <p:tav tm="100000">
                                          <p:val>
                                            <p:strVal val="#ppt_x"/>
                                          </p:val>
                                        </p:tav>
                                      </p:tavLst>
                                    </p:anim>
                                    <p:anim calcmode="lin" valueType="num">
                                      <p:cBhvr>
                                        <p:cTn id="49" dur="500" fill="hold"/>
                                        <p:tgtEl>
                                          <p:spTgt spid="46"/>
                                        </p:tgtEl>
                                        <p:attrNameLst>
                                          <p:attrName>ppt_y</p:attrName>
                                        </p:attrNameLst>
                                      </p:cBhvr>
                                      <p:tavLst>
                                        <p:tav tm="0">
                                          <p:val>
                                            <p:fltVal val="0.5"/>
                                          </p:val>
                                        </p:tav>
                                        <p:tav tm="100000">
                                          <p:val>
                                            <p:strVal val="#ppt_y"/>
                                          </p:val>
                                        </p:tav>
                                      </p:tavLst>
                                    </p:anim>
                                  </p:childTnLst>
                                </p:cTn>
                              </p:par>
                            </p:childTnLst>
                          </p:cTn>
                        </p:par>
                        <p:par>
                          <p:cTn id="50" fill="hold">
                            <p:stCondLst>
                              <p:cond delay="4750"/>
                            </p:stCondLst>
                            <p:childTnLst>
                              <p:par>
                                <p:cTn id="51" presetID="22" presetClass="entr" presetSubtype="8"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wipe(left)">
                                      <p:cBhvr>
                                        <p:cTn id="53" dur="500"/>
                                        <p:tgtEl>
                                          <p:spTgt spid="45"/>
                                        </p:tgtEl>
                                      </p:cBhvr>
                                    </p:animEffect>
                                  </p:childTnLst>
                                </p:cTn>
                              </p:par>
                            </p:childTnLst>
                          </p:cTn>
                        </p:par>
                        <p:par>
                          <p:cTn id="54" fill="hold">
                            <p:stCondLst>
                              <p:cond delay="5250"/>
                            </p:stCondLst>
                            <p:childTnLst>
                              <p:par>
                                <p:cTn id="55" presetID="18" presetClass="entr" presetSubtype="3" fill="hold" nodeType="afterEffect">
                                  <p:stCondLst>
                                    <p:cond delay="0"/>
                                  </p:stCondLst>
                                  <p:childTnLst>
                                    <p:set>
                                      <p:cBhvr>
                                        <p:cTn id="56" dur="1" fill="hold">
                                          <p:stCondLst>
                                            <p:cond delay="0"/>
                                          </p:stCondLst>
                                        </p:cTn>
                                        <p:tgtEl>
                                          <p:spTgt spid="109"/>
                                        </p:tgtEl>
                                        <p:attrNameLst>
                                          <p:attrName>style.visibility</p:attrName>
                                        </p:attrNameLst>
                                      </p:cBhvr>
                                      <p:to>
                                        <p:strVal val="visible"/>
                                      </p:to>
                                    </p:set>
                                    <p:animEffect transition="in" filter="strips(upRight)">
                                      <p:cBhvr>
                                        <p:cTn id="57" dur="500"/>
                                        <p:tgtEl>
                                          <p:spTgt spid="109"/>
                                        </p:tgtEl>
                                      </p:cBhvr>
                                    </p:animEffect>
                                  </p:childTnLst>
                                </p:cTn>
                              </p:par>
                            </p:childTnLst>
                          </p:cTn>
                        </p:par>
                        <p:par>
                          <p:cTn id="58" fill="hold">
                            <p:stCondLst>
                              <p:cond delay="5750"/>
                            </p:stCondLst>
                            <p:childTnLst>
                              <p:par>
                                <p:cTn id="59" presetID="23" presetClass="entr" presetSubtype="528" fill="hold"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p:cTn id="61" dur="500" fill="hold"/>
                                        <p:tgtEl>
                                          <p:spTgt spid="50"/>
                                        </p:tgtEl>
                                        <p:attrNameLst>
                                          <p:attrName>ppt_w</p:attrName>
                                        </p:attrNameLst>
                                      </p:cBhvr>
                                      <p:tavLst>
                                        <p:tav tm="0">
                                          <p:val>
                                            <p:fltVal val="0"/>
                                          </p:val>
                                        </p:tav>
                                        <p:tav tm="100000">
                                          <p:val>
                                            <p:strVal val="#ppt_w"/>
                                          </p:val>
                                        </p:tav>
                                      </p:tavLst>
                                    </p:anim>
                                    <p:anim calcmode="lin" valueType="num">
                                      <p:cBhvr>
                                        <p:cTn id="62" dur="500" fill="hold"/>
                                        <p:tgtEl>
                                          <p:spTgt spid="50"/>
                                        </p:tgtEl>
                                        <p:attrNameLst>
                                          <p:attrName>ppt_h</p:attrName>
                                        </p:attrNameLst>
                                      </p:cBhvr>
                                      <p:tavLst>
                                        <p:tav tm="0">
                                          <p:val>
                                            <p:fltVal val="0"/>
                                          </p:val>
                                        </p:tav>
                                        <p:tav tm="100000">
                                          <p:val>
                                            <p:strVal val="#ppt_h"/>
                                          </p:val>
                                        </p:tav>
                                      </p:tavLst>
                                    </p:anim>
                                    <p:anim calcmode="lin" valueType="num">
                                      <p:cBhvr>
                                        <p:cTn id="63" dur="500" fill="hold"/>
                                        <p:tgtEl>
                                          <p:spTgt spid="50"/>
                                        </p:tgtEl>
                                        <p:attrNameLst>
                                          <p:attrName>ppt_x</p:attrName>
                                        </p:attrNameLst>
                                      </p:cBhvr>
                                      <p:tavLst>
                                        <p:tav tm="0">
                                          <p:val>
                                            <p:fltVal val="0.5"/>
                                          </p:val>
                                        </p:tav>
                                        <p:tav tm="100000">
                                          <p:val>
                                            <p:strVal val="#ppt_x"/>
                                          </p:val>
                                        </p:tav>
                                      </p:tavLst>
                                    </p:anim>
                                    <p:anim calcmode="lin" valueType="num">
                                      <p:cBhvr>
                                        <p:cTn id="64" dur="500" fill="hold"/>
                                        <p:tgtEl>
                                          <p:spTgt spid="50"/>
                                        </p:tgtEl>
                                        <p:attrNameLst>
                                          <p:attrName>ppt_y</p:attrName>
                                        </p:attrNameLst>
                                      </p:cBhvr>
                                      <p:tavLst>
                                        <p:tav tm="0">
                                          <p:val>
                                            <p:fltVal val="0.5"/>
                                          </p:val>
                                        </p:tav>
                                        <p:tav tm="100000">
                                          <p:val>
                                            <p:strVal val="#ppt_y"/>
                                          </p:val>
                                        </p:tav>
                                      </p:tavLst>
                                    </p:anim>
                                  </p:childTnLst>
                                </p:cTn>
                              </p:par>
                            </p:childTnLst>
                          </p:cTn>
                        </p:par>
                        <p:par>
                          <p:cTn id="65" fill="hold">
                            <p:stCondLst>
                              <p:cond delay="6250"/>
                            </p:stCondLst>
                            <p:childTnLst>
                              <p:par>
                                <p:cTn id="66" presetID="22" presetClass="entr" presetSubtype="8" fill="hold" grpId="0" nodeType="after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wipe(left)">
                                      <p:cBhvr>
                                        <p:cTn id="68" dur="500"/>
                                        <p:tgtEl>
                                          <p:spTgt spid="49"/>
                                        </p:tgtEl>
                                      </p:cBhvr>
                                    </p:animEffect>
                                  </p:childTnLst>
                                </p:cTn>
                              </p:par>
                            </p:childTnLst>
                          </p:cTn>
                        </p:par>
                        <p:par>
                          <p:cTn id="69" fill="hold">
                            <p:stCondLst>
                              <p:cond delay="6750"/>
                            </p:stCondLst>
                            <p:childTnLst>
                              <p:par>
                                <p:cTn id="70" presetID="18" presetClass="entr" presetSubtype="3"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strips(upRight)">
                                      <p:cBhvr>
                                        <p:cTn id="72" dur="500"/>
                                        <p:tgtEl>
                                          <p:spTgt spid="67"/>
                                        </p:tgtEl>
                                      </p:cBhvr>
                                    </p:animEffect>
                                  </p:childTnLst>
                                </p:cTn>
                              </p:par>
                            </p:childTnLst>
                          </p:cTn>
                        </p:par>
                        <p:par>
                          <p:cTn id="73" fill="hold">
                            <p:stCondLst>
                              <p:cond delay="7250"/>
                            </p:stCondLst>
                            <p:childTnLst>
                              <p:par>
                                <p:cTn id="74" presetID="23" presetClass="entr" presetSubtype="528" fill="hold" nodeType="afterEffect">
                                  <p:stCondLst>
                                    <p:cond delay="0"/>
                                  </p:stCondLst>
                                  <p:childTnLst>
                                    <p:set>
                                      <p:cBhvr>
                                        <p:cTn id="75" dur="1" fill="hold">
                                          <p:stCondLst>
                                            <p:cond delay="0"/>
                                          </p:stCondLst>
                                        </p:cTn>
                                        <p:tgtEl>
                                          <p:spTgt spid="55"/>
                                        </p:tgtEl>
                                        <p:attrNameLst>
                                          <p:attrName>style.visibility</p:attrName>
                                        </p:attrNameLst>
                                      </p:cBhvr>
                                      <p:to>
                                        <p:strVal val="visible"/>
                                      </p:to>
                                    </p:set>
                                    <p:anim calcmode="lin" valueType="num">
                                      <p:cBhvr>
                                        <p:cTn id="76" dur="500" fill="hold"/>
                                        <p:tgtEl>
                                          <p:spTgt spid="55"/>
                                        </p:tgtEl>
                                        <p:attrNameLst>
                                          <p:attrName>ppt_w</p:attrName>
                                        </p:attrNameLst>
                                      </p:cBhvr>
                                      <p:tavLst>
                                        <p:tav tm="0">
                                          <p:val>
                                            <p:fltVal val="0"/>
                                          </p:val>
                                        </p:tav>
                                        <p:tav tm="100000">
                                          <p:val>
                                            <p:strVal val="#ppt_w"/>
                                          </p:val>
                                        </p:tav>
                                      </p:tavLst>
                                    </p:anim>
                                    <p:anim calcmode="lin" valueType="num">
                                      <p:cBhvr>
                                        <p:cTn id="77" dur="500" fill="hold"/>
                                        <p:tgtEl>
                                          <p:spTgt spid="55"/>
                                        </p:tgtEl>
                                        <p:attrNameLst>
                                          <p:attrName>ppt_h</p:attrName>
                                        </p:attrNameLst>
                                      </p:cBhvr>
                                      <p:tavLst>
                                        <p:tav tm="0">
                                          <p:val>
                                            <p:fltVal val="0"/>
                                          </p:val>
                                        </p:tav>
                                        <p:tav tm="100000">
                                          <p:val>
                                            <p:strVal val="#ppt_h"/>
                                          </p:val>
                                        </p:tav>
                                      </p:tavLst>
                                    </p:anim>
                                    <p:anim calcmode="lin" valueType="num">
                                      <p:cBhvr>
                                        <p:cTn id="78" dur="500" fill="hold"/>
                                        <p:tgtEl>
                                          <p:spTgt spid="55"/>
                                        </p:tgtEl>
                                        <p:attrNameLst>
                                          <p:attrName>ppt_x</p:attrName>
                                        </p:attrNameLst>
                                      </p:cBhvr>
                                      <p:tavLst>
                                        <p:tav tm="0">
                                          <p:val>
                                            <p:fltVal val="0.5"/>
                                          </p:val>
                                        </p:tav>
                                        <p:tav tm="100000">
                                          <p:val>
                                            <p:strVal val="#ppt_x"/>
                                          </p:val>
                                        </p:tav>
                                      </p:tavLst>
                                    </p:anim>
                                    <p:anim calcmode="lin" valueType="num">
                                      <p:cBhvr>
                                        <p:cTn id="79" dur="500" fill="hold"/>
                                        <p:tgtEl>
                                          <p:spTgt spid="55"/>
                                        </p:tgtEl>
                                        <p:attrNameLst>
                                          <p:attrName>ppt_y</p:attrName>
                                        </p:attrNameLst>
                                      </p:cBhvr>
                                      <p:tavLst>
                                        <p:tav tm="0">
                                          <p:val>
                                            <p:fltVal val="0.5"/>
                                          </p:val>
                                        </p:tav>
                                        <p:tav tm="100000">
                                          <p:val>
                                            <p:strVal val="#ppt_y"/>
                                          </p:val>
                                        </p:tav>
                                      </p:tavLst>
                                    </p:anim>
                                  </p:childTnLst>
                                </p:cTn>
                              </p:par>
                            </p:childTnLst>
                          </p:cTn>
                        </p:par>
                        <p:par>
                          <p:cTn id="80" fill="hold">
                            <p:stCondLst>
                              <p:cond delay="7750"/>
                            </p:stCondLst>
                            <p:childTnLst>
                              <p:par>
                                <p:cTn id="81" presetID="22" presetClass="entr" presetSubtype="8" fill="hold" grpId="0"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500"/>
                                        <p:tgtEl>
                                          <p:spTgt spid="54"/>
                                        </p:tgtEl>
                                      </p:cBhvr>
                                    </p:animEffect>
                                  </p:childTnLst>
                                </p:cTn>
                              </p:par>
                            </p:childTnLst>
                          </p:cTn>
                        </p:par>
                        <p:par>
                          <p:cTn id="84" fill="hold">
                            <p:stCondLst>
                              <p:cond delay="8250"/>
                            </p:stCondLst>
                            <p:childTnLst>
                              <p:par>
                                <p:cTn id="85" presetID="18" presetClass="entr" presetSubtype="3" fill="hold" nodeType="afterEffect">
                                  <p:stCondLst>
                                    <p:cond delay="0"/>
                                  </p:stCondLst>
                                  <p:childTnLst>
                                    <p:set>
                                      <p:cBhvr>
                                        <p:cTn id="86" dur="1" fill="hold">
                                          <p:stCondLst>
                                            <p:cond delay="0"/>
                                          </p:stCondLst>
                                        </p:cTn>
                                        <p:tgtEl>
                                          <p:spTgt spid="113"/>
                                        </p:tgtEl>
                                        <p:attrNameLst>
                                          <p:attrName>style.visibility</p:attrName>
                                        </p:attrNameLst>
                                      </p:cBhvr>
                                      <p:to>
                                        <p:strVal val="visible"/>
                                      </p:to>
                                    </p:set>
                                    <p:animEffect transition="in" filter="strips(upRight)">
                                      <p:cBhvr>
                                        <p:cTn id="87" dur="500"/>
                                        <p:tgtEl>
                                          <p:spTgt spid="113"/>
                                        </p:tgtEl>
                                      </p:cBhvr>
                                    </p:animEffect>
                                  </p:childTnLst>
                                </p:cTn>
                              </p:par>
                            </p:childTnLst>
                          </p:cTn>
                        </p:par>
                        <p:par>
                          <p:cTn id="88" fill="hold">
                            <p:stCondLst>
                              <p:cond delay="8750"/>
                            </p:stCondLst>
                            <p:childTnLst>
                              <p:par>
                                <p:cTn id="89" presetID="23" presetClass="entr" presetSubtype="528" fill="hold" nodeType="afterEffect">
                                  <p:stCondLst>
                                    <p:cond delay="0"/>
                                  </p:stCondLst>
                                  <p:childTnLst>
                                    <p:set>
                                      <p:cBhvr>
                                        <p:cTn id="90" dur="1" fill="hold">
                                          <p:stCondLst>
                                            <p:cond delay="0"/>
                                          </p:stCondLst>
                                        </p:cTn>
                                        <p:tgtEl>
                                          <p:spTgt spid="60"/>
                                        </p:tgtEl>
                                        <p:attrNameLst>
                                          <p:attrName>style.visibility</p:attrName>
                                        </p:attrNameLst>
                                      </p:cBhvr>
                                      <p:to>
                                        <p:strVal val="visible"/>
                                      </p:to>
                                    </p:set>
                                    <p:anim calcmode="lin" valueType="num">
                                      <p:cBhvr>
                                        <p:cTn id="91" dur="500" fill="hold"/>
                                        <p:tgtEl>
                                          <p:spTgt spid="60"/>
                                        </p:tgtEl>
                                        <p:attrNameLst>
                                          <p:attrName>ppt_w</p:attrName>
                                        </p:attrNameLst>
                                      </p:cBhvr>
                                      <p:tavLst>
                                        <p:tav tm="0">
                                          <p:val>
                                            <p:fltVal val="0"/>
                                          </p:val>
                                        </p:tav>
                                        <p:tav tm="100000">
                                          <p:val>
                                            <p:strVal val="#ppt_w"/>
                                          </p:val>
                                        </p:tav>
                                      </p:tavLst>
                                    </p:anim>
                                    <p:anim calcmode="lin" valueType="num">
                                      <p:cBhvr>
                                        <p:cTn id="92" dur="500" fill="hold"/>
                                        <p:tgtEl>
                                          <p:spTgt spid="60"/>
                                        </p:tgtEl>
                                        <p:attrNameLst>
                                          <p:attrName>ppt_h</p:attrName>
                                        </p:attrNameLst>
                                      </p:cBhvr>
                                      <p:tavLst>
                                        <p:tav tm="0">
                                          <p:val>
                                            <p:fltVal val="0"/>
                                          </p:val>
                                        </p:tav>
                                        <p:tav tm="100000">
                                          <p:val>
                                            <p:strVal val="#ppt_h"/>
                                          </p:val>
                                        </p:tav>
                                      </p:tavLst>
                                    </p:anim>
                                    <p:anim calcmode="lin" valueType="num">
                                      <p:cBhvr>
                                        <p:cTn id="93" dur="500" fill="hold"/>
                                        <p:tgtEl>
                                          <p:spTgt spid="60"/>
                                        </p:tgtEl>
                                        <p:attrNameLst>
                                          <p:attrName>ppt_x</p:attrName>
                                        </p:attrNameLst>
                                      </p:cBhvr>
                                      <p:tavLst>
                                        <p:tav tm="0">
                                          <p:val>
                                            <p:fltVal val="0.5"/>
                                          </p:val>
                                        </p:tav>
                                        <p:tav tm="100000">
                                          <p:val>
                                            <p:strVal val="#ppt_x"/>
                                          </p:val>
                                        </p:tav>
                                      </p:tavLst>
                                    </p:anim>
                                    <p:anim calcmode="lin" valueType="num">
                                      <p:cBhvr>
                                        <p:cTn id="94" dur="500" fill="hold"/>
                                        <p:tgtEl>
                                          <p:spTgt spid="60"/>
                                        </p:tgtEl>
                                        <p:attrNameLst>
                                          <p:attrName>ppt_y</p:attrName>
                                        </p:attrNameLst>
                                      </p:cBhvr>
                                      <p:tavLst>
                                        <p:tav tm="0">
                                          <p:val>
                                            <p:fltVal val="0.5"/>
                                          </p:val>
                                        </p:tav>
                                        <p:tav tm="100000">
                                          <p:val>
                                            <p:strVal val="#ppt_y"/>
                                          </p:val>
                                        </p:tav>
                                      </p:tavLst>
                                    </p:anim>
                                  </p:childTnLst>
                                </p:cTn>
                              </p:par>
                            </p:childTnLst>
                          </p:cTn>
                        </p:par>
                        <p:par>
                          <p:cTn id="95" fill="hold">
                            <p:stCondLst>
                              <p:cond delay="9250"/>
                            </p:stCondLst>
                            <p:childTnLst>
                              <p:par>
                                <p:cTn id="96" presetID="22" presetClass="entr" presetSubtype="8" fill="hold" grpId="0" nodeType="afterEffect">
                                  <p:stCondLst>
                                    <p:cond delay="0"/>
                                  </p:stCondLst>
                                  <p:childTnLst>
                                    <p:set>
                                      <p:cBhvr>
                                        <p:cTn id="97" dur="1" fill="hold">
                                          <p:stCondLst>
                                            <p:cond delay="0"/>
                                          </p:stCondLst>
                                        </p:cTn>
                                        <p:tgtEl>
                                          <p:spTgt spid="59"/>
                                        </p:tgtEl>
                                        <p:attrNameLst>
                                          <p:attrName>style.visibility</p:attrName>
                                        </p:attrNameLst>
                                      </p:cBhvr>
                                      <p:to>
                                        <p:strVal val="visible"/>
                                      </p:to>
                                    </p:set>
                                    <p:animEffect transition="in" filter="wipe(left)">
                                      <p:cBhvr>
                                        <p:cTn id="98" dur="500"/>
                                        <p:tgtEl>
                                          <p:spTgt spid="59"/>
                                        </p:tgtEl>
                                      </p:cBhvr>
                                    </p:animEffect>
                                  </p:childTnLst>
                                </p:cTn>
                              </p:par>
                            </p:childTnLst>
                          </p:cTn>
                        </p:par>
                        <p:par>
                          <p:cTn id="99" fill="hold">
                            <p:stCondLst>
                              <p:cond delay="9750"/>
                            </p:stCondLst>
                            <p:childTnLst>
                              <p:par>
                                <p:cTn id="100" presetID="10" presetClass="entr" presetSubtype="0" fill="hold" grpId="0" nodeType="afterEffect">
                                  <p:stCondLst>
                                    <p:cond delay="0"/>
                                  </p:stCondLst>
                                  <p:childTnLst>
                                    <p:set>
                                      <p:cBhvr>
                                        <p:cTn id="101" dur="1" fill="hold">
                                          <p:stCondLst>
                                            <p:cond delay="0"/>
                                          </p:stCondLst>
                                        </p:cTn>
                                        <p:tgtEl>
                                          <p:spTgt spid="57">
                                            <p:graphicEl>
                                              <a:chart seriesIdx="-3" categoryIdx="-3" bldStep="gridLegend"/>
                                            </p:graphicEl>
                                          </p:spTgt>
                                        </p:tgtEl>
                                        <p:attrNameLst>
                                          <p:attrName>style.visibility</p:attrName>
                                        </p:attrNameLst>
                                      </p:cBhvr>
                                      <p:to>
                                        <p:strVal val="visible"/>
                                      </p:to>
                                    </p:set>
                                    <p:animEffect transition="in" filter="fade">
                                      <p:cBhvr>
                                        <p:cTn id="102" dur="500"/>
                                        <p:tgtEl>
                                          <p:spTgt spid="57">
                                            <p:graphicEl>
                                              <a:chart seriesIdx="-3" categoryIdx="-3" bldStep="gridLegend"/>
                                            </p:graphicEl>
                                          </p:spTgt>
                                        </p:tgtEl>
                                      </p:cBhvr>
                                    </p:animEffect>
                                  </p:childTnLst>
                                </p:cTn>
                              </p:par>
                            </p:childTnLst>
                          </p:cTn>
                        </p:par>
                        <p:par>
                          <p:cTn id="103" fill="hold">
                            <p:stCondLst>
                              <p:cond delay="10250"/>
                            </p:stCondLst>
                            <p:childTnLst>
                              <p:par>
                                <p:cTn id="104" presetID="12" presetClass="entr" presetSubtype="4" fill="hold" grpId="0" nodeType="afterEffect">
                                  <p:stCondLst>
                                    <p:cond delay="0"/>
                                  </p:stCondLst>
                                  <p:childTnLst>
                                    <p:set>
                                      <p:cBhvr>
                                        <p:cTn id="105" dur="1" fill="hold">
                                          <p:stCondLst>
                                            <p:cond delay="0"/>
                                          </p:stCondLst>
                                        </p:cTn>
                                        <p:tgtEl>
                                          <p:spTgt spid="57">
                                            <p:graphicEl>
                                              <a:chart seriesIdx="0" categoryIdx="-4" bldStep="series"/>
                                            </p:graphicEl>
                                          </p:spTgt>
                                        </p:tgtEl>
                                        <p:attrNameLst>
                                          <p:attrName>style.visibility</p:attrName>
                                        </p:attrNameLst>
                                      </p:cBhvr>
                                      <p:to>
                                        <p:strVal val="visible"/>
                                      </p:to>
                                    </p:set>
                                    <p:animEffect transition="in" filter="slide(fromBottom)">
                                      <p:cBhvr>
                                        <p:cTn id="106" dur="500"/>
                                        <p:tgtEl>
                                          <p:spTgt spid="57">
                                            <p:graphicEl>
                                              <a:chart seriesIdx="0" categoryIdx="-4" bldStep="series"/>
                                            </p:graphicEl>
                                          </p:spTgt>
                                        </p:tgtEl>
                                      </p:cBhvr>
                                    </p:animEffect>
                                  </p:childTnLst>
                                </p:cTn>
                              </p:par>
                            </p:childTnLst>
                          </p:cTn>
                        </p:par>
                        <p:par>
                          <p:cTn id="107" fill="hold">
                            <p:stCondLst>
                              <p:cond delay="10750"/>
                            </p:stCondLst>
                            <p:childTnLst>
                              <p:par>
                                <p:cTn id="108" presetID="12" presetClass="entr" presetSubtype="4" fill="hold" grpId="0" nodeType="afterEffect">
                                  <p:stCondLst>
                                    <p:cond delay="0"/>
                                  </p:stCondLst>
                                  <p:childTnLst>
                                    <p:set>
                                      <p:cBhvr>
                                        <p:cTn id="109" dur="1" fill="hold">
                                          <p:stCondLst>
                                            <p:cond delay="0"/>
                                          </p:stCondLst>
                                        </p:cTn>
                                        <p:tgtEl>
                                          <p:spTgt spid="57">
                                            <p:graphicEl>
                                              <a:chart seriesIdx="1" categoryIdx="-4" bldStep="series"/>
                                            </p:graphicEl>
                                          </p:spTgt>
                                        </p:tgtEl>
                                        <p:attrNameLst>
                                          <p:attrName>style.visibility</p:attrName>
                                        </p:attrNameLst>
                                      </p:cBhvr>
                                      <p:to>
                                        <p:strVal val="visible"/>
                                      </p:to>
                                    </p:set>
                                    <p:animEffect transition="in" filter="slide(fromBottom)">
                                      <p:cBhvr>
                                        <p:cTn id="110" dur="500"/>
                                        <p:tgtEl>
                                          <p:spTgt spid="57">
                                            <p:graphicEl>
                                              <a:chart seriesIdx="1" categoryIdx="-4" bldStep="series"/>
                                            </p:graphicEl>
                                          </p:spTgt>
                                        </p:tgtEl>
                                      </p:cBhvr>
                                    </p:animEffect>
                                  </p:childTnLst>
                                </p:cTn>
                              </p:par>
                            </p:childTnLst>
                          </p:cTn>
                        </p:par>
                        <p:par>
                          <p:cTn id="111" fill="hold">
                            <p:stCondLst>
                              <p:cond delay="11250"/>
                            </p:stCondLst>
                            <p:childTnLst>
                              <p:par>
                                <p:cTn id="112" presetID="12" presetClass="entr" presetSubtype="4" fill="hold" grpId="0" nodeType="afterEffect">
                                  <p:stCondLst>
                                    <p:cond delay="0"/>
                                  </p:stCondLst>
                                  <p:childTnLst>
                                    <p:set>
                                      <p:cBhvr>
                                        <p:cTn id="113" dur="1" fill="hold">
                                          <p:stCondLst>
                                            <p:cond delay="0"/>
                                          </p:stCondLst>
                                        </p:cTn>
                                        <p:tgtEl>
                                          <p:spTgt spid="57">
                                            <p:graphicEl>
                                              <a:chart seriesIdx="2" categoryIdx="-4" bldStep="series"/>
                                            </p:graphicEl>
                                          </p:spTgt>
                                        </p:tgtEl>
                                        <p:attrNameLst>
                                          <p:attrName>style.visibility</p:attrName>
                                        </p:attrNameLst>
                                      </p:cBhvr>
                                      <p:to>
                                        <p:strVal val="visible"/>
                                      </p:to>
                                    </p:set>
                                    <p:animEffect transition="in" filter="slide(fromBottom)">
                                      <p:cBhvr>
                                        <p:cTn id="114" dur="500"/>
                                        <p:tgtEl>
                                          <p:spTgt spid="57">
                                            <p:graphicEl>
                                              <a:chart seriesIdx="2" categoryIdx="-4" bldStep="series"/>
                                            </p:graphicEl>
                                          </p:spTgt>
                                        </p:tgtEl>
                                      </p:cBhvr>
                                    </p:animEffect>
                                  </p:childTnLst>
                                </p:cTn>
                              </p:par>
                            </p:childTnLst>
                          </p:cTn>
                        </p:par>
                        <p:par>
                          <p:cTn id="115" fill="hold">
                            <p:stCondLst>
                              <p:cond delay="11750"/>
                            </p:stCondLst>
                            <p:childTnLst>
                              <p:par>
                                <p:cTn id="116" presetID="12" presetClass="entr" presetSubtype="4" fill="hold" grpId="0" nodeType="afterEffect">
                                  <p:stCondLst>
                                    <p:cond delay="0"/>
                                  </p:stCondLst>
                                  <p:childTnLst>
                                    <p:set>
                                      <p:cBhvr>
                                        <p:cTn id="117" dur="1" fill="hold">
                                          <p:stCondLst>
                                            <p:cond delay="0"/>
                                          </p:stCondLst>
                                        </p:cTn>
                                        <p:tgtEl>
                                          <p:spTgt spid="57">
                                            <p:graphicEl>
                                              <a:chart seriesIdx="3" categoryIdx="-4" bldStep="series"/>
                                            </p:graphicEl>
                                          </p:spTgt>
                                        </p:tgtEl>
                                        <p:attrNameLst>
                                          <p:attrName>style.visibility</p:attrName>
                                        </p:attrNameLst>
                                      </p:cBhvr>
                                      <p:to>
                                        <p:strVal val="visible"/>
                                      </p:to>
                                    </p:set>
                                    <p:animEffect transition="in" filter="slide(fromBottom)">
                                      <p:cBhvr>
                                        <p:cTn id="118" dur="500"/>
                                        <p:tgtEl>
                                          <p:spTgt spid="57">
                                            <p:graphicEl>
                                              <a:chart seriesIdx="3" categoryIdx="-4" bldStep="series"/>
                                            </p:graphicEl>
                                          </p:spTgt>
                                        </p:tgtEl>
                                      </p:cBhvr>
                                    </p:animEffect>
                                  </p:childTnLst>
                                </p:cTn>
                              </p:par>
                            </p:childTnLst>
                          </p:cTn>
                        </p:par>
                        <p:par>
                          <p:cTn id="119" fill="hold">
                            <p:stCondLst>
                              <p:cond delay="12250"/>
                            </p:stCondLst>
                            <p:childTnLst>
                              <p:par>
                                <p:cTn id="120" presetID="12" presetClass="entr" presetSubtype="4" fill="hold" grpId="0" nodeType="afterEffect">
                                  <p:stCondLst>
                                    <p:cond delay="0"/>
                                  </p:stCondLst>
                                  <p:childTnLst>
                                    <p:set>
                                      <p:cBhvr>
                                        <p:cTn id="121" dur="1" fill="hold">
                                          <p:stCondLst>
                                            <p:cond delay="0"/>
                                          </p:stCondLst>
                                        </p:cTn>
                                        <p:tgtEl>
                                          <p:spTgt spid="57">
                                            <p:graphicEl>
                                              <a:chart seriesIdx="4" categoryIdx="-4" bldStep="series"/>
                                            </p:graphicEl>
                                          </p:spTgt>
                                        </p:tgtEl>
                                        <p:attrNameLst>
                                          <p:attrName>style.visibility</p:attrName>
                                        </p:attrNameLst>
                                      </p:cBhvr>
                                      <p:to>
                                        <p:strVal val="visible"/>
                                      </p:to>
                                    </p:set>
                                    <p:animEffect transition="in" filter="slide(fromBottom)">
                                      <p:cBhvr>
                                        <p:cTn id="122" dur="500"/>
                                        <p:tgtEl>
                                          <p:spTgt spid="57">
                                            <p:graphicEl>
                                              <a:chart seriesIdx="4"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 grpId="0" animBg="1"/>
      <p:bldP spid="1033" grpId="0" animBg="1"/>
      <p:bldP spid="1034" grpId="0" animBg="1"/>
      <p:bldGraphic spid="57" grpId="0">
        <p:bldSub>
          <a:bldChart bld="series"/>
        </p:bldSub>
      </p:bldGraphic>
      <p:bldP spid="45" grpId="0"/>
      <p:bldP spid="49" grpId="0"/>
      <p:bldP spid="54" grpId="0"/>
      <p:bldP spid="5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6B8E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D7F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57EBF"/>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pic>
        <p:nvPicPr>
          <p:cNvPr id="72" name="Picture 7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4700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44D7FB"/>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36B8E3"/>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239BD3"/>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157EBF"/>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9" name="Picture 8">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8740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56595E"/>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56595E"/>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56595E"/>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56595E"/>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56595E"/>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56595E"/>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 Front St</a:t>
            </a:r>
          </a:p>
          <a:p>
            <a:r>
              <a:rPr lang="en-US" b="1" dirty="0">
                <a:solidFill>
                  <a:schemeClr val="bg2">
                    <a:lumMod val="25000"/>
                  </a:schemeClr>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36B8E3">
              <a:alpha val="80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41664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980371"/>
            <a:ext cx="2712479" cy="2503805"/>
          </a:xfrm>
          <a:prstGeom prst="uturnArrow">
            <a:avLst>
              <a:gd name="adj1" fmla="val 20076"/>
              <a:gd name="adj2" fmla="val 19764"/>
              <a:gd name="adj3" fmla="val 23347"/>
              <a:gd name="adj4" fmla="val 49304"/>
              <a:gd name="adj5" fmla="val 99251"/>
            </a:avLst>
          </a:prstGeom>
          <a:solidFill>
            <a:srgbClr val="0050A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900605"/>
            <a:ext cx="2712479" cy="2503805"/>
          </a:xfrm>
          <a:prstGeom prst="uturnArrow">
            <a:avLst>
              <a:gd name="adj1" fmla="val 20076"/>
              <a:gd name="adj2" fmla="val 19764"/>
              <a:gd name="adj3" fmla="val 23347"/>
              <a:gd name="adj4" fmla="val 49304"/>
              <a:gd name="adj5" fmla="val 99251"/>
            </a:avLst>
          </a:prstGeom>
          <a:solidFill>
            <a:srgbClr val="157EBF"/>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980371"/>
            <a:ext cx="2712479" cy="2503805"/>
          </a:xfrm>
          <a:prstGeom prst="uturnArrow">
            <a:avLst>
              <a:gd name="adj1" fmla="val 20076"/>
              <a:gd name="adj2" fmla="val 19764"/>
              <a:gd name="adj3" fmla="val 23347"/>
              <a:gd name="adj4" fmla="val 49304"/>
              <a:gd name="adj5" fmla="val 99251"/>
            </a:avLst>
          </a:prstGeom>
          <a:solidFill>
            <a:srgbClr val="239B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900605"/>
            <a:ext cx="2712479" cy="2503805"/>
          </a:xfrm>
          <a:prstGeom prst="uturnArrow">
            <a:avLst>
              <a:gd name="adj1" fmla="val 20076"/>
              <a:gd name="adj2" fmla="val 19764"/>
              <a:gd name="adj3" fmla="val 23347"/>
              <a:gd name="adj4" fmla="val 49304"/>
              <a:gd name="adj5" fmla="val 99251"/>
            </a:avLst>
          </a:prstGeom>
          <a:solidFill>
            <a:srgbClr val="36B8E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980371"/>
            <a:ext cx="2712479" cy="2503805"/>
          </a:xfrm>
          <a:prstGeom prst="uturnArrow">
            <a:avLst>
              <a:gd name="adj1" fmla="val 20076"/>
              <a:gd name="adj2" fmla="val 19764"/>
              <a:gd name="adj3" fmla="val 23347"/>
              <a:gd name="adj4" fmla="val 49304"/>
              <a:gd name="adj5" fmla="val 99251"/>
            </a:avLst>
          </a:prstGeom>
          <a:solidFill>
            <a:srgbClr val="44D7F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600228"/>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51843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600228"/>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51843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600228"/>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4111455"/>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56595E"/>
                </a:solidFill>
                <a:latin typeface="Candara" panose="020E0502030303020204" pitchFamily="34" charset="0"/>
              </a:rPr>
              <a:t>Step #1</a:t>
            </a:r>
            <a:endParaRPr lang="en-US" sz="2400" dirty="0">
              <a:solidFill>
                <a:srgbClr val="56595E"/>
              </a:solidFill>
              <a:latin typeface="Candara" panose="020E0502030303020204" pitchFamily="34" charset="0"/>
            </a:endParaRPr>
          </a:p>
        </p:txBody>
      </p:sp>
      <p:sp>
        <p:nvSpPr>
          <p:cNvPr id="48" name="TextBox 47"/>
          <p:cNvSpPr txBox="1"/>
          <p:nvPr/>
        </p:nvSpPr>
        <p:spPr>
          <a:xfrm>
            <a:off x="3582976" y="3905340"/>
            <a:ext cx="971420"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56595E"/>
                </a:solidFill>
                <a:latin typeface="Candara" panose="020E0502030303020204" pitchFamily="34" charset="0"/>
              </a:rPr>
              <a:t>Step #2</a:t>
            </a:r>
            <a:endParaRPr lang="en-US" sz="2400" dirty="0">
              <a:solidFill>
                <a:srgbClr val="56595E"/>
              </a:solidFill>
              <a:latin typeface="Candara" panose="020E0502030303020204" pitchFamily="34" charset="0"/>
            </a:endParaRPr>
          </a:p>
        </p:txBody>
      </p:sp>
      <p:sp>
        <p:nvSpPr>
          <p:cNvPr id="49" name="TextBox 48"/>
          <p:cNvSpPr txBox="1"/>
          <p:nvPr/>
        </p:nvSpPr>
        <p:spPr>
          <a:xfrm>
            <a:off x="5508450" y="4111455"/>
            <a:ext cx="968215"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56595E"/>
                </a:solidFill>
                <a:latin typeface="Candara" panose="020E0502030303020204" pitchFamily="34" charset="0"/>
              </a:rPr>
              <a:t>Step #3</a:t>
            </a:r>
            <a:endParaRPr lang="en-US" sz="2400" dirty="0">
              <a:solidFill>
                <a:srgbClr val="56595E"/>
              </a:solidFill>
              <a:latin typeface="Candara" panose="020E0502030303020204" pitchFamily="34" charset="0"/>
            </a:endParaRPr>
          </a:p>
        </p:txBody>
      </p:sp>
      <p:sp>
        <p:nvSpPr>
          <p:cNvPr id="50" name="TextBox 49"/>
          <p:cNvSpPr txBox="1"/>
          <p:nvPr/>
        </p:nvSpPr>
        <p:spPr>
          <a:xfrm>
            <a:off x="7483912" y="3905340"/>
            <a:ext cx="989053"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56595E"/>
                </a:solidFill>
                <a:latin typeface="Candara" panose="020E0502030303020204" pitchFamily="34" charset="0"/>
              </a:rPr>
              <a:t>Step #4</a:t>
            </a:r>
            <a:endParaRPr lang="en-US" sz="2400" dirty="0">
              <a:solidFill>
                <a:srgbClr val="56595E"/>
              </a:solidFill>
              <a:latin typeface="Candara" panose="020E0502030303020204" pitchFamily="34" charset="0"/>
            </a:endParaRPr>
          </a:p>
        </p:txBody>
      </p:sp>
      <p:sp>
        <p:nvSpPr>
          <p:cNvPr id="51" name="TextBox 50"/>
          <p:cNvSpPr txBox="1"/>
          <p:nvPr/>
        </p:nvSpPr>
        <p:spPr>
          <a:xfrm>
            <a:off x="9441161" y="4111455"/>
            <a:ext cx="969817"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56595E"/>
                </a:solidFill>
                <a:latin typeface="Candara" panose="020E0502030303020204" pitchFamily="34" charset="0"/>
              </a:rPr>
              <a:t>Step #5</a:t>
            </a:r>
            <a:endParaRPr lang="en-US" sz="2400" dirty="0">
              <a:solidFill>
                <a:srgbClr val="56595E"/>
              </a:solidFill>
              <a:latin typeface="Candara" panose="020E0502030303020204" pitchFamily="34" charset="0"/>
            </a:endParaRPr>
          </a:p>
        </p:txBody>
      </p:sp>
      <p:sp>
        <p:nvSpPr>
          <p:cNvPr id="60" name="TextBox 59"/>
          <p:cNvSpPr txBox="1"/>
          <p:nvPr/>
        </p:nvSpPr>
        <p:spPr>
          <a:xfrm>
            <a:off x="1119612" y="1642233"/>
            <a:ext cx="2201704" cy="246221"/>
          </a:xfrm>
          <a:prstGeom prst="rect">
            <a:avLst/>
          </a:prstGeom>
          <a:noFill/>
        </p:spPr>
        <p:txBody>
          <a:bodyPr wrap="square" lIns="0" tIns="0" rIns="0" bIns="0" rtlCol="0" anchor="ctr">
            <a:spAutoFit/>
          </a:bodyPr>
          <a:lstStyle/>
          <a:p>
            <a:pPr algn="ctr"/>
            <a:r>
              <a:rPr lang="en-US" sz="1600" b="1" dirty="0">
                <a:solidFill>
                  <a:srgbClr val="44D7FB"/>
                </a:solidFill>
                <a:latin typeface="Candara" panose="020E0502030303020204" pitchFamily="34" charset="0"/>
              </a:rPr>
              <a:t>Lorum Ipsum Dolor</a:t>
            </a:r>
          </a:p>
        </p:txBody>
      </p:sp>
      <p:sp>
        <p:nvSpPr>
          <p:cNvPr id="61" name="TextBox 60"/>
          <p:cNvSpPr txBox="1"/>
          <p:nvPr/>
        </p:nvSpPr>
        <p:spPr>
          <a:xfrm>
            <a:off x="4983969" y="1642233"/>
            <a:ext cx="2201704" cy="246221"/>
          </a:xfrm>
          <a:prstGeom prst="rect">
            <a:avLst/>
          </a:prstGeom>
          <a:noFill/>
        </p:spPr>
        <p:txBody>
          <a:bodyPr wrap="square" lIns="0" tIns="0" rIns="0" bIns="0" rtlCol="0" anchor="ctr">
            <a:spAutoFit/>
          </a:bodyPr>
          <a:lstStyle/>
          <a:p>
            <a:pPr algn="ctr"/>
            <a:r>
              <a:rPr lang="en-US" sz="1600" b="1" dirty="0">
                <a:solidFill>
                  <a:srgbClr val="239BD3"/>
                </a:solidFill>
                <a:latin typeface="Candara" panose="020E0502030303020204" pitchFamily="34" charset="0"/>
              </a:rPr>
              <a:t>Lorum Ipsum Dolor</a:t>
            </a:r>
          </a:p>
        </p:txBody>
      </p:sp>
      <p:sp>
        <p:nvSpPr>
          <p:cNvPr id="62" name="TextBox 61"/>
          <p:cNvSpPr txBox="1"/>
          <p:nvPr/>
        </p:nvSpPr>
        <p:spPr>
          <a:xfrm>
            <a:off x="8870683" y="1642233"/>
            <a:ext cx="2201704" cy="246221"/>
          </a:xfrm>
          <a:prstGeom prst="rect">
            <a:avLst/>
          </a:prstGeom>
          <a:noFill/>
        </p:spPr>
        <p:txBody>
          <a:bodyPr wrap="square" lIns="0" tIns="0" rIns="0" bIns="0" rtlCol="0" anchor="ctr">
            <a:spAutoFit/>
          </a:bodyPr>
          <a:lstStyle/>
          <a:p>
            <a:pPr algn="ctr"/>
            <a:r>
              <a:rPr lang="en-US" sz="1600" b="1" dirty="0">
                <a:solidFill>
                  <a:srgbClr val="0967B9"/>
                </a:solidFill>
                <a:latin typeface="Candara" panose="020E0502030303020204" pitchFamily="34" charset="0"/>
              </a:rPr>
              <a:t>Lorum Ipsum Dolor</a:t>
            </a:r>
          </a:p>
        </p:txBody>
      </p:sp>
      <p:sp>
        <p:nvSpPr>
          <p:cNvPr id="68" name="TextBox 67"/>
          <p:cNvSpPr txBox="1"/>
          <p:nvPr/>
        </p:nvSpPr>
        <p:spPr>
          <a:xfrm>
            <a:off x="3039607" y="6504841"/>
            <a:ext cx="2201704" cy="246221"/>
          </a:xfrm>
          <a:prstGeom prst="rect">
            <a:avLst/>
          </a:prstGeom>
          <a:noFill/>
        </p:spPr>
        <p:txBody>
          <a:bodyPr wrap="square" lIns="0" tIns="0" rIns="0" bIns="0" rtlCol="0" anchor="ctr">
            <a:spAutoFit/>
          </a:bodyPr>
          <a:lstStyle/>
          <a:p>
            <a:pPr algn="ctr"/>
            <a:r>
              <a:rPr lang="en-US" sz="1600" b="1" dirty="0">
                <a:solidFill>
                  <a:srgbClr val="36B8E3"/>
                </a:solidFill>
                <a:latin typeface="Candara" panose="020E0502030303020204" pitchFamily="34" charset="0"/>
              </a:rPr>
              <a:t>Lorum Ipsum Dolor</a:t>
            </a:r>
          </a:p>
        </p:txBody>
      </p:sp>
      <p:sp>
        <p:nvSpPr>
          <p:cNvPr id="69" name="TextBox 68"/>
          <p:cNvSpPr txBox="1"/>
          <p:nvPr/>
        </p:nvSpPr>
        <p:spPr>
          <a:xfrm>
            <a:off x="6922777" y="6504841"/>
            <a:ext cx="2201704" cy="246221"/>
          </a:xfrm>
          <a:prstGeom prst="rect">
            <a:avLst/>
          </a:prstGeom>
          <a:noFill/>
        </p:spPr>
        <p:txBody>
          <a:bodyPr wrap="square" lIns="0" tIns="0" rIns="0" bIns="0" rtlCol="0" anchor="ctr">
            <a:spAutoFit/>
          </a:bodyPr>
          <a:lstStyle/>
          <a:p>
            <a:pPr algn="ctr"/>
            <a:r>
              <a:rPr lang="en-US" sz="1600" b="1" dirty="0">
                <a:solidFill>
                  <a:srgbClr val="157EBF"/>
                </a:solidFill>
                <a:latin typeface="Candara" panose="020E0502030303020204" pitchFamily="34" charset="0"/>
              </a:rPr>
              <a:t>Lorum Ipsum Dolor</a:t>
            </a:r>
          </a:p>
        </p:txBody>
      </p:sp>
      <p:grpSp>
        <p:nvGrpSpPr>
          <p:cNvPr id="26" name="Group 25"/>
          <p:cNvGrpSpPr/>
          <p:nvPr/>
        </p:nvGrpSpPr>
        <p:grpSpPr>
          <a:xfrm>
            <a:off x="502955" y="508379"/>
            <a:ext cx="5508978" cy="1077095"/>
            <a:chOff x="587022" y="976809"/>
            <a:chExt cx="5508978" cy="1077095"/>
          </a:xfrm>
        </p:grpSpPr>
        <p:sp>
          <p:nvSpPr>
            <p:cNvPr id="27" name="TextBox 26"/>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8" name="TextBox 27"/>
            <p:cNvSpPr txBox="1"/>
            <p:nvPr/>
          </p:nvSpPr>
          <p:spPr>
            <a:xfrm>
              <a:off x="646551" y="1684572"/>
              <a:ext cx="1562986"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pic>
        <p:nvPicPr>
          <p:cNvPr id="25" name="Picture 24">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73563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outerShdw blurRad="63500" sx="102000" sy="102000" algn="ct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36B8E3">
              <a:alpha val="8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outerShdw blurRad="63500" sx="102000" sy="102000" algn="ct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157EBF">
              <a:alpha val="80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pic>
        <p:nvPicPr>
          <p:cNvPr id="16" name="Picture 15">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30952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157EB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33055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189" name="Freeform 93"/>
          <p:cNvSpPr>
            <a:spLocks/>
          </p:cNvSpPr>
          <p:nvPr/>
        </p:nvSpPr>
        <p:spPr bwMode="auto">
          <a:xfrm>
            <a:off x="3894666" y="3634317"/>
            <a:ext cx="4214284" cy="3263900"/>
          </a:xfrm>
          <a:custGeom>
            <a:avLst/>
            <a:gdLst/>
            <a:ahLst/>
            <a:cxnLst>
              <a:cxn ang="0">
                <a:pos x="479" y="142"/>
              </a:cxn>
              <a:cxn ang="0">
                <a:pos x="471" y="142"/>
              </a:cxn>
              <a:cxn ang="0">
                <a:pos x="449" y="106"/>
              </a:cxn>
              <a:cxn ang="0">
                <a:pos x="123" y="43"/>
              </a:cxn>
              <a:cxn ang="0">
                <a:pos x="9" y="142"/>
              </a:cxn>
              <a:cxn ang="0">
                <a:pos x="0" y="142"/>
              </a:cxn>
              <a:cxn ang="0">
                <a:pos x="0" y="190"/>
              </a:cxn>
              <a:cxn ang="0">
                <a:pos x="1" y="190"/>
              </a:cxn>
              <a:cxn ang="0">
                <a:pos x="31" y="264"/>
              </a:cxn>
              <a:cxn ang="0">
                <a:pos x="357" y="327"/>
              </a:cxn>
              <a:cxn ang="0">
                <a:pos x="479" y="190"/>
              </a:cxn>
              <a:cxn ang="0">
                <a:pos x="479" y="190"/>
              </a:cxn>
              <a:cxn ang="0">
                <a:pos x="479" y="142"/>
              </a:cxn>
            </a:cxnLst>
            <a:rect l="0" t="0" r="r" b="b"/>
            <a:pathLst>
              <a:path w="479" h="371">
                <a:moveTo>
                  <a:pt x="479" y="142"/>
                </a:moveTo>
                <a:cubicBezTo>
                  <a:pt x="471" y="142"/>
                  <a:pt x="471" y="142"/>
                  <a:pt x="471" y="142"/>
                </a:cubicBezTo>
                <a:cubicBezTo>
                  <a:pt x="466" y="130"/>
                  <a:pt x="459" y="118"/>
                  <a:pt x="449" y="106"/>
                </a:cubicBezTo>
                <a:cubicBezTo>
                  <a:pt x="384" y="28"/>
                  <a:pt x="238" y="0"/>
                  <a:pt x="123" y="43"/>
                </a:cubicBezTo>
                <a:cubicBezTo>
                  <a:pt x="64" y="65"/>
                  <a:pt x="25" y="102"/>
                  <a:pt x="9" y="142"/>
                </a:cubicBezTo>
                <a:cubicBezTo>
                  <a:pt x="0" y="142"/>
                  <a:pt x="0" y="142"/>
                  <a:pt x="0" y="142"/>
                </a:cubicBezTo>
                <a:cubicBezTo>
                  <a:pt x="0" y="190"/>
                  <a:pt x="0" y="190"/>
                  <a:pt x="0" y="190"/>
                </a:cubicBezTo>
                <a:cubicBezTo>
                  <a:pt x="1" y="190"/>
                  <a:pt x="1" y="190"/>
                  <a:pt x="1" y="190"/>
                </a:cubicBezTo>
                <a:cubicBezTo>
                  <a:pt x="2" y="215"/>
                  <a:pt x="12" y="240"/>
                  <a:pt x="31" y="264"/>
                </a:cubicBezTo>
                <a:cubicBezTo>
                  <a:pt x="96" y="342"/>
                  <a:pt x="242" y="371"/>
                  <a:pt x="357" y="327"/>
                </a:cubicBezTo>
                <a:cubicBezTo>
                  <a:pt x="433" y="298"/>
                  <a:pt x="477" y="245"/>
                  <a:pt x="479" y="190"/>
                </a:cubicBezTo>
                <a:cubicBezTo>
                  <a:pt x="479" y="190"/>
                  <a:pt x="479" y="190"/>
                  <a:pt x="479" y="190"/>
                </a:cubicBezTo>
                <a:lnTo>
                  <a:pt x="479" y="142"/>
                </a:lnTo>
                <a:close/>
              </a:path>
            </a:pathLst>
          </a:custGeom>
          <a:gradFill flip="none" rotWithShape="1">
            <a:gsLst>
              <a:gs pos="0">
                <a:schemeClr val="bg1">
                  <a:lumMod val="65000"/>
                </a:schemeClr>
              </a:gs>
              <a:gs pos="50000">
                <a:schemeClr val="bg1">
                  <a:lumMod val="85000"/>
                </a:schemeClr>
              </a:gs>
              <a:gs pos="100000">
                <a:schemeClr val="bg1">
                  <a:lumMod val="6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0" name="Freeform 94"/>
          <p:cNvSpPr>
            <a:spLocks/>
          </p:cNvSpPr>
          <p:nvPr/>
        </p:nvSpPr>
        <p:spPr bwMode="auto">
          <a:xfrm>
            <a:off x="3596217" y="3263900"/>
            <a:ext cx="4819651" cy="3441700"/>
          </a:xfrm>
          <a:custGeom>
            <a:avLst/>
            <a:gdLst/>
            <a:ahLst/>
            <a:cxnLst>
              <a:cxn ang="0">
                <a:pos x="483" y="112"/>
              </a:cxn>
              <a:cxn ang="0">
                <a:pos x="157" y="46"/>
              </a:cxn>
              <a:cxn ang="0">
                <a:pos x="65" y="278"/>
              </a:cxn>
              <a:cxn ang="0">
                <a:pos x="391" y="345"/>
              </a:cxn>
              <a:cxn ang="0">
                <a:pos x="483" y="112"/>
              </a:cxn>
            </a:cxnLst>
            <a:rect l="0" t="0" r="r" b="b"/>
            <a:pathLst>
              <a:path w="548" h="391">
                <a:moveTo>
                  <a:pt x="483" y="112"/>
                </a:moveTo>
                <a:cubicBezTo>
                  <a:pt x="418" y="30"/>
                  <a:pt x="272" y="0"/>
                  <a:pt x="157" y="46"/>
                </a:cubicBezTo>
                <a:cubicBezTo>
                  <a:pt x="42" y="92"/>
                  <a:pt x="0" y="196"/>
                  <a:pt x="65" y="278"/>
                </a:cubicBezTo>
                <a:cubicBezTo>
                  <a:pt x="130" y="361"/>
                  <a:pt x="276" y="391"/>
                  <a:pt x="391" y="345"/>
                </a:cubicBezTo>
                <a:cubicBezTo>
                  <a:pt x="506" y="299"/>
                  <a:pt x="548" y="195"/>
                  <a:pt x="483" y="112"/>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95"/>
          <p:cNvSpPr>
            <a:spLocks/>
          </p:cNvSpPr>
          <p:nvPr/>
        </p:nvSpPr>
        <p:spPr bwMode="auto">
          <a:xfrm>
            <a:off x="5005472" y="2307259"/>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97"/>
          <p:cNvSpPr>
            <a:spLocks/>
          </p:cNvSpPr>
          <p:nvPr/>
        </p:nvSpPr>
        <p:spPr bwMode="auto">
          <a:xfrm>
            <a:off x="5543105" y="2728477"/>
            <a:ext cx="448733" cy="1786467"/>
          </a:xfrm>
          <a:custGeom>
            <a:avLst/>
            <a:gdLst/>
            <a:ahLst/>
            <a:cxnLst>
              <a:cxn ang="0">
                <a:pos x="0" y="0"/>
              </a:cxn>
              <a:cxn ang="0">
                <a:pos x="0" y="682"/>
              </a:cxn>
              <a:cxn ang="0">
                <a:pos x="212" y="844"/>
              </a:cxn>
              <a:cxn ang="0">
                <a:pos x="212" y="175"/>
              </a:cxn>
              <a:cxn ang="0">
                <a:pos x="0" y="0"/>
              </a:cxn>
            </a:cxnLst>
            <a:rect l="0" t="0" r="r" b="b"/>
            <a:pathLst>
              <a:path w="212" h="844">
                <a:moveTo>
                  <a:pt x="0" y="0"/>
                </a:moveTo>
                <a:lnTo>
                  <a:pt x="0" y="682"/>
                </a:lnTo>
                <a:lnTo>
                  <a:pt x="212" y="844"/>
                </a:lnTo>
                <a:lnTo>
                  <a:pt x="212" y="175"/>
                </a:lnTo>
                <a:lnTo>
                  <a:pt x="0" y="0"/>
                </a:lnTo>
                <a:close/>
              </a:path>
            </a:pathLst>
          </a:custGeom>
          <a:solidFill>
            <a:srgbClr val="1464B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99"/>
          <p:cNvSpPr>
            <a:spLocks/>
          </p:cNvSpPr>
          <p:nvPr/>
        </p:nvSpPr>
        <p:spPr bwMode="auto">
          <a:xfrm>
            <a:off x="5991839" y="2605710"/>
            <a:ext cx="1274233" cy="1794933"/>
          </a:xfrm>
          <a:custGeom>
            <a:avLst/>
            <a:gdLst/>
            <a:ahLst/>
            <a:cxnLst>
              <a:cxn ang="0">
                <a:pos x="602" y="0"/>
              </a:cxn>
              <a:cxn ang="0">
                <a:pos x="602" y="615"/>
              </a:cxn>
              <a:cxn ang="0">
                <a:pos x="0" y="848"/>
              </a:cxn>
              <a:cxn ang="0">
                <a:pos x="0" y="233"/>
              </a:cxn>
              <a:cxn ang="0">
                <a:pos x="602" y="0"/>
              </a:cxn>
            </a:cxnLst>
            <a:rect l="0" t="0" r="r" b="b"/>
            <a:pathLst>
              <a:path w="602" h="848">
                <a:moveTo>
                  <a:pt x="602" y="0"/>
                </a:moveTo>
                <a:lnTo>
                  <a:pt x="602" y="615"/>
                </a:lnTo>
                <a:lnTo>
                  <a:pt x="0" y="848"/>
                </a:lnTo>
                <a:lnTo>
                  <a:pt x="0" y="233"/>
                </a:lnTo>
                <a:lnTo>
                  <a:pt x="602"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102"/>
          <p:cNvSpPr>
            <a:spLocks/>
          </p:cNvSpPr>
          <p:nvPr/>
        </p:nvSpPr>
        <p:spPr bwMode="auto">
          <a:xfrm>
            <a:off x="5991839" y="2853359"/>
            <a:ext cx="624417" cy="1547284"/>
          </a:xfrm>
          <a:custGeom>
            <a:avLst/>
            <a:gdLst/>
            <a:ahLst/>
            <a:cxnLst>
              <a:cxn ang="0">
                <a:pos x="295" y="0"/>
              </a:cxn>
              <a:cxn ang="0">
                <a:pos x="0" y="116"/>
              </a:cxn>
              <a:cxn ang="0">
                <a:pos x="0" y="731"/>
              </a:cxn>
              <a:cxn ang="0">
                <a:pos x="295" y="619"/>
              </a:cxn>
              <a:cxn ang="0">
                <a:pos x="295" y="0"/>
              </a:cxn>
            </a:cxnLst>
            <a:rect l="0" t="0" r="r" b="b"/>
            <a:pathLst>
              <a:path w="295" h="731">
                <a:moveTo>
                  <a:pt x="295" y="0"/>
                </a:moveTo>
                <a:lnTo>
                  <a:pt x="0" y="116"/>
                </a:lnTo>
                <a:lnTo>
                  <a:pt x="0" y="731"/>
                </a:lnTo>
                <a:lnTo>
                  <a:pt x="295" y="619"/>
                </a:lnTo>
                <a:lnTo>
                  <a:pt x="295" y="0"/>
                </a:lnTo>
                <a:close/>
              </a:path>
            </a:pathLst>
          </a:custGeom>
          <a:solidFill>
            <a:srgbClr val="00328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61"/>
          <p:cNvSpPr>
            <a:spLocks/>
          </p:cNvSpPr>
          <p:nvPr/>
        </p:nvSpPr>
        <p:spPr bwMode="auto">
          <a:xfrm>
            <a:off x="7201997" y="3529477"/>
            <a:ext cx="255020" cy="1934587"/>
          </a:xfrm>
          <a:custGeom>
            <a:avLst/>
            <a:gdLst>
              <a:gd name="connsiteX0" fmla="*/ 255020 w 255020"/>
              <a:gd name="connsiteY0" fmla="*/ 0 h 1934587"/>
              <a:gd name="connsiteX1" fmla="*/ 255020 w 255020"/>
              <a:gd name="connsiteY1" fmla="*/ 18145 h 1934587"/>
              <a:gd name="connsiteX2" fmla="*/ 255020 w 255020"/>
              <a:gd name="connsiteY2" fmla="*/ 818181 h 1934587"/>
              <a:gd name="connsiteX3" fmla="*/ 255020 w 255020"/>
              <a:gd name="connsiteY3" fmla="*/ 1372432 h 1934587"/>
              <a:gd name="connsiteX4" fmla="*/ 228639 w 255020"/>
              <a:gd name="connsiteY4" fmla="*/ 1539587 h 1934587"/>
              <a:gd name="connsiteX5" fmla="*/ 149495 w 255020"/>
              <a:gd name="connsiteY5" fmla="*/ 1733135 h 1934587"/>
              <a:gd name="connsiteX6" fmla="*/ 84640 w 255020"/>
              <a:gd name="connsiteY6" fmla="*/ 1837607 h 1934587"/>
              <a:gd name="connsiteX7" fmla="*/ 773 w 255020"/>
              <a:gd name="connsiteY7" fmla="*/ 1934587 h 1934587"/>
              <a:gd name="connsiteX8" fmla="*/ 773 w 255020"/>
              <a:gd name="connsiteY8" fmla="*/ 570507 h 1934587"/>
              <a:gd name="connsiteX9" fmla="*/ 0 w 255020"/>
              <a:gd name="connsiteY9" fmla="*/ 570507 h 1934587"/>
              <a:gd name="connsiteX10" fmla="*/ 0 w 255020"/>
              <a:gd name="connsiteY10" fmla="*/ 563049 h 1934587"/>
              <a:gd name="connsiteX11" fmla="*/ 149495 w 255020"/>
              <a:gd name="connsiteY11" fmla="*/ 360703 h 1934587"/>
              <a:gd name="connsiteX12" fmla="*/ 228639 w 255020"/>
              <a:gd name="connsiteY12" fmla="*/ 167155 h 1934587"/>
              <a:gd name="connsiteX13" fmla="*/ 255020 w 255020"/>
              <a:gd name="connsiteY13" fmla="*/ 0 h 1934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5020" h="1934587">
                <a:moveTo>
                  <a:pt x="255020" y="0"/>
                </a:moveTo>
                <a:lnTo>
                  <a:pt x="255020" y="18145"/>
                </a:lnTo>
                <a:cubicBezTo>
                  <a:pt x="255020" y="92375"/>
                  <a:pt x="255020" y="290322"/>
                  <a:pt x="255020" y="818181"/>
                </a:cubicBezTo>
                <a:cubicBezTo>
                  <a:pt x="255020" y="826978"/>
                  <a:pt x="255020" y="1363634"/>
                  <a:pt x="255020" y="1372432"/>
                </a:cubicBezTo>
                <a:cubicBezTo>
                  <a:pt x="246226" y="1425218"/>
                  <a:pt x="237433" y="1478004"/>
                  <a:pt x="228639" y="1539587"/>
                </a:cubicBezTo>
                <a:cubicBezTo>
                  <a:pt x="211051" y="1601171"/>
                  <a:pt x="184670" y="1671552"/>
                  <a:pt x="149495" y="1733135"/>
                </a:cubicBezTo>
                <a:cubicBezTo>
                  <a:pt x="131907" y="1768326"/>
                  <a:pt x="109922" y="1803516"/>
                  <a:pt x="84640" y="1837607"/>
                </a:cubicBezTo>
                <a:lnTo>
                  <a:pt x="773" y="1934587"/>
                </a:lnTo>
                <a:lnTo>
                  <a:pt x="773" y="570507"/>
                </a:lnTo>
                <a:lnTo>
                  <a:pt x="0" y="570507"/>
                </a:lnTo>
                <a:lnTo>
                  <a:pt x="0" y="563049"/>
                </a:lnTo>
                <a:cubicBezTo>
                  <a:pt x="61557" y="501466"/>
                  <a:pt x="114319" y="431084"/>
                  <a:pt x="149495" y="360703"/>
                </a:cubicBezTo>
                <a:cubicBezTo>
                  <a:pt x="184670" y="299120"/>
                  <a:pt x="211051" y="228739"/>
                  <a:pt x="228639" y="167155"/>
                </a:cubicBezTo>
                <a:cubicBezTo>
                  <a:pt x="246226" y="114369"/>
                  <a:pt x="255020" y="52786"/>
                  <a:pt x="255020" y="0"/>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59" name="Freeform 104"/>
          <p:cNvSpPr>
            <a:spLocks/>
          </p:cNvSpPr>
          <p:nvPr/>
        </p:nvSpPr>
        <p:spPr bwMode="auto">
          <a:xfrm>
            <a:off x="6015567" y="3503084"/>
            <a:ext cx="1187451" cy="931333"/>
          </a:xfrm>
          <a:custGeom>
            <a:avLst/>
            <a:gdLst/>
            <a:ahLst/>
            <a:cxnLst>
              <a:cxn ang="0">
                <a:pos x="561" y="278"/>
              </a:cxn>
              <a:cxn ang="0">
                <a:pos x="0" y="0"/>
              </a:cxn>
              <a:cxn ang="0">
                <a:pos x="0" y="158"/>
              </a:cxn>
              <a:cxn ang="0">
                <a:pos x="561" y="440"/>
              </a:cxn>
              <a:cxn ang="0">
                <a:pos x="561" y="278"/>
              </a:cxn>
            </a:cxnLst>
            <a:rect l="0" t="0" r="r" b="b"/>
            <a:pathLst>
              <a:path w="561" h="440">
                <a:moveTo>
                  <a:pt x="561" y="278"/>
                </a:moveTo>
                <a:lnTo>
                  <a:pt x="0" y="0"/>
                </a:lnTo>
                <a:lnTo>
                  <a:pt x="0" y="158"/>
                </a:lnTo>
                <a:lnTo>
                  <a:pt x="561" y="440"/>
                </a:lnTo>
                <a:lnTo>
                  <a:pt x="561" y="278"/>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05"/>
          <p:cNvSpPr>
            <a:spLocks/>
          </p:cNvSpPr>
          <p:nvPr/>
        </p:nvSpPr>
        <p:spPr bwMode="auto">
          <a:xfrm>
            <a:off x="6015567" y="3503084"/>
            <a:ext cx="641351" cy="649817"/>
          </a:xfrm>
          <a:custGeom>
            <a:avLst/>
            <a:gdLst/>
            <a:ahLst/>
            <a:cxnLst>
              <a:cxn ang="0">
                <a:pos x="303" y="149"/>
              </a:cxn>
              <a:cxn ang="0">
                <a:pos x="0" y="0"/>
              </a:cxn>
              <a:cxn ang="0">
                <a:pos x="0" y="158"/>
              </a:cxn>
              <a:cxn ang="0">
                <a:pos x="303" y="307"/>
              </a:cxn>
              <a:cxn ang="0">
                <a:pos x="303" y="149"/>
              </a:cxn>
            </a:cxnLst>
            <a:rect l="0" t="0" r="r" b="b"/>
            <a:pathLst>
              <a:path w="303" h="307">
                <a:moveTo>
                  <a:pt x="303" y="149"/>
                </a:moveTo>
                <a:lnTo>
                  <a:pt x="0" y="0"/>
                </a:lnTo>
                <a:lnTo>
                  <a:pt x="0" y="158"/>
                </a:lnTo>
                <a:lnTo>
                  <a:pt x="303" y="307"/>
                </a:lnTo>
                <a:lnTo>
                  <a:pt x="303" y="149"/>
                </a:lnTo>
                <a:close/>
              </a:path>
            </a:pathLst>
          </a:custGeom>
          <a:solidFill>
            <a:srgbClr val="00499B"/>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Freeform 122"/>
          <p:cNvSpPr>
            <a:spLocks/>
          </p:cNvSpPr>
          <p:nvPr/>
        </p:nvSpPr>
        <p:spPr bwMode="auto">
          <a:xfrm>
            <a:off x="6015567" y="3009900"/>
            <a:ext cx="1530351" cy="1090084"/>
          </a:xfrm>
          <a:custGeom>
            <a:avLst/>
            <a:gdLst/>
            <a:ahLst/>
            <a:cxnLst>
              <a:cxn ang="0">
                <a:pos x="0" y="56"/>
              </a:cxn>
              <a:cxn ang="0">
                <a:pos x="145" y="0"/>
              </a:cxn>
              <a:cxn ang="0">
                <a:pos x="135" y="124"/>
              </a:cxn>
              <a:cxn ang="0">
                <a:pos x="0" y="56"/>
              </a:cxn>
            </a:cxnLst>
            <a:rect l="0" t="0" r="r" b="b"/>
            <a:pathLst>
              <a:path w="174" h="124">
                <a:moveTo>
                  <a:pt x="0" y="56"/>
                </a:moveTo>
                <a:cubicBezTo>
                  <a:pt x="145" y="0"/>
                  <a:pt x="145" y="0"/>
                  <a:pt x="145" y="0"/>
                </a:cubicBezTo>
                <a:cubicBezTo>
                  <a:pt x="174" y="41"/>
                  <a:pt x="169" y="88"/>
                  <a:pt x="135" y="124"/>
                </a:cubicBezTo>
                <a:lnTo>
                  <a:pt x="0" y="56"/>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3" name="Freeform 123"/>
          <p:cNvSpPr>
            <a:spLocks/>
          </p:cNvSpPr>
          <p:nvPr/>
        </p:nvSpPr>
        <p:spPr bwMode="auto">
          <a:xfrm>
            <a:off x="6015567" y="3230033"/>
            <a:ext cx="764117" cy="588433"/>
          </a:xfrm>
          <a:custGeom>
            <a:avLst/>
            <a:gdLst/>
            <a:ahLst/>
            <a:cxnLst>
              <a:cxn ang="0">
                <a:pos x="73" y="67"/>
              </a:cxn>
              <a:cxn ang="0">
                <a:pos x="81" y="0"/>
              </a:cxn>
              <a:cxn ang="0">
                <a:pos x="0" y="31"/>
              </a:cxn>
              <a:cxn ang="0">
                <a:pos x="73" y="67"/>
              </a:cxn>
            </a:cxnLst>
            <a:rect l="0" t="0" r="r" b="b"/>
            <a:pathLst>
              <a:path w="87" h="67">
                <a:moveTo>
                  <a:pt x="73" y="67"/>
                </a:moveTo>
                <a:cubicBezTo>
                  <a:pt x="84" y="46"/>
                  <a:pt x="87" y="23"/>
                  <a:pt x="81" y="0"/>
                </a:cubicBezTo>
                <a:cubicBezTo>
                  <a:pt x="0" y="31"/>
                  <a:pt x="0" y="31"/>
                  <a:pt x="0" y="31"/>
                </a:cubicBezTo>
                <a:lnTo>
                  <a:pt x="73" y="67"/>
                </a:lnTo>
                <a:close/>
              </a:path>
            </a:pathLst>
          </a:custGeom>
          <a:solidFill>
            <a:srgbClr val="0967B9"/>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5029200" y="2341033"/>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TextBox 178"/>
          <p:cNvSpPr txBox="1"/>
          <p:nvPr/>
        </p:nvSpPr>
        <p:spPr>
          <a:xfrm>
            <a:off x="2960319" y="4929461"/>
            <a:ext cx="762383" cy="508000"/>
          </a:xfrm>
          <a:prstGeom prst="rect">
            <a:avLst/>
          </a:prstGeom>
          <a:noFill/>
          <a:ln>
            <a:noFill/>
          </a:ln>
        </p:spPr>
        <p:txBody>
          <a:bodyPr wrap="none" rtlCol="0" anchor="ctr" anchorCtr="1">
            <a:noAutofit/>
          </a:bodyPr>
          <a:lstStyle/>
          <a:p>
            <a:pPr algn="ctr"/>
            <a:r>
              <a:rPr lang="en-US" sz="1867" b="1" dirty="0">
                <a:solidFill>
                  <a:srgbClr val="239BD3"/>
                </a:solidFill>
              </a:rPr>
              <a:t>45%</a:t>
            </a:r>
          </a:p>
        </p:txBody>
      </p:sp>
      <p:sp>
        <p:nvSpPr>
          <p:cNvPr id="180" name="TextBox 179"/>
          <p:cNvSpPr txBox="1"/>
          <p:nvPr/>
        </p:nvSpPr>
        <p:spPr>
          <a:xfrm>
            <a:off x="3218318" y="3079233"/>
            <a:ext cx="762383" cy="508000"/>
          </a:xfrm>
          <a:prstGeom prst="rect">
            <a:avLst/>
          </a:prstGeom>
          <a:noFill/>
          <a:ln>
            <a:noFill/>
          </a:ln>
        </p:spPr>
        <p:txBody>
          <a:bodyPr wrap="none" rtlCol="0" anchor="ctr" anchorCtr="1">
            <a:noAutofit/>
          </a:bodyPr>
          <a:lstStyle/>
          <a:p>
            <a:pPr algn="ctr"/>
            <a:r>
              <a:rPr lang="en-US" sz="1867" b="1" dirty="0">
                <a:solidFill>
                  <a:srgbClr val="36B8E3"/>
                </a:solidFill>
              </a:rPr>
              <a:t>20%</a:t>
            </a:r>
          </a:p>
        </p:txBody>
      </p:sp>
      <p:sp>
        <p:nvSpPr>
          <p:cNvPr id="182" name="TextBox 181"/>
          <p:cNvSpPr txBox="1"/>
          <p:nvPr/>
        </p:nvSpPr>
        <p:spPr>
          <a:xfrm>
            <a:off x="7547770" y="1001164"/>
            <a:ext cx="762383" cy="508000"/>
          </a:xfrm>
          <a:prstGeom prst="rect">
            <a:avLst/>
          </a:prstGeom>
          <a:noFill/>
          <a:ln>
            <a:noFill/>
          </a:ln>
        </p:spPr>
        <p:txBody>
          <a:bodyPr wrap="none" rtlCol="0" anchor="ctr" anchorCtr="1">
            <a:noAutofit/>
          </a:bodyPr>
          <a:lstStyle/>
          <a:p>
            <a:pPr algn="ctr"/>
            <a:r>
              <a:rPr lang="en-US" sz="1867" b="1" dirty="0">
                <a:solidFill>
                  <a:srgbClr val="0050AA"/>
                </a:solidFill>
              </a:rPr>
              <a:t>90%</a:t>
            </a:r>
          </a:p>
        </p:txBody>
      </p:sp>
      <p:sp>
        <p:nvSpPr>
          <p:cNvPr id="183" name="TextBox 182"/>
          <p:cNvSpPr txBox="1"/>
          <p:nvPr/>
        </p:nvSpPr>
        <p:spPr>
          <a:xfrm>
            <a:off x="8108763" y="2624372"/>
            <a:ext cx="762383" cy="508000"/>
          </a:xfrm>
          <a:prstGeom prst="rect">
            <a:avLst/>
          </a:prstGeom>
          <a:noFill/>
          <a:ln>
            <a:noFill/>
          </a:ln>
        </p:spPr>
        <p:txBody>
          <a:bodyPr wrap="none" rtlCol="0" anchor="ctr" anchorCtr="1">
            <a:noAutofit/>
          </a:bodyPr>
          <a:lstStyle/>
          <a:p>
            <a:pPr algn="ctr"/>
            <a:r>
              <a:rPr lang="en-US" sz="1867" b="1" dirty="0">
                <a:solidFill>
                  <a:srgbClr val="0967B9"/>
                </a:solidFill>
              </a:rPr>
              <a:t>75%</a:t>
            </a:r>
          </a:p>
        </p:txBody>
      </p:sp>
      <p:sp>
        <p:nvSpPr>
          <p:cNvPr id="184" name="TextBox 183"/>
          <p:cNvSpPr txBox="1"/>
          <p:nvPr/>
        </p:nvSpPr>
        <p:spPr>
          <a:xfrm>
            <a:off x="8235871" y="4803386"/>
            <a:ext cx="762383" cy="508000"/>
          </a:xfrm>
          <a:prstGeom prst="rect">
            <a:avLst/>
          </a:prstGeom>
          <a:noFill/>
          <a:ln>
            <a:noFill/>
          </a:ln>
        </p:spPr>
        <p:txBody>
          <a:bodyPr wrap="none" rtlCol="0" anchor="ctr" anchorCtr="1">
            <a:noAutofit/>
          </a:bodyPr>
          <a:lstStyle/>
          <a:p>
            <a:pPr algn="ctr"/>
            <a:r>
              <a:rPr lang="en-US" sz="1867" b="1" dirty="0">
                <a:solidFill>
                  <a:srgbClr val="157EBF"/>
                </a:solidFill>
              </a:rPr>
              <a:t>50%</a:t>
            </a:r>
          </a:p>
        </p:txBody>
      </p:sp>
      <p:grpSp>
        <p:nvGrpSpPr>
          <p:cNvPr id="90" name="Group 16"/>
          <p:cNvGrpSpPr/>
          <p:nvPr/>
        </p:nvGrpSpPr>
        <p:grpSpPr>
          <a:xfrm>
            <a:off x="8622596" y="1177880"/>
            <a:ext cx="3219835" cy="902575"/>
            <a:chOff x="5638261" y="1538568"/>
            <a:chExt cx="2736935" cy="676932"/>
          </a:xfrm>
        </p:grpSpPr>
        <p:sp>
          <p:nvSpPr>
            <p:cNvPr id="91" name="TextBox 90"/>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0050AA"/>
                  </a:solidFill>
                  <a:latin typeface="Candara" panose="020E0502030303020204" pitchFamily="34" charset="0"/>
                </a:rPr>
                <a:t>Title Goes Here</a:t>
              </a:r>
            </a:p>
          </p:txBody>
        </p:sp>
        <p:sp>
          <p:nvSpPr>
            <p:cNvPr id="92" name="TextBox 91"/>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05" name="Group 16"/>
          <p:cNvGrpSpPr/>
          <p:nvPr/>
        </p:nvGrpSpPr>
        <p:grpSpPr>
          <a:xfrm>
            <a:off x="8915893" y="2957884"/>
            <a:ext cx="3219835" cy="902575"/>
            <a:chOff x="5638261" y="1538568"/>
            <a:chExt cx="2736935" cy="676932"/>
          </a:xfrm>
        </p:grpSpPr>
        <p:sp>
          <p:nvSpPr>
            <p:cNvPr id="106" name="TextBox 105"/>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0967B9"/>
                  </a:solidFill>
                  <a:latin typeface="Candara" panose="020E0502030303020204" pitchFamily="34" charset="0"/>
                </a:rPr>
                <a:t>Title Goes Here</a:t>
              </a:r>
            </a:p>
          </p:txBody>
        </p:sp>
        <p:sp>
          <p:nvSpPr>
            <p:cNvPr id="107" name="TextBox 106"/>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09" name="Group 16"/>
          <p:cNvGrpSpPr/>
          <p:nvPr/>
        </p:nvGrpSpPr>
        <p:grpSpPr>
          <a:xfrm>
            <a:off x="9125297" y="5149763"/>
            <a:ext cx="2829175" cy="1118017"/>
            <a:chOff x="5638261" y="1538568"/>
            <a:chExt cx="2720414" cy="838514"/>
          </a:xfrm>
        </p:grpSpPr>
        <p:sp>
          <p:nvSpPr>
            <p:cNvPr id="110" name="TextBox 109"/>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157EBF"/>
                  </a:solidFill>
                  <a:latin typeface="Candara" panose="020E0502030303020204" pitchFamily="34" charset="0"/>
                </a:rPr>
                <a:t>Title Goes Here</a:t>
              </a:r>
            </a:p>
          </p:txBody>
        </p:sp>
        <p:sp>
          <p:nvSpPr>
            <p:cNvPr id="111" name="TextBox 110"/>
            <p:cNvSpPr txBox="1"/>
            <p:nvPr/>
          </p:nvSpPr>
          <p:spPr>
            <a:xfrm>
              <a:off x="5654781" y="1730751"/>
              <a:ext cx="223887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13" name="Group 16"/>
          <p:cNvGrpSpPr/>
          <p:nvPr/>
        </p:nvGrpSpPr>
        <p:grpSpPr>
          <a:xfrm>
            <a:off x="209360" y="1714248"/>
            <a:ext cx="2671194" cy="1118011"/>
            <a:chOff x="5638261" y="1538568"/>
            <a:chExt cx="2270578" cy="838509"/>
          </a:xfrm>
        </p:grpSpPr>
        <p:sp>
          <p:nvSpPr>
            <p:cNvPr id="114" name="TextBox 113"/>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44D7FB"/>
                  </a:solidFill>
                  <a:latin typeface="Candara" panose="020E0502030303020204" pitchFamily="34" charset="0"/>
                </a:rPr>
                <a:t>Title Goes Here</a:t>
              </a:r>
            </a:p>
          </p:txBody>
        </p:sp>
        <p:sp>
          <p:nvSpPr>
            <p:cNvPr id="115" name="TextBox 114"/>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17" name="Group 16"/>
          <p:cNvGrpSpPr/>
          <p:nvPr/>
        </p:nvGrpSpPr>
        <p:grpSpPr>
          <a:xfrm>
            <a:off x="386181" y="3376129"/>
            <a:ext cx="2671194" cy="1118011"/>
            <a:chOff x="5638261" y="1538568"/>
            <a:chExt cx="2270578" cy="838509"/>
          </a:xfrm>
        </p:grpSpPr>
        <p:sp>
          <p:nvSpPr>
            <p:cNvPr id="118" name="TextBox 117"/>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36B8E3"/>
                  </a:solidFill>
                  <a:latin typeface="Candara" panose="020E0502030303020204" pitchFamily="34" charset="0"/>
                </a:rPr>
                <a:t>Title Goes Here</a:t>
              </a:r>
            </a:p>
          </p:txBody>
        </p:sp>
        <p:sp>
          <p:nvSpPr>
            <p:cNvPr id="119" name="TextBox 118"/>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21" name="Group 16"/>
          <p:cNvGrpSpPr/>
          <p:nvPr/>
        </p:nvGrpSpPr>
        <p:grpSpPr>
          <a:xfrm>
            <a:off x="120447" y="5219543"/>
            <a:ext cx="2671194" cy="1118011"/>
            <a:chOff x="5638261" y="1538568"/>
            <a:chExt cx="2270578" cy="838509"/>
          </a:xfrm>
        </p:grpSpPr>
        <p:sp>
          <p:nvSpPr>
            <p:cNvPr id="122" name="TextBox 121"/>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239BD3"/>
                  </a:solidFill>
                  <a:latin typeface="Candara" panose="020E0502030303020204" pitchFamily="34" charset="0"/>
                </a:rPr>
                <a:t>Title Goes Here</a:t>
              </a:r>
            </a:p>
          </p:txBody>
        </p:sp>
        <p:sp>
          <p:nvSpPr>
            <p:cNvPr id="123" name="TextBox 122"/>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47" name="Group 81"/>
          <p:cNvGrpSpPr/>
          <p:nvPr/>
        </p:nvGrpSpPr>
        <p:grpSpPr>
          <a:xfrm rot="12746151" flipV="1">
            <a:off x="7328358" y="2826904"/>
            <a:ext cx="1256829" cy="847064"/>
            <a:chOff x="3501700" y="1518960"/>
            <a:chExt cx="487609" cy="280549"/>
          </a:xfrm>
          <a:effectLst>
            <a:outerShdw blurRad="50800" dist="38100" dir="2700000" algn="tl" rotWithShape="0">
              <a:prstClr val="black">
                <a:alpha val="40000"/>
              </a:prstClr>
            </a:outerShdw>
          </a:effectLst>
        </p:grpSpPr>
        <p:cxnSp>
          <p:nvCxnSpPr>
            <p:cNvPr id="148" name="Straight Connector 147"/>
            <p:cNvCxnSpPr/>
            <p:nvPr/>
          </p:nvCxnSpPr>
          <p:spPr>
            <a:xfrm rot="12746151">
              <a:off x="3633924" y="1644768"/>
              <a:ext cx="355385" cy="154741"/>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rot="12656332">
              <a:off x="3501700" y="1518960"/>
              <a:ext cx="225125" cy="3887"/>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95" name="Freeform 94"/>
          <p:cNvSpPr/>
          <p:nvPr/>
        </p:nvSpPr>
        <p:spPr>
          <a:xfrm>
            <a:off x="4549422" y="4392132"/>
            <a:ext cx="1494746" cy="309033"/>
          </a:xfrm>
          <a:custGeom>
            <a:avLst/>
            <a:gdLst>
              <a:gd name="connsiteX0" fmla="*/ 1438136 w 1443566"/>
              <a:gd name="connsiteY0" fmla="*/ 151508 h 309033"/>
              <a:gd name="connsiteX1" fmla="*/ 1443566 w 1443566"/>
              <a:gd name="connsiteY1" fmla="*/ 152112 h 309033"/>
              <a:gd name="connsiteX2" fmla="*/ 1443566 w 1443566"/>
              <a:gd name="connsiteY2" fmla="*/ 155880 h 309033"/>
              <a:gd name="connsiteX3" fmla="*/ 0 w 1443566"/>
              <a:gd name="connsiteY3" fmla="*/ 0 h 309033"/>
              <a:gd name="connsiteX4" fmla="*/ 26089 w 1443566"/>
              <a:gd name="connsiteY4" fmla="*/ 0 h 309033"/>
              <a:gd name="connsiteX5" fmla="*/ 254105 w 1443566"/>
              <a:gd name="connsiteY5" fmla="*/ 25075 h 309033"/>
              <a:gd name="connsiteX6" fmla="*/ 1440748 w 1443566"/>
              <a:gd name="connsiteY6" fmla="*/ 155571 h 309033"/>
              <a:gd name="connsiteX7" fmla="*/ 1443566 w 1443566"/>
              <a:gd name="connsiteY7" fmla="*/ 155881 h 309033"/>
              <a:gd name="connsiteX8" fmla="*/ 1443566 w 1443566"/>
              <a:gd name="connsiteY8" fmla="*/ 309033 h 309033"/>
              <a:gd name="connsiteX9" fmla="*/ 0 w 1443566"/>
              <a:gd name="connsiteY9" fmla="*/ 309033 h 309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3566" h="309033">
                <a:moveTo>
                  <a:pt x="1438136" y="151508"/>
                </a:moveTo>
                <a:lnTo>
                  <a:pt x="1443566" y="152112"/>
                </a:lnTo>
                <a:lnTo>
                  <a:pt x="1443566" y="155880"/>
                </a:lnTo>
                <a:close/>
                <a:moveTo>
                  <a:pt x="0" y="0"/>
                </a:moveTo>
                <a:lnTo>
                  <a:pt x="26089" y="0"/>
                </a:lnTo>
                <a:lnTo>
                  <a:pt x="254105" y="25075"/>
                </a:lnTo>
                <a:cubicBezTo>
                  <a:pt x="1284972" y="138440"/>
                  <a:pt x="1422421" y="153556"/>
                  <a:pt x="1440748" y="155571"/>
                </a:cubicBezTo>
                <a:lnTo>
                  <a:pt x="1443566" y="155881"/>
                </a:lnTo>
                <a:lnTo>
                  <a:pt x="1443566" y="309033"/>
                </a:lnTo>
                <a:lnTo>
                  <a:pt x="0" y="309033"/>
                </a:ln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00"/>
          <p:cNvSpPr>
            <a:spLocks/>
          </p:cNvSpPr>
          <p:nvPr/>
        </p:nvSpPr>
        <p:spPr bwMode="auto">
          <a:xfrm>
            <a:off x="4549422" y="3754262"/>
            <a:ext cx="1443567" cy="793751"/>
          </a:xfrm>
          <a:custGeom>
            <a:avLst/>
            <a:gdLst/>
            <a:ahLst/>
            <a:cxnLst>
              <a:cxn ang="0">
                <a:pos x="52" y="0"/>
              </a:cxn>
              <a:cxn ang="0">
                <a:pos x="0" y="72"/>
              </a:cxn>
              <a:cxn ang="0">
                <a:pos x="164" y="90"/>
              </a:cxn>
              <a:cxn ang="0">
                <a:pos x="52" y="0"/>
              </a:cxn>
            </a:cxnLst>
            <a:rect l="0" t="0" r="r" b="b"/>
            <a:pathLst>
              <a:path w="164" h="90">
                <a:moveTo>
                  <a:pt x="52" y="0"/>
                </a:moveTo>
                <a:cubicBezTo>
                  <a:pt x="23" y="19"/>
                  <a:pt x="5" y="45"/>
                  <a:pt x="0" y="72"/>
                </a:cubicBezTo>
                <a:cubicBezTo>
                  <a:pt x="164" y="90"/>
                  <a:pt x="164" y="90"/>
                  <a:pt x="164" y="90"/>
                </a:cubicBezTo>
                <a:cubicBezTo>
                  <a:pt x="52" y="0"/>
                  <a:pt x="52" y="0"/>
                  <a:pt x="52" y="0"/>
                </a:cubicBezTo>
              </a:path>
            </a:pathLst>
          </a:custGeom>
          <a:solidFill>
            <a:srgbClr val="BFBFBF"/>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101"/>
          <p:cNvSpPr>
            <a:spLocks/>
          </p:cNvSpPr>
          <p:nvPr/>
        </p:nvSpPr>
        <p:spPr bwMode="auto">
          <a:xfrm>
            <a:off x="5235222" y="4107744"/>
            <a:ext cx="791633" cy="440267"/>
          </a:xfrm>
          <a:custGeom>
            <a:avLst/>
            <a:gdLst/>
            <a:ahLst/>
            <a:cxnLst>
              <a:cxn ang="0">
                <a:pos x="0" y="40"/>
              </a:cxn>
              <a:cxn ang="0">
                <a:pos x="90" y="50"/>
              </a:cxn>
              <a:cxn ang="0">
                <a:pos x="24" y="0"/>
              </a:cxn>
              <a:cxn ang="0">
                <a:pos x="0" y="40"/>
              </a:cxn>
            </a:cxnLst>
            <a:rect l="0" t="0" r="r" b="b"/>
            <a:pathLst>
              <a:path w="90" h="50">
                <a:moveTo>
                  <a:pt x="0" y="40"/>
                </a:moveTo>
                <a:cubicBezTo>
                  <a:pt x="90" y="50"/>
                  <a:pt x="90" y="50"/>
                  <a:pt x="90" y="50"/>
                </a:cubicBezTo>
                <a:cubicBezTo>
                  <a:pt x="24" y="0"/>
                  <a:pt x="24" y="0"/>
                  <a:pt x="24" y="0"/>
                </a:cubicBezTo>
                <a:cubicBezTo>
                  <a:pt x="13" y="12"/>
                  <a:pt x="5" y="26"/>
                  <a:pt x="0" y="40"/>
                </a:cubicBezTo>
                <a:close/>
              </a:path>
            </a:pathLst>
          </a:custGeom>
          <a:solidFill>
            <a:srgbClr val="44D7FB"/>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58" name="Freeform 157"/>
          <p:cNvSpPr/>
          <p:nvPr/>
        </p:nvSpPr>
        <p:spPr>
          <a:xfrm>
            <a:off x="4835701" y="4379362"/>
            <a:ext cx="1148244" cy="1152717"/>
          </a:xfrm>
          <a:custGeom>
            <a:avLst/>
            <a:gdLst>
              <a:gd name="connsiteX0" fmla="*/ 1093341 w 1095238"/>
              <a:gd name="connsiteY0" fmla="*/ 0 h 1152717"/>
              <a:gd name="connsiteX1" fmla="*/ 1095238 w 1095238"/>
              <a:gd name="connsiteY1" fmla="*/ 0 h 1152717"/>
              <a:gd name="connsiteX2" fmla="*/ 1095238 w 1095238"/>
              <a:gd name="connsiteY2" fmla="*/ 524342 h 1152717"/>
              <a:gd name="connsiteX3" fmla="*/ 1093321 w 1095238"/>
              <a:gd name="connsiteY3" fmla="*/ 522485 h 1152717"/>
              <a:gd name="connsiteX4" fmla="*/ 83252 w 1095238"/>
              <a:gd name="connsiteY4" fmla="*/ 1150897 h 1152717"/>
              <a:gd name="connsiteX5" fmla="*/ 80326 w 1095238"/>
              <a:gd name="connsiteY5" fmla="*/ 1152717 h 1152717"/>
              <a:gd name="connsiteX6" fmla="*/ 0 w 1095238"/>
              <a:gd name="connsiteY6" fmla="*/ 1098049 h 1152717"/>
              <a:gd name="connsiteX7" fmla="*/ 0 w 1095238"/>
              <a:gd name="connsiteY7" fmla="*/ 699084 h 1152717"/>
              <a:gd name="connsiteX8" fmla="*/ 4992 w 1095238"/>
              <a:gd name="connsiteY8" fmla="*/ 703753 h 1152717"/>
              <a:gd name="connsiteX9" fmla="*/ 458376 w 1095238"/>
              <a:gd name="connsiteY9" fmla="*/ 410585 h 1152717"/>
              <a:gd name="connsiteX10" fmla="*/ 523213 w 1095238"/>
              <a:gd name="connsiteY10" fmla="*/ 368660 h 1152717"/>
              <a:gd name="connsiteX11" fmla="*/ 523848 w 1095238"/>
              <a:gd name="connsiteY11" fmla="*/ 369319 h 1152717"/>
              <a:gd name="connsiteX12" fmla="*/ 909566 w 1095238"/>
              <a:gd name="connsiteY12" fmla="*/ 118885 h 1152717"/>
              <a:gd name="connsiteX13" fmla="*/ 928594 w 1095238"/>
              <a:gd name="connsiteY13" fmla="*/ 106530 h 1152717"/>
              <a:gd name="connsiteX14" fmla="*/ 952469 w 1095238"/>
              <a:gd name="connsiteY14" fmla="*/ 91092 h 1152717"/>
              <a:gd name="connsiteX15" fmla="*/ 1093109 w 1095238"/>
              <a:gd name="connsiteY15" fmla="*/ 151 h 1152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95238" h="1152717">
                <a:moveTo>
                  <a:pt x="1093341" y="0"/>
                </a:moveTo>
                <a:lnTo>
                  <a:pt x="1095238" y="0"/>
                </a:lnTo>
                <a:lnTo>
                  <a:pt x="1095238" y="524342"/>
                </a:lnTo>
                <a:lnTo>
                  <a:pt x="1093321" y="522485"/>
                </a:lnTo>
                <a:cubicBezTo>
                  <a:pt x="473231" y="908273"/>
                  <a:pt x="201941" y="1077055"/>
                  <a:pt x="83252" y="1150897"/>
                </a:cubicBezTo>
                <a:lnTo>
                  <a:pt x="80326" y="1152717"/>
                </a:lnTo>
                <a:lnTo>
                  <a:pt x="0" y="1098049"/>
                </a:lnTo>
                <a:lnTo>
                  <a:pt x="0" y="699084"/>
                </a:lnTo>
                <a:lnTo>
                  <a:pt x="4992" y="703753"/>
                </a:lnTo>
                <a:cubicBezTo>
                  <a:pt x="183861" y="588093"/>
                  <a:pt x="333384" y="491407"/>
                  <a:pt x="458376" y="410585"/>
                </a:cubicBezTo>
                <a:lnTo>
                  <a:pt x="523213" y="368660"/>
                </a:lnTo>
                <a:lnTo>
                  <a:pt x="523848" y="369319"/>
                </a:lnTo>
                <a:cubicBezTo>
                  <a:pt x="702408" y="253386"/>
                  <a:pt x="825168" y="173682"/>
                  <a:pt x="909566" y="118885"/>
                </a:cubicBezTo>
                <a:lnTo>
                  <a:pt x="928594" y="106530"/>
                </a:lnTo>
                <a:lnTo>
                  <a:pt x="952469" y="91092"/>
                </a:lnTo>
                <a:cubicBezTo>
                  <a:pt x="1060095" y="21499"/>
                  <a:pt x="1086588" y="4368"/>
                  <a:pt x="1093109" y="151"/>
                </a:cubicBez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142"/>
          <p:cNvSpPr>
            <a:spLocks/>
          </p:cNvSpPr>
          <p:nvPr/>
        </p:nvSpPr>
        <p:spPr bwMode="auto">
          <a:xfrm>
            <a:off x="4538941" y="4343689"/>
            <a:ext cx="365612" cy="1254542"/>
          </a:xfrm>
          <a:custGeom>
            <a:avLst/>
            <a:gdLst>
              <a:gd name="connsiteX0" fmla="*/ 0 w 365612"/>
              <a:gd name="connsiteY0" fmla="*/ 0 h 1254542"/>
              <a:gd name="connsiteX1" fmla="*/ 184670 w 365612"/>
              <a:gd name="connsiteY1" fmla="*/ 527858 h 1254542"/>
              <a:gd name="connsiteX2" fmla="*/ 270410 w 365612"/>
              <a:gd name="connsiteY2" fmla="*/ 620234 h 1254542"/>
              <a:gd name="connsiteX3" fmla="*/ 365612 w 365612"/>
              <a:gd name="connsiteY3" fmla="*/ 709129 h 1254542"/>
              <a:gd name="connsiteX4" fmla="*/ 365612 w 365612"/>
              <a:gd name="connsiteY4" fmla="*/ 1254542 h 1254542"/>
              <a:gd name="connsiteX5" fmla="*/ 270410 w 365612"/>
              <a:gd name="connsiteY5" fmla="*/ 1164588 h 1254542"/>
              <a:gd name="connsiteX6" fmla="*/ 184670 w 365612"/>
              <a:gd name="connsiteY6" fmla="*/ 1064515 h 1254542"/>
              <a:gd name="connsiteX7" fmla="*/ 0 w 365612"/>
              <a:gd name="connsiteY7" fmla="*/ 545454 h 1254542"/>
              <a:gd name="connsiteX8" fmla="*/ 0 w 365612"/>
              <a:gd name="connsiteY8" fmla="*/ 0 h 1254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612" h="1254542">
                <a:moveTo>
                  <a:pt x="0" y="0"/>
                </a:moveTo>
                <a:cubicBezTo>
                  <a:pt x="0" y="175953"/>
                  <a:pt x="61557" y="360703"/>
                  <a:pt x="184670" y="527858"/>
                </a:cubicBezTo>
                <a:cubicBezTo>
                  <a:pt x="211052" y="558650"/>
                  <a:pt x="239632" y="589442"/>
                  <a:pt x="270410" y="620234"/>
                </a:cubicBezTo>
                <a:lnTo>
                  <a:pt x="365612" y="709129"/>
                </a:lnTo>
                <a:lnTo>
                  <a:pt x="365612" y="1254542"/>
                </a:lnTo>
                <a:lnTo>
                  <a:pt x="270410" y="1164588"/>
                </a:lnTo>
                <a:cubicBezTo>
                  <a:pt x="239632" y="1132697"/>
                  <a:pt x="211052" y="1099706"/>
                  <a:pt x="184670" y="1064515"/>
                </a:cubicBezTo>
                <a:cubicBezTo>
                  <a:pt x="52763" y="906157"/>
                  <a:pt x="0" y="721407"/>
                  <a:pt x="0" y="545454"/>
                </a:cubicBezTo>
                <a:cubicBezTo>
                  <a:pt x="0" y="404692"/>
                  <a:pt x="0" y="149560"/>
                  <a:pt x="0" y="0"/>
                </a:cubicBezTo>
                <a:close/>
              </a:path>
            </a:pathLst>
          </a:custGeom>
          <a:solidFill>
            <a:srgbClr val="9C9C9C"/>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41" name="Freeform 103"/>
          <p:cNvSpPr>
            <a:spLocks/>
          </p:cNvSpPr>
          <p:nvPr/>
        </p:nvSpPr>
        <p:spPr bwMode="auto">
          <a:xfrm>
            <a:off x="4513645" y="4226956"/>
            <a:ext cx="1485900" cy="863600"/>
          </a:xfrm>
          <a:custGeom>
            <a:avLst/>
            <a:gdLst/>
            <a:ahLst/>
            <a:cxnLst>
              <a:cxn ang="0">
                <a:pos x="5" y="0"/>
              </a:cxn>
              <a:cxn ang="0">
                <a:pos x="24" y="77"/>
              </a:cxn>
              <a:cxn ang="0">
                <a:pos x="45" y="98"/>
              </a:cxn>
              <a:cxn ang="0">
                <a:pos x="169" y="18"/>
              </a:cxn>
              <a:cxn ang="0">
                <a:pos x="5" y="0"/>
              </a:cxn>
            </a:cxnLst>
            <a:rect l="0" t="0" r="r" b="b"/>
            <a:pathLst>
              <a:path w="169" h="98">
                <a:moveTo>
                  <a:pt x="5" y="0"/>
                </a:moveTo>
                <a:cubicBezTo>
                  <a:pt x="0" y="26"/>
                  <a:pt x="6" y="52"/>
                  <a:pt x="24" y="77"/>
                </a:cubicBezTo>
                <a:cubicBezTo>
                  <a:pt x="30" y="84"/>
                  <a:pt x="37" y="91"/>
                  <a:pt x="45" y="98"/>
                </a:cubicBezTo>
                <a:cubicBezTo>
                  <a:pt x="169" y="18"/>
                  <a:pt x="169" y="18"/>
                  <a:pt x="169" y="18"/>
                </a:cubicBezTo>
                <a:lnTo>
                  <a:pt x="5" y="0"/>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107"/>
          <p:cNvSpPr>
            <a:spLocks/>
          </p:cNvSpPr>
          <p:nvPr/>
        </p:nvSpPr>
        <p:spPr bwMode="auto">
          <a:xfrm>
            <a:off x="5122461" y="4298422"/>
            <a:ext cx="861484" cy="459317"/>
          </a:xfrm>
          <a:custGeom>
            <a:avLst/>
            <a:gdLst/>
            <a:ahLst/>
            <a:cxnLst>
              <a:cxn ang="0">
                <a:pos x="0" y="0"/>
              </a:cxn>
              <a:cxn ang="0">
                <a:pos x="19" y="36"/>
              </a:cxn>
              <a:cxn ang="0">
                <a:pos x="33" y="52"/>
              </a:cxn>
              <a:cxn ang="0">
                <a:pos x="98" y="10"/>
              </a:cxn>
              <a:cxn ang="0">
                <a:pos x="0" y="0"/>
              </a:cxn>
            </a:cxnLst>
            <a:rect l="0" t="0" r="r" b="b"/>
            <a:pathLst>
              <a:path w="98" h="52">
                <a:moveTo>
                  <a:pt x="0" y="0"/>
                </a:moveTo>
                <a:cubicBezTo>
                  <a:pt x="4" y="12"/>
                  <a:pt x="10" y="24"/>
                  <a:pt x="19" y="36"/>
                </a:cubicBezTo>
                <a:cubicBezTo>
                  <a:pt x="23" y="42"/>
                  <a:pt x="28" y="47"/>
                  <a:pt x="33" y="52"/>
                </a:cubicBezTo>
                <a:cubicBezTo>
                  <a:pt x="98" y="10"/>
                  <a:pt x="98" y="10"/>
                  <a:pt x="98" y="10"/>
                </a:cubicBezTo>
                <a:lnTo>
                  <a:pt x="0" y="0"/>
                </a:lnTo>
                <a:close/>
              </a:path>
            </a:pathLst>
          </a:custGeom>
          <a:solidFill>
            <a:srgbClr val="36B8E3"/>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143"/>
          <p:cNvSpPr>
            <a:spLocks/>
          </p:cNvSpPr>
          <p:nvPr/>
        </p:nvSpPr>
        <p:spPr bwMode="auto">
          <a:xfrm>
            <a:off x="4911013" y="4833956"/>
            <a:ext cx="1096448" cy="1101495"/>
          </a:xfrm>
          <a:custGeom>
            <a:avLst/>
            <a:gdLst>
              <a:gd name="connsiteX0" fmla="*/ 71078 w 1096448"/>
              <a:gd name="connsiteY0" fmla="*/ 231 h 1101495"/>
              <a:gd name="connsiteX1" fmla="*/ 1094193 w 1096448"/>
              <a:gd name="connsiteY1" fmla="*/ 344898 h 1101495"/>
              <a:gd name="connsiteX2" fmla="*/ 1094193 w 1096448"/>
              <a:gd name="connsiteY2" fmla="*/ 45778 h 1101495"/>
              <a:gd name="connsiteX3" fmla="*/ 1096448 w 1096448"/>
              <a:gd name="connsiteY3" fmla="*/ 45755 h 1101495"/>
              <a:gd name="connsiteX4" fmla="*/ 1096448 w 1096448"/>
              <a:gd name="connsiteY4" fmla="*/ 1101472 h 1101495"/>
              <a:gd name="connsiteX5" fmla="*/ 1094193 w 1096448"/>
              <a:gd name="connsiteY5" fmla="*/ 1101495 h 1101495"/>
              <a:gd name="connsiteX6" fmla="*/ 874349 w 1096448"/>
              <a:gd name="connsiteY6" fmla="*/ 1092697 h 1101495"/>
              <a:gd name="connsiteX7" fmla="*/ 619329 w 1096448"/>
              <a:gd name="connsiteY7" fmla="*/ 1048709 h 1101495"/>
              <a:gd name="connsiteX8" fmla="*/ 3763 w 1096448"/>
              <a:gd name="connsiteY8" fmla="*/ 749590 h 1101495"/>
              <a:gd name="connsiteX9" fmla="*/ 0 w 1096448"/>
              <a:gd name="connsiteY9" fmla="*/ 746034 h 1101495"/>
              <a:gd name="connsiteX10" fmla="*/ 0 w 1096448"/>
              <a:gd name="connsiteY10" fmla="*/ 200623 h 1101495"/>
              <a:gd name="connsiteX11" fmla="*/ 3763 w 1096448"/>
              <a:gd name="connsiteY11" fmla="*/ 204136 h 1101495"/>
              <a:gd name="connsiteX12" fmla="*/ 3763 w 1096448"/>
              <a:gd name="connsiteY12" fmla="*/ 1790 h 1101495"/>
              <a:gd name="connsiteX13" fmla="*/ 71078 w 1096448"/>
              <a:gd name="connsiteY13" fmla="*/ 231 h 1101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6448" h="1101495">
                <a:moveTo>
                  <a:pt x="71078" y="231"/>
                </a:moveTo>
                <a:cubicBezTo>
                  <a:pt x="429506" y="8801"/>
                  <a:pt x="1094193" y="254173"/>
                  <a:pt x="1094193" y="344898"/>
                </a:cubicBezTo>
                <a:cubicBezTo>
                  <a:pt x="1094193" y="344898"/>
                  <a:pt x="1094193" y="344898"/>
                  <a:pt x="1094193" y="45778"/>
                </a:cubicBezTo>
                <a:lnTo>
                  <a:pt x="1096448" y="45755"/>
                </a:lnTo>
                <a:lnTo>
                  <a:pt x="1096448" y="1101472"/>
                </a:lnTo>
                <a:lnTo>
                  <a:pt x="1094193" y="1101495"/>
                </a:lnTo>
                <a:cubicBezTo>
                  <a:pt x="1023843" y="1101495"/>
                  <a:pt x="944699" y="1101495"/>
                  <a:pt x="874349" y="1092697"/>
                </a:cubicBezTo>
                <a:cubicBezTo>
                  <a:pt x="786411" y="1083900"/>
                  <a:pt x="698473" y="1066305"/>
                  <a:pt x="619329" y="1048709"/>
                </a:cubicBezTo>
                <a:cubicBezTo>
                  <a:pt x="381896" y="987126"/>
                  <a:pt x="170845" y="890352"/>
                  <a:pt x="3763" y="749590"/>
                </a:cubicBezTo>
                <a:lnTo>
                  <a:pt x="0" y="746034"/>
                </a:lnTo>
                <a:lnTo>
                  <a:pt x="0" y="200623"/>
                </a:lnTo>
                <a:lnTo>
                  <a:pt x="3763" y="204136"/>
                </a:lnTo>
                <a:cubicBezTo>
                  <a:pt x="3763" y="204136"/>
                  <a:pt x="3763" y="204136"/>
                  <a:pt x="3763" y="1790"/>
                </a:cubicBezTo>
                <a:cubicBezTo>
                  <a:pt x="24649" y="141"/>
                  <a:pt x="47183" y="-340"/>
                  <a:pt x="71078" y="231"/>
                </a:cubicBezTo>
                <a:close/>
              </a:path>
            </a:pathLst>
          </a:custGeom>
          <a:solidFill>
            <a:srgbClr val="9C9C9C"/>
          </a:solidFill>
          <a:ln w="6350">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145" name="Freeform 109"/>
          <p:cNvSpPr>
            <a:spLocks/>
          </p:cNvSpPr>
          <p:nvPr/>
        </p:nvSpPr>
        <p:spPr bwMode="auto">
          <a:xfrm>
            <a:off x="4923012" y="4155489"/>
            <a:ext cx="1090084" cy="1056217"/>
          </a:xfrm>
          <a:custGeom>
            <a:avLst/>
            <a:gdLst/>
            <a:ahLst/>
            <a:cxnLst>
              <a:cxn ang="0">
                <a:pos x="0" y="77"/>
              </a:cxn>
              <a:cxn ang="0">
                <a:pos x="124" y="120"/>
              </a:cxn>
              <a:cxn ang="0">
                <a:pos x="124" y="0"/>
              </a:cxn>
              <a:cxn ang="0">
                <a:pos x="0" y="77"/>
              </a:cxn>
            </a:cxnLst>
            <a:rect l="0" t="0" r="r" b="b"/>
            <a:pathLst>
              <a:path w="124" h="120">
                <a:moveTo>
                  <a:pt x="0" y="77"/>
                </a:moveTo>
                <a:cubicBezTo>
                  <a:pt x="32" y="103"/>
                  <a:pt x="78" y="120"/>
                  <a:pt x="124" y="120"/>
                </a:cubicBezTo>
                <a:cubicBezTo>
                  <a:pt x="124" y="0"/>
                  <a:pt x="124" y="0"/>
                  <a:pt x="124" y="0"/>
                </a:cubicBezTo>
                <a:lnTo>
                  <a:pt x="0" y="77"/>
                </a:lnTo>
                <a:close/>
              </a:path>
            </a:pathLst>
          </a:custGeom>
          <a:solidFill>
            <a:srgbClr val="BFBFBF"/>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112"/>
          <p:cNvSpPr>
            <a:spLocks/>
          </p:cNvSpPr>
          <p:nvPr/>
        </p:nvSpPr>
        <p:spPr bwMode="auto">
          <a:xfrm>
            <a:off x="5511445" y="4155489"/>
            <a:ext cx="501651" cy="476251"/>
          </a:xfrm>
          <a:custGeom>
            <a:avLst/>
            <a:gdLst/>
            <a:ahLst/>
            <a:cxnLst>
              <a:cxn ang="0">
                <a:pos x="57" y="54"/>
              </a:cxn>
              <a:cxn ang="0">
                <a:pos x="57" y="0"/>
              </a:cxn>
              <a:cxn ang="0">
                <a:pos x="0" y="35"/>
              </a:cxn>
              <a:cxn ang="0">
                <a:pos x="57" y="54"/>
              </a:cxn>
            </a:cxnLst>
            <a:rect l="0" t="0" r="r" b="b"/>
            <a:pathLst>
              <a:path w="57" h="54">
                <a:moveTo>
                  <a:pt x="57" y="54"/>
                </a:moveTo>
                <a:cubicBezTo>
                  <a:pt x="57" y="0"/>
                  <a:pt x="57" y="0"/>
                  <a:pt x="57" y="0"/>
                </a:cubicBezTo>
                <a:cubicBezTo>
                  <a:pt x="0" y="35"/>
                  <a:pt x="0" y="35"/>
                  <a:pt x="0" y="35"/>
                </a:cubicBezTo>
                <a:cubicBezTo>
                  <a:pt x="17" y="44"/>
                  <a:pt x="37" y="50"/>
                  <a:pt x="57" y="54"/>
                </a:cubicBezTo>
                <a:close/>
              </a:path>
            </a:pathLst>
          </a:custGeom>
          <a:solidFill>
            <a:srgbClr val="239BD3"/>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56" name="Freeform 155"/>
          <p:cNvSpPr>
            <a:spLocks/>
          </p:cNvSpPr>
          <p:nvPr/>
        </p:nvSpPr>
        <p:spPr bwMode="auto">
          <a:xfrm>
            <a:off x="6017690" y="4431472"/>
            <a:ext cx="1176869" cy="1503979"/>
          </a:xfrm>
          <a:custGeom>
            <a:avLst/>
            <a:gdLst>
              <a:gd name="connsiteX0" fmla="*/ 1176869 w 1176869"/>
              <a:gd name="connsiteY0" fmla="*/ 0 h 1503979"/>
              <a:gd name="connsiteX1" fmla="*/ 1176869 w 1176869"/>
              <a:gd name="connsiteY1" fmla="*/ 1055591 h 1503979"/>
              <a:gd name="connsiteX2" fmla="*/ 1085990 w 1176869"/>
              <a:gd name="connsiteY2" fmla="*/ 1141909 h 1503979"/>
              <a:gd name="connsiteX3" fmla="*/ 693979 w 1176869"/>
              <a:gd name="connsiteY3" fmla="*/ 1372022 h 1503979"/>
              <a:gd name="connsiteX4" fmla="*/ 685185 w 1176869"/>
              <a:gd name="connsiteY4" fmla="*/ 1372022 h 1503979"/>
              <a:gd name="connsiteX5" fmla="*/ 430165 w 1176869"/>
              <a:gd name="connsiteY5" fmla="*/ 1459998 h 1503979"/>
              <a:gd name="connsiteX6" fmla="*/ 210320 w 1176869"/>
              <a:gd name="connsiteY6" fmla="*/ 1495188 h 1503979"/>
              <a:gd name="connsiteX7" fmla="*/ 104795 w 1176869"/>
              <a:gd name="connsiteY7" fmla="*/ 1502886 h 1503979"/>
              <a:gd name="connsiteX8" fmla="*/ 0 w 1176869"/>
              <a:gd name="connsiteY8" fmla="*/ 1503979 h 1503979"/>
              <a:gd name="connsiteX9" fmla="*/ 0 w 1176869"/>
              <a:gd name="connsiteY9" fmla="*/ 448262 h 1503979"/>
              <a:gd name="connsiteX10" fmla="*/ 104795 w 1176869"/>
              <a:gd name="connsiteY10" fmla="*/ 447170 h 1503979"/>
              <a:gd name="connsiteX11" fmla="*/ 210320 w 1176869"/>
              <a:gd name="connsiteY11" fmla="*/ 439472 h 1503979"/>
              <a:gd name="connsiteX12" fmla="*/ 430165 w 1176869"/>
              <a:gd name="connsiteY12" fmla="*/ 404281 h 1503979"/>
              <a:gd name="connsiteX13" fmla="*/ 693979 w 1176869"/>
              <a:gd name="connsiteY13" fmla="*/ 325102 h 1503979"/>
              <a:gd name="connsiteX14" fmla="*/ 702773 w 1176869"/>
              <a:gd name="connsiteY14" fmla="*/ 316305 h 1503979"/>
              <a:gd name="connsiteX15" fmla="*/ 1087364 w 1176869"/>
              <a:gd name="connsiteY15" fmla="*/ 86192 h 150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76869" h="1503979">
                <a:moveTo>
                  <a:pt x="1176869" y="0"/>
                </a:moveTo>
                <a:lnTo>
                  <a:pt x="1176869" y="1055591"/>
                </a:lnTo>
                <a:lnTo>
                  <a:pt x="1085990" y="1141909"/>
                </a:lnTo>
                <a:cubicBezTo>
                  <a:pt x="977579" y="1233459"/>
                  <a:pt x="845672" y="1312638"/>
                  <a:pt x="693979" y="1372022"/>
                </a:cubicBezTo>
                <a:cubicBezTo>
                  <a:pt x="693979" y="1372022"/>
                  <a:pt x="693979" y="1372022"/>
                  <a:pt x="685185" y="1372022"/>
                </a:cubicBezTo>
                <a:cubicBezTo>
                  <a:pt x="606041" y="1407212"/>
                  <a:pt x="518103" y="1433605"/>
                  <a:pt x="430165" y="1459998"/>
                </a:cubicBezTo>
                <a:cubicBezTo>
                  <a:pt x="359815" y="1477593"/>
                  <a:pt x="289465" y="1486391"/>
                  <a:pt x="210320" y="1495188"/>
                </a:cubicBezTo>
                <a:cubicBezTo>
                  <a:pt x="175145" y="1499587"/>
                  <a:pt x="139970" y="1501787"/>
                  <a:pt x="104795" y="1502886"/>
                </a:cubicBezTo>
                <a:lnTo>
                  <a:pt x="0" y="1503979"/>
                </a:lnTo>
                <a:lnTo>
                  <a:pt x="0" y="448262"/>
                </a:lnTo>
                <a:lnTo>
                  <a:pt x="104795" y="447170"/>
                </a:lnTo>
                <a:cubicBezTo>
                  <a:pt x="139970" y="446070"/>
                  <a:pt x="175145" y="443871"/>
                  <a:pt x="210320" y="439472"/>
                </a:cubicBezTo>
                <a:cubicBezTo>
                  <a:pt x="289465" y="430674"/>
                  <a:pt x="359815" y="421876"/>
                  <a:pt x="430165" y="404281"/>
                </a:cubicBezTo>
                <a:cubicBezTo>
                  <a:pt x="518103" y="377888"/>
                  <a:pt x="606041" y="351495"/>
                  <a:pt x="693979" y="325102"/>
                </a:cubicBezTo>
                <a:cubicBezTo>
                  <a:pt x="693979" y="325102"/>
                  <a:pt x="693979" y="325102"/>
                  <a:pt x="702773" y="316305"/>
                </a:cubicBezTo>
                <a:cubicBezTo>
                  <a:pt x="854466" y="256921"/>
                  <a:pt x="981426" y="177742"/>
                  <a:pt x="1087364" y="86192"/>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137" name="Group 81"/>
          <p:cNvGrpSpPr/>
          <p:nvPr/>
        </p:nvGrpSpPr>
        <p:grpSpPr>
          <a:xfrm rot="7483842" flipH="1" flipV="1">
            <a:off x="3659090" y="4356471"/>
            <a:ext cx="1052442" cy="2009592"/>
            <a:chOff x="3300939" y="1470249"/>
            <a:chExt cx="378336" cy="245367"/>
          </a:xfrm>
          <a:effectLst>
            <a:outerShdw blurRad="50800" dist="38100" dir="2700000" algn="tl" rotWithShape="0">
              <a:prstClr val="black">
                <a:alpha val="40000"/>
              </a:prstClr>
            </a:outerShdw>
          </a:effectLst>
        </p:grpSpPr>
        <p:cxnSp>
          <p:nvCxnSpPr>
            <p:cNvPr id="138" name="Straight Connector 137"/>
            <p:cNvCxnSpPr/>
            <p:nvPr/>
          </p:nvCxnSpPr>
          <p:spPr>
            <a:xfrm rot="14116158" flipV="1">
              <a:off x="3497745" y="1534086"/>
              <a:ext cx="210636" cy="152424"/>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rot="14116158" flipV="1">
              <a:off x="3263481" y="1507707"/>
              <a:ext cx="74916"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32" name="Group 81"/>
          <p:cNvGrpSpPr/>
          <p:nvPr/>
        </p:nvGrpSpPr>
        <p:grpSpPr>
          <a:xfrm rot="10531428" flipH="1" flipV="1">
            <a:off x="3300148" y="3475529"/>
            <a:ext cx="1346333" cy="1088067"/>
            <a:chOff x="3347750" y="1454986"/>
            <a:chExt cx="483985" cy="225532"/>
          </a:xfrm>
          <a:effectLst>
            <a:outerShdw blurRad="50800" dist="38100" dir="2700000" algn="tl" rotWithShape="0">
              <a:prstClr val="black">
                <a:alpha val="40000"/>
              </a:prstClr>
            </a:outerShdw>
          </a:effectLst>
        </p:grpSpPr>
        <p:cxnSp>
          <p:nvCxnSpPr>
            <p:cNvPr id="133" name="Straight Connector 132"/>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rot="11068572">
              <a:off x="3347750" y="1454986"/>
              <a:ext cx="245353" cy="844"/>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28" name="Group 81"/>
          <p:cNvGrpSpPr/>
          <p:nvPr/>
        </p:nvGrpSpPr>
        <p:grpSpPr>
          <a:xfrm rot="10531428" flipH="1" flipV="1">
            <a:off x="3206054" y="1917150"/>
            <a:ext cx="1680113" cy="2103436"/>
            <a:chOff x="3227761" y="1454816"/>
            <a:chExt cx="603974" cy="225702"/>
          </a:xfrm>
          <a:effectLst>
            <a:outerShdw blurRad="50800" dist="38100" dir="2700000" algn="tl" rotWithShape="0">
              <a:prstClr val="black">
                <a:alpha val="40000"/>
              </a:prstClr>
            </a:outerShdw>
          </a:effectLst>
        </p:grpSpPr>
        <p:cxnSp>
          <p:nvCxnSpPr>
            <p:cNvPr id="129" name="Straight Connector 128"/>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rot="11068572" flipV="1">
              <a:off x="3227761" y="1454816"/>
              <a:ext cx="365365" cy="871"/>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66" name="Freeform 98"/>
          <p:cNvSpPr>
            <a:spLocks/>
          </p:cNvSpPr>
          <p:nvPr/>
        </p:nvSpPr>
        <p:spPr bwMode="auto">
          <a:xfrm>
            <a:off x="5005472" y="1883926"/>
            <a:ext cx="2260600" cy="1214967"/>
          </a:xfrm>
          <a:custGeom>
            <a:avLst/>
            <a:gdLst/>
            <a:ahLst/>
            <a:cxnLst>
              <a:cxn ang="0">
                <a:pos x="30" y="33"/>
              </a:cxn>
              <a:cxn ang="0">
                <a:pos x="255" y="79"/>
              </a:cxn>
              <a:cxn ang="0">
                <a:pos x="257" y="82"/>
              </a:cxn>
              <a:cxn ang="0">
                <a:pos x="112" y="138"/>
              </a:cxn>
              <a:cxn ang="0">
                <a:pos x="0" y="48"/>
              </a:cxn>
              <a:cxn ang="0">
                <a:pos x="30" y="33"/>
              </a:cxn>
            </a:cxnLst>
            <a:rect l="0" t="0" r="r" b="b"/>
            <a:pathLst>
              <a:path w="257" h="138">
                <a:moveTo>
                  <a:pt x="30" y="33"/>
                </a:moveTo>
                <a:cubicBezTo>
                  <a:pt x="110" y="0"/>
                  <a:pt x="210" y="21"/>
                  <a:pt x="255" y="79"/>
                </a:cubicBezTo>
                <a:cubicBezTo>
                  <a:pt x="256" y="80"/>
                  <a:pt x="256" y="81"/>
                  <a:pt x="257" y="82"/>
                </a:cubicBezTo>
                <a:cubicBezTo>
                  <a:pt x="112" y="138"/>
                  <a:pt x="112" y="138"/>
                  <a:pt x="112" y="138"/>
                </a:cubicBezTo>
                <a:cubicBezTo>
                  <a:pt x="0" y="48"/>
                  <a:pt x="0" y="48"/>
                  <a:pt x="0" y="48"/>
                </a:cubicBezTo>
                <a:cubicBezTo>
                  <a:pt x="9" y="42"/>
                  <a:pt x="19" y="37"/>
                  <a:pt x="30" y="33"/>
                </a:cubicBezTo>
                <a:close/>
              </a:path>
            </a:pathLst>
          </a:custGeom>
          <a:solidFill>
            <a:schemeClr val="bg1">
              <a:lumMod val="75000"/>
            </a:schemeClr>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110"/>
          <p:cNvSpPr>
            <a:spLocks/>
          </p:cNvSpPr>
          <p:nvPr/>
        </p:nvSpPr>
        <p:spPr bwMode="auto">
          <a:xfrm>
            <a:off x="5543105" y="2605710"/>
            <a:ext cx="1073151" cy="493184"/>
          </a:xfrm>
          <a:custGeom>
            <a:avLst/>
            <a:gdLst/>
            <a:ahLst/>
            <a:cxnLst>
              <a:cxn ang="0">
                <a:pos x="0" y="14"/>
              </a:cxn>
              <a:cxn ang="0">
                <a:pos x="51" y="56"/>
              </a:cxn>
              <a:cxn ang="0">
                <a:pos x="122" y="29"/>
              </a:cxn>
              <a:cxn ang="0">
                <a:pos x="0" y="14"/>
              </a:cxn>
            </a:cxnLst>
            <a:rect l="0" t="0" r="r" b="b"/>
            <a:pathLst>
              <a:path w="122" h="56">
                <a:moveTo>
                  <a:pt x="0" y="14"/>
                </a:moveTo>
                <a:cubicBezTo>
                  <a:pt x="51" y="56"/>
                  <a:pt x="51" y="56"/>
                  <a:pt x="51" y="56"/>
                </a:cubicBezTo>
                <a:cubicBezTo>
                  <a:pt x="122" y="29"/>
                  <a:pt x="122" y="29"/>
                  <a:pt x="122" y="29"/>
                </a:cubicBezTo>
                <a:cubicBezTo>
                  <a:pt x="94" y="5"/>
                  <a:pt x="34" y="0"/>
                  <a:pt x="0" y="14"/>
                </a:cubicBezTo>
                <a:close/>
              </a:path>
            </a:pathLst>
          </a:custGeom>
          <a:solidFill>
            <a:srgbClr val="0050A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5" name="Group 81"/>
          <p:cNvGrpSpPr/>
          <p:nvPr/>
        </p:nvGrpSpPr>
        <p:grpSpPr>
          <a:xfrm rot="12604179" flipV="1">
            <a:off x="6310081" y="1148631"/>
            <a:ext cx="1926014" cy="1234910"/>
            <a:chOff x="3101780" y="1385970"/>
            <a:chExt cx="902038" cy="381323"/>
          </a:xfrm>
          <a:effectLst>
            <a:outerShdw blurRad="50800" dist="38100" dir="2700000" algn="tl" rotWithShape="0">
              <a:prstClr val="black">
                <a:alpha val="40000"/>
              </a:prstClr>
            </a:outerShdw>
          </a:effectLst>
        </p:grpSpPr>
        <p:cxnSp>
          <p:nvCxnSpPr>
            <p:cNvPr id="126" name="Straight Connector 125"/>
            <p:cNvCxnSpPr/>
            <p:nvPr/>
          </p:nvCxnSpPr>
          <p:spPr>
            <a:xfrm rot="12604179">
              <a:off x="3470723" y="1545073"/>
              <a:ext cx="533095" cy="22222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rot="12604179" flipV="1">
              <a:off x="3101780" y="1385970"/>
              <a:ext cx="525476" cy="1741"/>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50" name="Freeform 106"/>
          <p:cNvSpPr>
            <a:spLocks/>
          </p:cNvSpPr>
          <p:nvPr/>
        </p:nvSpPr>
        <p:spPr bwMode="auto">
          <a:xfrm>
            <a:off x="6017691" y="3823023"/>
            <a:ext cx="1187451" cy="1056217"/>
          </a:xfrm>
          <a:custGeom>
            <a:avLst/>
            <a:gdLst/>
            <a:ahLst/>
            <a:cxnLst>
              <a:cxn ang="0">
                <a:pos x="0" y="0"/>
              </a:cxn>
              <a:cxn ang="0">
                <a:pos x="0" y="120"/>
              </a:cxn>
              <a:cxn ang="0">
                <a:pos x="80" y="105"/>
              </a:cxn>
              <a:cxn ang="0">
                <a:pos x="135" y="68"/>
              </a:cxn>
              <a:cxn ang="0">
                <a:pos x="0" y="0"/>
              </a:cxn>
            </a:cxnLst>
            <a:rect l="0" t="0" r="r" b="b"/>
            <a:pathLst>
              <a:path w="135" h="120">
                <a:moveTo>
                  <a:pt x="0" y="0"/>
                </a:moveTo>
                <a:cubicBezTo>
                  <a:pt x="0" y="120"/>
                  <a:pt x="0" y="120"/>
                  <a:pt x="0" y="120"/>
                </a:cubicBezTo>
                <a:cubicBezTo>
                  <a:pt x="27" y="120"/>
                  <a:pt x="54" y="115"/>
                  <a:pt x="80" y="105"/>
                </a:cubicBezTo>
                <a:cubicBezTo>
                  <a:pt x="103" y="96"/>
                  <a:pt x="122" y="83"/>
                  <a:pt x="135" y="68"/>
                </a:cubicBezTo>
                <a:lnTo>
                  <a:pt x="0" y="0"/>
                </a:lnTo>
                <a:close/>
              </a:path>
            </a:pathLst>
          </a:custGeom>
          <a:solidFill>
            <a:schemeClr val="bg1">
              <a:lumMod val="75000"/>
            </a:schemeClr>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111"/>
          <p:cNvSpPr>
            <a:spLocks/>
          </p:cNvSpPr>
          <p:nvPr/>
        </p:nvSpPr>
        <p:spPr bwMode="auto">
          <a:xfrm>
            <a:off x="6017691" y="3823023"/>
            <a:ext cx="624417" cy="546100"/>
          </a:xfrm>
          <a:custGeom>
            <a:avLst/>
            <a:gdLst/>
            <a:ahLst/>
            <a:cxnLst>
              <a:cxn ang="0">
                <a:pos x="44" y="50"/>
              </a:cxn>
              <a:cxn ang="0">
                <a:pos x="71" y="36"/>
              </a:cxn>
              <a:cxn ang="0">
                <a:pos x="0" y="0"/>
              </a:cxn>
              <a:cxn ang="0">
                <a:pos x="0" y="62"/>
              </a:cxn>
              <a:cxn ang="0">
                <a:pos x="44" y="50"/>
              </a:cxn>
            </a:cxnLst>
            <a:rect l="0" t="0" r="r" b="b"/>
            <a:pathLst>
              <a:path w="71" h="62">
                <a:moveTo>
                  <a:pt x="44" y="50"/>
                </a:moveTo>
                <a:cubicBezTo>
                  <a:pt x="54" y="46"/>
                  <a:pt x="63" y="41"/>
                  <a:pt x="71" y="36"/>
                </a:cubicBezTo>
                <a:cubicBezTo>
                  <a:pt x="0" y="0"/>
                  <a:pt x="0" y="0"/>
                  <a:pt x="0" y="0"/>
                </a:cubicBezTo>
                <a:cubicBezTo>
                  <a:pt x="0" y="62"/>
                  <a:pt x="0" y="62"/>
                  <a:pt x="0" y="62"/>
                </a:cubicBezTo>
                <a:cubicBezTo>
                  <a:pt x="15" y="60"/>
                  <a:pt x="30" y="56"/>
                  <a:pt x="44" y="50"/>
                </a:cubicBezTo>
                <a:close/>
              </a:path>
            </a:pathLst>
          </a:custGeom>
          <a:solidFill>
            <a:srgbClr val="157EBF"/>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153" name="Group 81"/>
          <p:cNvGrpSpPr/>
          <p:nvPr/>
        </p:nvGrpSpPr>
        <p:grpSpPr>
          <a:xfrm rot="12604179" flipV="1">
            <a:off x="6600409" y="4806999"/>
            <a:ext cx="2322061" cy="617415"/>
            <a:chOff x="2396014" y="1681967"/>
            <a:chExt cx="1459976" cy="215219"/>
          </a:xfrm>
          <a:effectLst>
            <a:outerShdw blurRad="50800" dist="38100" dir="2700000" algn="tl" rotWithShape="0">
              <a:prstClr val="black">
                <a:alpha val="40000"/>
              </a:prstClr>
            </a:outerShdw>
          </a:effectLst>
        </p:grpSpPr>
        <p:cxnSp>
          <p:nvCxnSpPr>
            <p:cNvPr id="154" name="Straight Connector 153"/>
            <p:cNvCxnSpPr/>
            <p:nvPr/>
          </p:nvCxnSpPr>
          <p:spPr>
            <a:xfrm rot="12604179" flipV="1">
              <a:off x="2842447" y="1685365"/>
              <a:ext cx="1013543" cy="211821"/>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rot="12604179" flipV="1">
              <a:off x="2396014" y="1681967"/>
              <a:ext cx="451698" cy="4519"/>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81" name="TextBox 180"/>
          <p:cNvSpPr txBox="1"/>
          <p:nvPr/>
        </p:nvSpPr>
        <p:spPr>
          <a:xfrm>
            <a:off x="3259045" y="1494274"/>
            <a:ext cx="762383" cy="508000"/>
          </a:xfrm>
          <a:prstGeom prst="rect">
            <a:avLst/>
          </a:prstGeom>
          <a:noFill/>
          <a:ln>
            <a:noFill/>
          </a:ln>
        </p:spPr>
        <p:txBody>
          <a:bodyPr wrap="none" rtlCol="0" anchor="ctr" anchorCtr="1">
            <a:noAutofit/>
          </a:bodyPr>
          <a:lstStyle/>
          <a:p>
            <a:pPr algn="ctr"/>
            <a:r>
              <a:rPr lang="en-US" sz="1867" b="1" dirty="0">
                <a:solidFill>
                  <a:srgbClr val="44D7FB"/>
                </a:solidFill>
              </a:rPr>
              <a:t>10%</a:t>
            </a:r>
          </a:p>
        </p:txBody>
      </p:sp>
      <p:grpSp>
        <p:nvGrpSpPr>
          <p:cNvPr id="74" name="Group 73"/>
          <p:cNvGrpSpPr/>
          <p:nvPr/>
        </p:nvGrpSpPr>
        <p:grpSpPr>
          <a:xfrm>
            <a:off x="370046" y="304456"/>
            <a:ext cx="5845156" cy="1077095"/>
            <a:chOff x="587022" y="976809"/>
            <a:chExt cx="5845156" cy="1077095"/>
          </a:xfrm>
        </p:grpSpPr>
        <p:sp>
          <p:nvSpPr>
            <p:cNvPr id="75" name="TextBox 7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76" name="TextBox 7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77" name="Picture 7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29300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750"/>
                                        <p:tgtEl>
                                          <p:spTgt spid="7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190"/>
                                        </p:tgtEl>
                                        <p:attrNameLst>
                                          <p:attrName>style.visibility</p:attrName>
                                        </p:attrNameLst>
                                      </p:cBhvr>
                                      <p:to>
                                        <p:strVal val="visible"/>
                                      </p:to>
                                    </p:set>
                                    <p:anim calcmode="lin" valueType="num">
                                      <p:cBhvr>
                                        <p:cTn id="11" dur="500" fill="hold"/>
                                        <p:tgtEl>
                                          <p:spTgt spid="4190"/>
                                        </p:tgtEl>
                                        <p:attrNameLst>
                                          <p:attrName>ppt_w</p:attrName>
                                        </p:attrNameLst>
                                      </p:cBhvr>
                                      <p:tavLst>
                                        <p:tav tm="0">
                                          <p:val>
                                            <p:fltVal val="0"/>
                                          </p:val>
                                        </p:tav>
                                        <p:tav tm="100000">
                                          <p:val>
                                            <p:strVal val="#ppt_w"/>
                                          </p:val>
                                        </p:tav>
                                      </p:tavLst>
                                    </p:anim>
                                    <p:anim calcmode="lin" valueType="num">
                                      <p:cBhvr>
                                        <p:cTn id="12" dur="500" fill="hold"/>
                                        <p:tgtEl>
                                          <p:spTgt spid="4190"/>
                                        </p:tgtEl>
                                        <p:attrNameLst>
                                          <p:attrName>ppt_h</p:attrName>
                                        </p:attrNameLst>
                                      </p:cBhvr>
                                      <p:tavLst>
                                        <p:tav tm="0">
                                          <p:val>
                                            <p:fltVal val="0"/>
                                          </p:val>
                                        </p:tav>
                                        <p:tav tm="100000">
                                          <p:val>
                                            <p:strVal val="#ppt_h"/>
                                          </p:val>
                                        </p:tav>
                                      </p:tavLst>
                                    </p:anim>
                                    <p:animEffect transition="in" filter="fade">
                                      <p:cBhvr>
                                        <p:cTn id="13" dur="500"/>
                                        <p:tgtEl>
                                          <p:spTgt spid="419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189"/>
                                        </p:tgtEl>
                                        <p:attrNameLst>
                                          <p:attrName>style.visibility</p:attrName>
                                        </p:attrNameLst>
                                      </p:cBhvr>
                                      <p:to>
                                        <p:strVal val="visible"/>
                                      </p:to>
                                    </p:set>
                                    <p:anim calcmode="lin" valueType="num">
                                      <p:cBhvr>
                                        <p:cTn id="16" dur="500" fill="hold"/>
                                        <p:tgtEl>
                                          <p:spTgt spid="4189"/>
                                        </p:tgtEl>
                                        <p:attrNameLst>
                                          <p:attrName>ppt_w</p:attrName>
                                        </p:attrNameLst>
                                      </p:cBhvr>
                                      <p:tavLst>
                                        <p:tav tm="0">
                                          <p:val>
                                            <p:fltVal val="0"/>
                                          </p:val>
                                        </p:tav>
                                        <p:tav tm="100000">
                                          <p:val>
                                            <p:strVal val="#ppt_w"/>
                                          </p:val>
                                        </p:tav>
                                      </p:tavLst>
                                    </p:anim>
                                    <p:anim calcmode="lin" valueType="num">
                                      <p:cBhvr>
                                        <p:cTn id="17" dur="500" fill="hold"/>
                                        <p:tgtEl>
                                          <p:spTgt spid="4189"/>
                                        </p:tgtEl>
                                        <p:attrNameLst>
                                          <p:attrName>ppt_h</p:attrName>
                                        </p:attrNameLst>
                                      </p:cBhvr>
                                      <p:tavLst>
                                        <p:tav tm="0">
                                          <p:val>
                                            <p:fltVal val="0"/>
                                          </p:val>
                                        </p:tav>
                                        <p:tav tm="100000">
                                          <p:val>
                                            <p:strVal val="#ppt_h"/>
                                          </p:val>
                                        </p:tav>
                                      </p:tavLst>
                                    </p:anim>
                                    <p:animEffect transition="in" filter="fade">
                                      <p:cBhvr>
                                        <p:cTn id="18" dur="500"/>
                                        <p:tgtEl>
                                          <p:spTgt spid="4189"/>
                                        </p:tgtEl>
                                      </p:cBhvr>
                                    </p:animEffect>
                                  </p:childTnLst>
                                </p:cTn>
                              </p:par>
                            </p:childTnLst>
                          </p:cTn>
                        </p:par>
                        <p:par>
                          <p:cTn id="19" fill="hold">
                            <p:stCondLst>
                              <p:cond delay="1250"/>
                            </p:stCondLst>
                            <p:childTnLst>
                              <p:par>
                                <p:cTn id="20" presetID="42" presetClass="entr" presetSubtype="0" fill="hold" grpId="0" nodeType="afterEffect">
                                  <p:stCondLst>
                                    <p:cond delay="0"/>
                                  </p:stCondLst>
                                  <p:childTnLst>
                                    <p:set>
                                      <p:cBhvr>
                                        <p:cTn id="21" dur="1" fill="hold">
                                          <p:stCondLst>
                                            <p:cond delay="0"/>
                                          </p:stCondLst>
                                        </p:cTn>
                                        <p:tgtEl>
                                          <p:spTgt spid="95"/>
                                        </p:tgtEl>
                                        <p:attrNameLst>
                                          <p:attrName>style.visibility</p:attrName>
                                        </p:attrNameLst>
                                      </p:cBhvr>
                                      <p:to>
                                        <p:strVal val="visible"/>
                                      </p:to>
                                    </p:set>
                                    <p:animEffect transition="in" filter="fade">
                                      <p:cBhvr>
                                        <p:cTn id="22" dur="1000"/>
                                        <p:tgtEl>
                                          <p:spTgt spid="95"/>
                                        </p:tgtEl>
                                      </p:cBhvr>
                                    </p:animEffect>
                                    <p:anim calcmode="lin" valueType="num">
                                      <p:cBhvr>
                                        <p:cTn id="23" dur="1000" fill="hold"/>
                                        <p:tgtEl>
                                          <p:spTgt spid="95"/>
                                        </p:tgtEl>
                                        <p:attrNameLst>
                                          <p:attrName>ppt_x</p:attrName>
                                        </p:attrNameLst>
                                      </p:cBhvr>
                                      <p:tavLst>
                                        <p:tav tm="0">
                                          <p:val>
                                            <p:strVal val="#ppt_x"/>
                                          </p:val>
                                        </p:tav>
                                        <p:tav tm="100000">
                                          <p:val>
                                            <p:strVal val="#ppt_x"/>
                                          </p:val>
                                        </p:tav>
                                      </p:tavLst>
                                    </p:anim>
                                    <p:anim calcmode="lin" valueType="num">
                                      <p:cBhvr>
                                        <p:cTn id="24" dur="1000" fill="hold"/>
                                        <p:tgtEl>
                                          <p:spTgt spid="9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93"/>
                                        </p:tgtEl>
                                        <p:attrNameLst>
                                          <p:attrName>style.visibility</p:attrName>
                                        </p:attrNameLst>
                                      </p:cBhvr>
                                      <p:to>
                                        <p:strVal val="visible"/>
                                      </p:to>
                                    </p:set>
                                    <p:animEffect transition="in" filter="fade">
                                      <p:cBhvr>
                                        <p:cTn id="27" dur="1000"/>
                                        <p:tgtEl>
                                          <p:spTgt spid="93"/>
                                        </p:tgtEl>
                                      </p:cBhvr>
                                    </p:animEffect>
                                    <p:anim calcmode="lin" valueType="num">
                                      <p:cBhvr>
                                        <p:cTn id="28" dur="1000" fill="hold"/>
                                        <p:tgtEl>
                                          <p:spTgt spid="93"/>
                                        </p:tgtEl>
                                        <p:attrNameLst>
                                          <p:attrName>ppt_x</p:attrName>
                                        </p:attrNameLst>
                                      </p:cBhvr>
                                      <p:tavLst>
                                        <p:tav tm="0">
                                          <p:val>
                                            <p:strVal val="#ppt_x"/>
                                          </p:val>
                                        </p:tav>
                                        <p:tav tm="100000">
                                          <p:val>
                                            <p:strVal val="#ppt_x"/>
                                          </p:val>
                                        </p:tav>
                                      </p:tavLst>
                                    </p:anim>
                                    <p:anim calcmode="lin" valueType="num">
                                      <p:cBhvr>
                                        <p:cTn id="29" dur="1000" fill="hold"/>
                                        <p:tgtEl>
                                          <p:spTgt spid="9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94"/>
                                        </p:tgtEl>
                                        <p:attrNameLst>
                                          <p:attrName>style.visibility</p:attrName>
                                        </p:attrNameLst>
                                      </p:cBhvr>
                                      <p:to>
                                        <p:strVal val="visible"/>
                                      </p:to>
                                    </p:set>
                                    <p:animEffect transition="in" filter="fade">
                                      <p:cBhvr>
                                        <p:cTn id="32" dur="1000"/>
                                        <p:tgtEl>
                                          <p:spTgt spid="94"/>
                                        </p:tgtEl>
                                      </p:cBhvr>
                                    </p:animEffect>
                                    <p:anim calcmode="lin" valueType="num">
                                      <p:cBhvr>
                                        <p:cTn id="33" dur="1000" fill="hold"/>
                                        <p:tgtEl>
                                          <p:spTgt spid="94"/>
                                        </p:tgtEl>
                                        <p:attrNameLst>
                                          <p:attrName>ppt_x</p:attrName>
                                        </p:attrNameLst>
                                      </p:cBhvr>
                                      <p:tavLst>
                                        <p:tav tm="0">
                                          <p:val>
                                            <p:strVal val="#ppt_x"/>
                                          </p:val>
                                        </p:tav>
                                        <p:tav tm="100000">
                                          <p:val>
                                            <p:strVal val="#ppt_x"/>
                                          </p:val>
                                        </p:tav>
                                      </p:tavLst>
                                    </p:anim>
                                    <p:anim calcmode="lin" valueType="num">
                                      <p:cBhvr>
                                        <p:cTn id="34" dur="1000" fill="hold"/>
                                        <p:tgtEl>
                                          <p:spTgt spid="94"/>
                                        </p:tgtEl>
                                        <p:attrNameLst>
                                          <p:attrName>ppt_y</p:attrName>
                                        </p:attrNameLst>
                                      </p:cBhvr>
                                      <p:tavLst>
                                        <p:tav tm="0">
                                          <p:val>
                                            <p:strVal val="#ppt_y+.1"/>
                                          </p:val>
                                        </p:tav>
                                        <p:tav tm="100000">
                                          <p:val>
                                            <p:strVal val="#ppt_y"/>
                                          </p:val>
                                        </p:tav>
                                      </p:tavLst>
                                    </p:anim>
                                  </p:childTnLst>
                                </p:cTn>
                              </p:par>
                            </p:childTnLst>
                          </p:cTn>
                        </p:par>
                        <p:par>
                          <p:cTn id="35" fill="hold">
                            <p:stCondLst>
                              <p:cond delay="2250"/>
                            </p:stCondLst>
                            <p:childTnLst>
                              <p:par>
                                <p:cTn id="36" presetID="22" presetClass="entr" presetSubtype="2" fill="hold" nodeType="afterEffect">
                                  <p:stCondLst>
                                    <p:cond delay="0"/>
                                  </p:stCondLst>
                                  <p:childTnLst>
                                    <p:set>
                                      <p:cBhvr>
                                        <p:cTn id="37" dur="1" fill="hold">
                                          <p:stCondLst>
                                            <p:cond delay="0"/>
                                          </p:stCondLst>
                                        </p:cTn>
                                        <p:tgtEl>
                                          <p:spTgt spid="128"/>
                                        </p:tgtEl>
                                        <p:attrNameLst>
                                          <p:attrName>style.visibility</p:attrName>
                                        </p:attrNameLst>
                                      </p:cBhvr>
                                      <p:to>
                                        <p:strVal val="visible"/>
                                      </p:to>
                                    </p:set>
                                    <p:animEffect transition="in" filter="wipe(right)">
                                      <p:cBhvr>
                                        <p:cTn id="38" dur="500"/>
                                        <p:tgtEl>
                                          <p:spTgt spid="128"/>
                                        </p:tgtEl>
                                      </p:cBhvr>
                                    </p:animEffect>
                                  </p:childTnLst>
                                </p:cTn>
                              </p:par>
                            </p:childTnLst>
                          </p:cTn>
                        </p:par>
                        <p:par>
                          <p:cTn id="39" fill="hold">
                            <p:stCondLst>
                              <p:cond delay="2750"/>
                            </p:stCondLst>
                            <p:childTnLst>
                              <p:par>
                                <p:cTn id="40" presetID="42" presetClass="entr" presetSubtype="0" fill="hold" grpId="0" nodeType="afterEffect">
                                  <p:stCondLst>
                                    <p:cond delay="0"/>
                                  </p:stCondLst>
                                  <p:childTnLst>
                                    <p:set>
                                      <p:cBhvr>
                                        <p:cTn id="41" dur="1" fill="hold">
                                          <p:stCondLst>
                                            <p:cond delay="0"/>
                                          </p:stCondLst>
                                        </p:cTn>
                                        <p:tgtEl>
                                          <p:spTgt spid="181"/>
                                        </p:tgtEl>
                                        <p:attrNameLst>
                                          <p:attrName>style.visibility</p:attrName>
                                        </p:attrNameLst>
                                      </p:cBhvr>
                                      <p:to>
                                        <p:strVal val="visible"/>
                                      </p:to>
                                    </p:set>
                                    <p:animEffect transition="in" filter="fade">
                                      <p:cBhvr>
                                        <p:cTn id="42" dur="1000"/>
                                        <p:tgtEl>
                                          <p:spTgt spid="181"/>
                                        </p:tgtEl>
                                      </p:cBhvr>
                                    </p:animEffect>
                                    <p:anim calcmode="lin" valueType="num">
                                      <p:cBhvr>
                                        <p:cTn id="43" dur="1000" fill="hold"/>
                                        <p:tgtEl>
                                          <p:spTgt spid="181"/>
                                        </p:tgtEl>
                                        <p:attrNameLst>
                                          <p:attrName>ppt_x</p:attrName>
                                        </p:attrNameLst>
                                      </p:cBhvr>
                                      <p:tavLst>
                                        <p:tav tm="0">
                                          <p:val>
                                            <p:strVal val="#ppt_x"/>
                                          </p:val>
                                        </p:tav>
                                        <p:tav tm="100000">
                                          <p:val>
                                            <p:strVal val="#ppt_x"/>
                                          </p:val>
                                        </p:tav>
                                      </p:tavLst>
                                    </p:anim>
                                    <p:anim calcmode="lin" valueType="num">
                                      <p:cBhvr>
                                        <p:cTn id="44" dur="1000" fill="hold"/>
                                        <p:tgtEl>
                                          <p:spTgt spid="181"/>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42" presetClass="entr" presetSubtype="0" fill="hold" nodeType="afterEffect">
                                  <p:stCondLst>
                                    <p:cond delay="0"/>
                                  </p:stCondLst>
                                  <p:childTnLst>
                                    <p:set>
                                      <p:cBhvr>
                                        <p:cTn id="47" dur="1" fill="hold">
                                          <p:stCondLst>
                                            <p:cond delay="0"/>
                                          </p:stCondLst>
                                        </p:cTn>
                                        <p:tgtEl>
                                          <p:spTgt spid="113"/>
                                        </p:tgtEl>
                                        <p:attrNameLst>
                                          <p:attrName>style.visibility</p:attrName>
                                        </p:attrNameLst>
                                      </p:cBhvr>
                                      <p:to>
                                        <p:strVal val="visible"/>
                                      </p:to>
                                    </p:set>
                                    <p:animEffect transition="in" filter="fade">
                                      <p:cBhvr>
                                        <p:cTn id="48" dur="1000"/>
                                        <p:tgtEl>
                                          <p:spTgt spid="113"/>
                                        </p:tgtEl>
                                      </p:cBhvr>
                                    </p:animEffect>
                                    <p:anim calcmode="lin" valueType="num">
                                      <p:cBhvr>
                                        <p:cTn id="49" dur="1000" fill="hold"/>
                                        <p:tgtEl>
                                          <p:spTgt spid="113"/>
                                        </p:tgtEl>
                                        <p:attrNameLst>
                                          <p:attrName>ppt_x</p:attrName>
                                        </p:attrNameLst>
                                      </p:cBhvr>
                                      <p:tavLst>
                                        <p:tav tm="0">
                                          <p:val>
                                            <p:strVal val="#ppt_x"/>
                                          </p:val>
                                        </p:tav>
                                        <p:tav tm="100000">
                                          <p:val>
                                            <p:strVal val="#ppt_x"/>
                                          </p:val>
                                        </p:tav>
                                      </p:tavLst>
                                    </p:anim>
                                    <p:anim calcmode="lin" valueType="num">
                                      <p:cBhvr>
                                        <p:cTn id="50" dur="1000" fill="hold"/>
                                        <p:tgtEl>
                                          <p:spTgt spid="113"/>
                                        </p:tgtEl>
                                        <p:attrNameLst>
                                          <p:attrName>ppt_y</p:attrName>
                                        </p:attrNameLst>
                                      </p:cBhvr>
                                      <p:tavLst>
                                        <p:tav tm="0">
                                          <p:val>
                                            <p:strVal val="#ppt_y+.1"/>
                                          </p:val>
                                        </p:tav>
                                        <p:tav tm="100000">
                                          <p:val>
                                            <p:strVal val="#ppt_y"/>
                                          </p:val>
                                        </p:tav>
                                      </p:tavLst>
                                    </p:anim>
                                  </p:childTnLst>
                                </p:cTn>
                              </p:par>
                            </p:childTnLst>
                          </p:cTn>
                        </p:par>
                        <p:par>
                          <p:cTn id="51" fill="hold">
                            <p:stCondLst>
                              <p:cond delay="4750"/>
                            </p:stCondLst>
                            <p:childTnLst>
                              <p:par>
                                <p:cTn id="52" presetID="42" presetClass="entr" presetSubtype="0" fill="hold" grpId="0" nodeType="afterEffect">
                                  <p:stCondLst>
                                    <p:cond delay="0"/>
                                  </p:stCondLst>
                                  <p:childTnLst>
                                    <p:set>
                                      <p:cBhvr>
                                        <p:cTn id="53" dur="1" fill="hold">
                                          <p:stCondLst>
                                            <p:cond delay="0"/>
                                          </p:stCondLst>
                                        </p:cTn>
                                        <p:tgtEl>
                                          <p:spTgt spid="143"/>
                                        </p:tgtEl>
                                        <p:attrNameLst>
                                          <p:attrName>style.visibility</p:attrName>
                                        </p:attrNameLst>
                                      </p:cBhvr>
                                      <p:to>
                                        <p:strVal val="visible"/>
                                      </p:to>
                                    </p:set>
                                    <p:animEffect transition="in" filter="fade">
                                      <p:cBhvr>
                                        <p:cTn id="54" dur="1000"/>
                                        <p:tgtEl>
                                          <p:spTgt spid="143"/>
                                        </p:tgtEl>
                                      </p:cBhvr>
                                    </p:animEffect>
                                    <p:anim calcmode="lin" valueType="num">
                                      <p:cBhvr>
                                        <p:cTn id="55" dur="1000" fill="hold"/>
                                        <p:tgtEl>
                                          <p:spTgt spid="143"/>
                                        </p:tgtEl>
                                        <p:attrNameLst>
                                          <p:attrName>ppt_x</p:attrName>
                                        </p:attrNameLst>
                                      </p:cBhvr>
                                      <p:tavLst>
                                        <p:tav tm="0">
                                          <p:val>
                                            <p:strVal val="#ppt_x"/>
                                          </p:val>
                                        </p:tav>
                                        <p:tav tm="100000">
                                          <p:val>
                                            <p:strVal val="#ppt_x"/>
                                          </p:val>
                                        </p:tav>
                                      </p:tavLst>
                                    </p:anim>
                                    <p:anim calcmode="lin" valueType="num">
                                      <p:cBhvr>
                                        <p:cTn id="56" dur="1000" fill="hold"/>
                                        <p:tgtEl>
                                          <p:spTgt spid="143"/>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58"/>
                                        </p:tgtEl>
                                        <p:attrNameLst>
                                          <p:attrName>style.visibility</p:attrName>
                                        </p:attrNameLst>
                                      </p:cBhvr>
                                      <p:to>
                                        <p:strVal val="visible"/>
                                      </p:to>
                                    </p:set>
                                    <p:animEffect transition="in" filter="fade">
                                      <p:cBhvr>
                                        <p:cTn id="59" dur="1000"/>
                                        <p:tgtEl>
                                          <p:spTgt spid="158"/>
                                        </p:tgtEl>
                                      </p:cBhvr>
                                    </p:animEffect>
                                    <p:anim calcmode="lin" valueType="num">
                                      <p:cBhvr>
                                        <p:cTn id="60" dur="1000" fill="hold"/>
                                        <p:tgtEl>
                                          <p:spTgt spid="158"/>
                                        </p:tgtEl>
                                        <p:attrNameLst>
                                          <p:attrName>ppt_x</p:attrName>
                                        </p:attrNameLst>
                                      </p:cBhvr>
                                      <p:tavLst>
                                        <p:tav tm="0">
                                          <p:val>
                                            <p:strVal val="#ppt_x"/>
                                          </p:val>
                                        </p:tav>
                                        <p:tav tm="100000">
                                          <p:val>
                                            <p:strVal val="#ppt_x"/>
                                          </p:val>
                                        </p:tav>
                                      </p:tavLst>
                                    </p:anim>
                                    <p:anim calcmode="lin" valueType="num">
                                      <p:cBhvr>
                                        <p:cTn id="61" dur="1000" fill="hold"/>
                                        <p:tgtEl>
                                          <p:spTgt spid="158"/>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41"/>
                                        </p:tgtEl>
                                        <p:attrNameLst>
                                          <p:attrName>style.visibility</p:attrName>
                                        </p:attrNameLst>
                                      </p:cBhvr>
                                      <p:to>
                                        <p:strVal val="visible"/>
                                      </p:to>
                                    </p:set>
                                    <p:animEffect transition="in" filter="fade">
                                      <p:cBhvr>
                                        <p:cTn id="64" dur="1000"/>
                                        <p:tgtEl>
                                          <p:spTgt spid="141"/>
                                        </p:tgtEl>
                                      </p:cBhvr>
                                    </p:animEffect>
                                    <p:anim calcmode="lin" valueType="num">
                                      <p:cBhvr>
                                        <p:cTn id="65" dur="1000" fill="hold"/>
                                        <p:tgtEl>
                                          <p:spTgt spid="141"/>
                                        </p:tgtEl>
                                        <p:attrNameLst>
                                          <p:attrName>ppt_x</p:attrName>
                                        </p:attrNameLst>
                                      </p:cBhvr>
                                      <p:tavLst>
                                        <p:tav tm="0">
                                          <p:val>
                                            <p:strVal val="#ppt_x"/>
                                          </p:val>
                                        </p:tav>
                                        <p:tav tm="100000">
                                          <p:val>
                                            <p:strVal val="#ppt_x"/>
                                          </p:val>
                                        </p:tav>
                                      </p:tavLst>
                                    </p:anim>
                                    <p:anim calcmode="lin" valueType="num">
                                      <p:cBhvr>
                                        <p:cTn id="66" dur="1000" fill="hold"/>
                                        <p:tgtEl>
                                          <p:spTgt spid="141"/>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142"/>
                                        </p:tgtEl>
                                        <p:attrNameLst>
                                          <p:attrName>style.visibility</p:attrName>
                                        </p:attrNameLst>
                                      </p:cBhvr>
                                      <p:to>
                                        <p:strVal val="visible"/>
                                      </p:to>
                                    </p:set>
                                    <p:animEffect transition="in" filter="fade">
                                      <p:cBhvr>
                                        <p:cTn id="69" dur="1000"/>
                                        <p:tgtEl>
                                          <p:spTgt spid="142"/>
                                        </p:tgtEl>
                                      </p:cBhvr>
                                    </p:animEffect>
                                    <p:anim calcmode="lin" valueType="num">
                                      <p:cBhvr>
                                        <p:cTn id="70" dur="1000" fill="hold"/>
                                        <p:tgtEl>
                                          <p:spTgt spid="142"/>
                                        </p:tgtEl>
                                        <p:attrNameLst>
                                          <p:attrName>ppt_x</p:attrName>
                                        </p:attrNameLst>
                                      </p:cBhvr>
                                      <p:tavLst>
                                        <p:tav tm="0">
                                          <p:val>
                                            <p:strVal val="#ppt_x"/>
                                          </p:val>
                                        </p:tav>
                                        <p:tav tm="100000">
                                          <p:val>
                                            <p:strVal val="#ppt_x"/>
                                          </p:val>
                                        </p:tav>
                                      </p:tavLst>
                                    </p:anim>
                                    <p:anim calcmode="lin" valueType="num">
                                      <p:cBhvr>
                                        <p:cTn id="71" dur="1000" fill="hold"/>
                                        <p:tgtEl>
                                          <p:spTgt spid="142"/>
                                        </p:tgtEl>
                                        <p:attrNameLst>
                                          <p:attrName>ppt_y</p:attrName>
                                        </p:attrNameLst>
                                      </p:cBhvr>
                                      <p:tavLst>
                                        <p:tav tm="0">
                                          <p:val>
                                            <p:strVal val="#ppt_y+.1"/>
                                          </p:val>
                                        </p:tav>
                                        <p:tav tm="100000">
                                          <p:val>
                                            <p:strVal val="#ppt_y"/>
                                          </p:val>
                                        </p:tav>
                                      </p:tavLst>
                                    </p:anim>
                                  </p:childTnLst>
                                </p:cTn>
                              </p:par>
                            </p:childTnLst>
                          </p:cTn>
                        </p:par>
                        <p:par>
                          <p:cTn id="72" fill="hold">
                            <p:stCondLst>
                              <p:cond delay="5750"/>
                            </p:stCondLst>
                            <p:childTnLst>
                              <p:par>
                                <p:cTn id="73" presetID="22" presetClass="entr" presetSubtype="2" fill="hold" nodeType="afterEffect">
                                  <p:stCondLst>
                                    <p:cond delay="0"/>
                                  </p:stCondLst>
                                  <p:childTnLst>
                                    <p:set>
                                      <p:cBhvr>
                                        <p:cTn id="74" dur="1" fill="hold">
                                          <p:stCondLst>
                                            <p:cond delay="0"/>
                                          </p:stCondLst>
                                        </p:cTn>
                                        <p:tgtEl>
                                          <p:spTgt spid="132"/>
                                        </p:tgtEl>
                                        <p:attrNameLst>
                                          <p:attrName>style.visibility</p:attrName>
                                        </p:attrNameLst>
                                      </p:cBhvr>
                                      <p:to>
                                        <p:strVal val="visible"/>
                                      </p:to>
                                    </p:set>
                                    <p:animEffect transition="in" filter="wipe(right)">
                                      <p:cBhvr>
                                        <p:cTn id="75" dur="500"/>
                                        <p:tgtEl>
                                          <p:spTgt spid="132"/>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180"/>
                                        </p:tgtEl>
                                        <p:attrNameLst>
                                          <p:attrName>style.visibility</p:attrName>
                                        </p:attrNameLst>
                                      </p:cBhvr>
                                      <p:to>
                                        <p:strVal val="visible"/>
                                      </p:to>
                                    </p:set>
                                    <p:animEffect transition="in" filter="fade">
                                      <p:cBhvr>
                                        <p:cTn id="79" dur="1000"/>
                                        <p:tgtEl>
                                          <p:spTgt spid="180"/>
                                        </p:tgtEl>
                                      </p:cBhvr>
                                    </p:animEffect>
                                    <p:anim calcmode="lin" valueType="num">
                                      <p:cBhvr>
                                        <p:cTn id="80" dur="1000" fill="hold"/>
                                        <p:tgtEl>
                                          <p:spTgt spid="180"/>
                                        </p:tgtEl>
                                        <p:attrNameLst>
                                          <p:attrName>ppt_x</p:attrName>
                                        </p:attrNameLst>
                                      </p:cBhvr>
                                      <p:tavLst>
                                        <p:tav tm="0">
                                          <p:val>
                                            <p:strVal val="#ppt_x"/>
                                          </p:val>
                                        </p:tav>
                                        <p:tav tm="100000">
                                          <p:val>
                                            <p:strVal val="#ppt_x"/>
                                          </p:val>
                                        </p:tav>
                                      </p:tavLst>
                                    </p:anim>
                                    <p:anim calcmode="lin" valueType="num">
                                      <p:cBhvr>
                                        <p:cTn id="81" dur="1000" fill="hold"/>
                                        <p:tgtEl>
                                          <p:spTgt spid="180"/>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42" presetClass="entr" presetSubtype="0" fill="hold"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fade">
                                      <p:cBhvr>
                                        <p:cTn id="85" dur="1000"/>
                                        <p:tgtEl>
                                          <p:spTgt spid="117"/>
                                        </p:tgtEl>
                                      </p:cBhvr>
                                    </p:animEffect>
                                    <p:anim calcmode="lin" valueType="num">
                                      <p:cBhvr>
                                        <p:cTn id="86" dur="1000" fill="hold"/>
                                        <p:tgtEl>
                                          <p:spTgt spid="117"/>
                                        </p:tgtEl>
                                        <p:attrNameLst>
                                          <p:attrName>ppt_x</p:attrName>
                                        </p:attrNameLst>
                                      </p:cBhvr>
                                      <p:tavLst>
                                        <p:tav tm="0">
                                          <p:val>
                                            <p:strVal val="#ppt_x"/>
                                          </p:val>
                                        </p:tav>
                                        <p:tav tm="100000">
                                          <p:val>
                                            <p:strVal val="#ppt_x"/>
                                          </p:val>
                                        </p:tav>
                                      </p:tavLst>
                                    </p:anim>
                                    <p:anim calcmode="lin" valueType="num">
                                      <p:cBhvr>
                                        <p:cTn id="87" dur="1000" fill="hold"/>
                                        <p:tgtEl>
                                          <p:spTgt spid="117"/>
                                        </p:tgtEl>
                                        <p:attrNameLst>
                                          <p:attrName>ppt_y</p:attrName>
                                        </p:attrNameLst>
                                      </p:cBhvr>
                                      <p:tavLst>
                                        <p:tav tm="0">
                                          <p:val>
                                            <p:strVal val="#ppt_y+.1"/>
                                          </p:val>
                                        </p:tav>
                                        <p:tav tm="100000">
                                          <p:val>
                                            <p:strVal val="#ppt_y"/>
                                          </p:val>
                                        </p:tav>
                                      </p:tavLst>
                                    </p:anim>
                                  </p:childTnLst>
                                </p:cTn>
                              </p:par>
                            </p:childTnLst>
                          </p:cTn>
                        </p:par>
                        <p:par>
                          <p:cTn id="88" fill="hold">
                            <p:stCondLst>
                              <p:cond delay="8250"/>
                            </p:stCondLst>
                            <p:childTnLst>
                              <p:par>
                                <p:cTn id="89" presetID="42" presetClass="entr" presetSubtype="0" fill="hold" grpId="0" nodeType="afterEffect">
                                  <p:stCondLst>
                                    <p:cond delay="0"/>
                                  </p:stCondLst>
                                  <p:childTnLst>
                                    <p:set>
                                      <p:cBhvr>
                                        <p:cTn id="90" dur="1" fill="hold">
                                          <p:stCondLst>
                                            <p:cond delay="0"/>
                                          </p:stCondLst>
                                        </p:cTn>
                                        <p:tgtEl>
                                          <p:spTgt spid="144"/>
                                        </p:tgtEl>
                                        <p:attrNameLst>
                                          <p:attrName>style.visibility</p:attrName>
                                        </p:attrNameLst>
                                      </p:cBhvr>
                                      <p:to>
                                        <p:strVal val="visible"/>
                                      </p:to>
                                    </p:set>
                                    <p:animEffect transition="in" filter="fade">
                                      <p:cBhvr>
                                        <p:cTn id="91" dur="1000"/>
                                        <p:tgtEl>
                                          <p:spTgt spid="144"/>
                                        </p:tgtEl>
                                      </p:cBhvr>
                                    </p:animEffect>
                                    <p:anim calcmode="lin" valueType="num">
                                      <p:cBhvr>
                                        <p:cTn id="92" dur="1000" fill="hold"/>
                                        <p:tgtEl>
                                          <p:spTgt spid="144"/>
                                        </p:tgtEl>
                                        <p:attrNameLst>
                                          <p:attrName>ppt_x</p:attrName>
                                        </p:attrNameLst>
                                      </p:cBhvr>
                                      <p:tavLst>
                                        <p:tav tm="0">
                                          <p:val>
                                            <p:strVal val="#ppt_x"/>
                                          </p:val>
                                        </p:tav>
                                        <p:tav tm="100000">
                                          <p:val>
                                            <p:strVal val="#ppt_x"/>
                                          </p:val>
                                        </p:tav>
                                      </p:tavLst>
                                    </p:anim>
                                    <p:anim calcmode="lin" valueType="num">
                                      <p:cBhvr>
                                        <p:cTn id="93" dur="1000" fill="hold"/>
                                        <p:tgtEl>
                                          <p:spTgt spid="144"/>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145"/>
                                        </p:tgtEl>
                                        <p:attrNameLst>
                                          <p:attrName>style.visibility</p:attrName>
                                        </p:attrNameLst>
                                      </p:cBhvr>
                                      <p:to>
                                        <p:strVal val="visible"/>
                                      </p:to>
                                    </p:set>
                                    <p:animEffect transition="in" filter="fade">
                                      <p:cBhvr>
                                        <p:cTn id="96" dur="1000"/>
                                        <p:tgtEl>
                                          <p:spTgt spid="145"/>
                                        </p:tgtEl>
                                      </p:cBhvr>
                                    </p:animEffect>
                                    <p:anim calcmode="lin" valueType="num">
                                      <p:cBhvr>
                                        <p:cTn id="97" dur="1000" fill="hold"/>
                                        <p:tgtEl>
                                          <p:spTgt spid="145"/>
                                        </p:tgtEl>
                                        <p:attrNameLst>
                                          <p:attrName>ppt_x</p:attrName>
                                        </p:attrNameLst>
                                      </p:cBhvr>
                                      <p:tavLst>
                                        <p:tav tm="0">
                                          <p:val>
                                            <p:strVal val="#ppt_x"/>
                                          </p:val>
                                        </p:tav>
                                        <p:tav tm="100000">
                                          <p:val>
                                            <p:strVal val="#ppt_x"/>
                                          </p:val>
                                        </p:tav>
                                      </p:tavLst>
                                    </p:anim>
                                    <p:anim calcmode="lin" valueType="num">
                                      <p:cBhvr>
                                        <p:cTn id="98" dur="1000" fill="hold"/>
                                        <p:tgtEl>
                                          <p:spTgt spid="14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46"/>
                                        </p:tgtEl>
                                        <p:attrNameLst>
                                          <p:attrName>style.visibility</p:attrName>
                                        </p:attrNameLst>
                                      </p:cBhvr>
                                      <p:to>
                                        <p:strVal val="visible"/>
                                      </p:to>
                                    </p:set>
                                    <p:animEffect transition="in" filter="fade">
                                      <p:cBhvr>
                                        <p:cTn id="101" dur="1000"/>
                                        <p:tgtEl>
                                          <p:spTgt spid="146"/>
                                        </p:tgtEl>
                                      </p:cBhvr>
                                    </p:animEffect>
                                    <p:anim calcmode="lin" valueType="num">
                                      <p:cBhvr>
                                        <p:cTn id="102" dur="1000" fill="hold"/>
                                        <p:tgtEl>
                                          <p:spTgt spid="146"/>
                                        </p:tgtEl>
                                        <p:attrNameLst>
                                          <p:attrName>ppt_x</p:attrName>
                                        </p:attrNameLst>
                                      </p:cBhvr>
                                      <p:tavLst>
                                        <p:tav tm="0">
                                          <p:val>
                                            <p:strVal val="#ppt_x"/>
                                          </p:val>
                                        </p:tav>
                                        <p:tav tm="100000">
                                          <p:val>
                                            <p:strVal val="#ppt_x"/>
                                          </p:val>
                                        </p:tav>
                                      </p:tavLst>
                                    </p:anim>
                                    <p:anim calcmode="lin" valueType="num">
                                      <p:cBhvr>
                                        <p:cTn id="103" dur="1000" fill="hold"/>
                                        <p:tgtEl>
                                          <p:spTgt spid="146"/>
                                        </p:tgtEl>
                                        <p:attrNameLst>
                                          <p:attrName>ppt_y</p:attrName>
                                        </p:attrNameLst>
                                      </p:cBhvr>
                                      <p:tavLst>
                                        <p:tav tm="0">
                                          <p:val>
                                            <p:strVal val="#ppt_y+.1"/>
                                          </p:val>
                                        </p:tav>
                                        <p:tav tm="100000">
                                          <p:val>
                                            <p:strVal val="#ppt_y"/>
                                          </p:val>
                                        </p:tav>
                                      </p:tavLst>
                                    </p:anim>
                                  </p:childTnLst>
                                </p:cTn>
                              </p:par>
                            </p:childTnLst>
                          </p:cTn>
                        </p:par>
                        <p:par>
                          <p:cTn id="104" fill="hold">
                            <p:stCondLst>
                              <p:cond delay="9250"/>
                            </p:stCondLst>
                            <p:childTnLst>
                              <p:par>
                                <p:cTn id="105" presetID="22" presetClass="entr" presetSubtype="2" fill="hold" nodeType="afterEffect">
                                  <p:stCondLst>
                                    <p:cond delay="0"/>
                                  </p:stCondLst>
                                  <p:childTnLst>
                                    <p:set>
                                      <p:cBhvr>
                                        <p:cTn id="106" dur="1" fill="hold">
                                          <p:stCondLst>
                                            <p:cond delay="0"/>
                                          </p:stCondLst>
                                        </p:cTn>
                                        <p:tgtEl>
                                          <p:spTgt spid="137"/>
                                        </p:tgtEl>
                                        <p:attrNameLst>
                                          <p:attrName>style.visibility</p:attrName>
                                        </p:attrNameLst>
                                      </p:cBhvr>
                                      <p:to>
                                        <p:strVal val="visible"/>
                                      </p:to>
                                    </p:set>
                                    <p:animEffect transition="in" filter="wipe(right)">
                                      <p:cBhvr>
                                        <p:cTn id="107" dur="500"/>
                                        <p:tgtEl>
                                          <p:spTgt spid="137"/>
                                        </p:tgtEl>
                                      </p:cBhvr>
                                    </p:animEffect>
                                  </p:childTnLst>
                                </p:cTn>
                              </p:par>
                            </p:childTnLst>
                          </p:cTn>
                        </p:par>
                        <p:par>
                          <p:cTn id="108" fill="hold">
                            <p:stCondLst>
                              <p:cond delay="9750"/>
                            </p:stCondLst>
                            <p:childTnLst>
                              <p:par>
                                <p:cTn id="109" presetID="42" presetClass="entr" presetSubtype="0" fill="hold" grpId="0" nodeType="afterEffect">
                                  <p:stCondLst>
                                    <p:cond delay="0"/>
                                  </p:stCondLst>
                                  <p:childTnLst>
                                    <p:set>
                                      <p:cBhvr>
                                        <p:cTn id="110" dur="1" fill="hold">
                                          <p:stCondLst>
                                            <p:cond delay="0"/>
                                          </p:stCondLst>
                                        </p:cTn>
                                        <p:tgtEl>
                                          <p:spTgt spid="179"/>
                                        </p:tgtEl>
                                        <p:attrNameLst>
                                          <p:attrName>style.visibility</p:attrName>
                                        </p:attrNameLst>
                                      </p:cBhvr>
                                      <p:to>
                                        <p:strVal val="visible"/>
                                      </p:to>
                                    </p:set>
                                    <p:animEffect transition="in" filter="fade">
                                      <p:cBhvr>
                                        <p:cTn id="111" dur="1000"/>
                                        <p:tgtEl>
                                          <p:spTgt spid="179"/>
                                        </p:tgtEl>
                                      </p:cBhvr>
                                    </p:animEffect>
                                    <p:anim calcmode="lin" valueType="num">
                                      <p:cBhvr>
                                        <p:cTn id="112" dur="1000" fill="hold"/>
                                        <p:tgtEl>
                                          <p:spTgt spid="179"/>
                                        </p:tgtEl>
                                        <p:attrNameLst>
                                          <p:attrName>ppt_x</p:attrName>
                                        </p:attrNameLst>
                                      </p:cBhvr>
                                      <p:tavLst>
                                        <p:tav tm="0">
                                          <p:val>
                                            <p:strVal val="#ppt_x"/>
                                          </p:val>
                                        </p:tav>
                                        <p:tav tm="100000">
                                          <p:val>
                                            <p:strVal val="#ppt_x"/>
                                          </p:val>
                                        </p:tav>
                                      </p:tavLst>
                                    </p:anim>
                                    <p:anim calcmode="lin" valueType="num">
                                      <p:cBhvr>
                                        <p:cTn id="113" dur="1000" fill="hold"/>
                                        <p:tgtEl>
                                          <p:spTgt spid="179"/>
                                        </p:tgtEl>
                                        <p:attrNameLst>
                                          <p:attrName>ppt_y</p:attrName>
                                        </p:attrNameLst>
                                      </p:cBhvr>
                                      <p:tavLst>
                                        <p:tav tm="0">
                                          <p:val>
                                            <p:strVal val="#ppt_y+.1"/>
                                          </p:val>
                                        </p:tav>
                                        <p:tav tm="100000">
                                          <p:val>
                                            <p:strVal val="#ppt_y"/>
                                          </p:val>
                                        </p:tav>
                                      </p:tavLst>
                                    </p:anim>
                                  </p:childTnLst>
                                </p:cTn>
                              </p:par>
                            </p:childTnLst>
                          </p:cTn>
                        </p:par>
                        <p:par>
                          <p:cTn id="114" fill="hold">
                            <p:stCondLst>
                              <p:cond delay="10750"/>
                            </p:stCondLst>
                            <p:childTnLst>
                              <p:par>
                                <p:cTn id="115" presetID="42" presetClass="entr" presetSubtype="0" fill="hold" nodeType="afterEffect">
                                  <p:stCondLst>
                                    <p:cond delay="0"/>
                                  </p:stCondLst>
                                  <p:childTnLst>
                                    <p:set>
                                      <p:cBhvr>
                                        <p:cTn id="116" dur="1" fill="hold">
                                          <p:stCondLst>
                                            <p:cond delay="0"/>
                                          </p:stCondLst>
                                        </p:cTn>
                                        <p:tgtEl>
                                          <p:spTgt spid="121"/>
                                        </p:tgtEl>
                                        <p:attrNameLst>
                                          <p:attrName>style.visibility</p:attrName>
                                        </p:attrNameLst>
                                      </p:cBhvr>
                                      <p:to>
                                        <p:strVal val="visible"/>
                                      </p:to>
                                    </p:set>
                                    <p:animEffect transition="in" filter="fade">
                                      <p:cBhvr>
                                        <p:cTn id="117" dur="1000"/>
                                        <p:tgtEl>
                                          <p:spTgt spid="121"/>
                                        </p:tgtEl>
                                      </p:cBhvr>
                                    </p:animEffect>
                                    <p:anim calcmode="lin" valueType="num">
                                      <p:cBhvr>
                                        <p:cTn id="118" dur="1000" fill="hold"/>
                                        <p:tgtEl>
                                          <p:spTgt spid="121"/>
                                        </p:tgtEl>
                                        <p:attrNameLst>
                                          <p:attrName>ppt_x</p:attrName>
                                        </p:attrNameLst>
                                      </p:cBhvr>
                                      <p:tavLst>
                                        <p:tav tm="0">
                                          <p:val>
                                            <p:strVal val="#ppt_x"/>
                                          </p:val>
                                        </p:tav>
                                        <p:tav tm="100000">
                                          <p:val>
                                            <p:strVal val="#ppt_x"/>
                                          </p:val>
                                        </p:tav>
                                      </p:tavLst>
                                    </p:anim>
                                    <p:anim calcmode="lin" valueType="num">
                                      <p:cBhvr>
                                        <p:cTn id="119" dur="1000" fill="hold"/>
                                        <p:tgtEl>
                                          <p:spTgt spid="121"/>
                                        </p:tgtEl>
                                        <p:attrNameLst>
                                          <p:attrName>ppt_y</p:attrName>
                                        </p:attrNameLst>
                                      </p:cBhvr>
                                      <p:tavLst>
                                        <p:tav tm="0">
                                          <p:val>
                                            <p:strVal val="#ppt_y+.1"/>
                                          </p:val>
                                        </p:tav>
                                        <p:tav tm="100000">
                                          <p:val>
                                            <p:strVal val="#ppt_y"/>
                                          </p:val>
                                        </p:tav>
                                      </p:tavLst>
                                    </p:anim>
                                  </p:childTnLst>
                                </p:cTn>
                              </p:par>
                            </p:childTnLst>
                          </p:cTn>
                        </p:par>
                        <p:par>
                          <p:cTn id="120" fill="hold">
                            <p:stCondLst>
                              <p:cond delay="11750"/>
                            </p:stCondLst>
                            <p:childTnLst>
                              <p:par>
                                <p:cTn id="121" presetID="42" presetClass="entr" presetSubtype="0" fill="hold" grpId="0" nodeType="afterEffect">
                                  <p:stCondLst>
                                    <p:cond delay="0"/>
                                  </p:stCondLst>
                                  <p:childTnLst>
                                    <p:set>
                                      <p:cBhvr>
                                        <p:cTn id="122" dur="1" fill="hold">
                                          <p:stCondLst>
                                            <p:cond delay="0"/>
                                          </p:stCondLst>
                                        </p:cTn>
                                        <p:tgtEl>
                                          <p:spTgt spid="156"/>
                                        </p:tgtEl>
                                        <p:attrNameLst>
                                          <p:attrName>style.visibility</p:attrName>
                                        </p:attrNameLst>
                                      </p:cBhvr>
                                      <p:to>
                                        <p:strVal val="visible"/>
                                      </p:to>
                                    </p:set>
                                    <p:animEffect transition="in" filter="fade">
                                      <p:cBhvr>
                                        <p:cTn id="123" dur="1000"/>
                                        <p:tgtEl>
                                          <p:spTgt spid="156"/>
                                        </p:tgtEl>
                                      </p:cBhvr>
                                    </p:animEffect>
                                    <p:anim calcmode="lin" valueType="num">
                                      <p:cBhvr>
                                        <p:cTn id="124" dur="1000" fill="hold"/>
                                        <p:tgtEl>
                                          <p:spTgt spid="156"/>
                                        </p:tgtEl>
                                        <p:attrNameLst>
                                          <p:attrName>ppt_x</p:attrName>
                                        </p:attrNameLst>
                                      </p:cBhvr>
                                      <p:tavLst>
                                        <p:tav tm="0">
                                          <p:val>
                                            <p:strVal val="#ppt_x"/>
                                          </p:val>
                                        </p:tav>
                                        <p:tav tm="100000">
                                          <p:val>
                                            <p:strVal val="#ppt_x"/>
                                          </p:val>
                                        </p:tav>
                                      </p:tavLst>
                                    </p:anim>
                                    <p:anim calcmode="lin" valueType="num">
                                      <p:cBhvr>
                                        <p:cTn id="125" dur="1000" fill="hold"/>
                                        <p:tgtEl>
                                          <p:spTgt spid="156"/>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fade">
                                      <p:cBhvr>
                                        <p:cTn id="128" dur="1000"/>
                                        <p:tgtEl>
                                          <p:spTgt spid="150"/>
                                        </p:tgtEl>
                                      </p:cBhvr>
                                    </p:animEffect>
                                    <p:anim calcmode="lin" valueType="num">
                                      <p:cBhvr>
                                        <p:cTn id="129" dur="1000" fill="hold"/>
                                        <p:tgtEl>
                                          <p:spTgt spid="150"/>
                                        </p:tgtEl>
                                        <p:attrNameLst>
                                          <p:attrName>ppt_x</p:attrName>
                                        </p:attrNameLst>
                                      </p:cBhvr>
                                      <p:tavLst>
                                        <p:tav tm="0">
                                          <p:val>
                                            <p:strVal val="#ppt_x"/>
                                          </p:val>
                                        </p:tav>
                                        <p:tav tm="100000">
                                          <p:val>
                                            <p:strVal val="#ppt_x"/>
                                          </p:val>
                                        </p:tav>
                                      </p:tavLst>
                                    </p:anim>
                                    <p:anim calcmode="lin" valueType="num">
                                      <p:cBhvr>
                                        <p:cTn id="130" dur="1000" fill="hold"/>
                                        <p:tgtEl>
                                          <p:spTgt spid="150"/>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151"/>
                                        </p:tgtEl>
                                        <p:attrNameLst>
                                          <p:attrName>style.visibility</p:attrName>
                                        </p:attrNameLst>
                                      </p:cBhvr>
                                      <p:to>
                                        <p:strVal val="visible"/>
                                      </p:to>
                                    </p:set>
                                    <p:animEffect transition="in" filter="fade">
                                      <p:cBhvr>
                                        <p:cTn id="133" dur="1000"/>
                                        <p:tgtEl>
                                          <p:spTgt spid="151"/>
                                        </p:tgtEl>
                                      </p:cBhvr>
                                    </p:animEffect>
                                    <p:anim calcmode="lin" valueType="num">
                                      <p:cBhvr>
                                        <p:cTn id="134" dur="1000" fill="hold"/>
                                        <p:tgtEl>
                                          <p:spTgt spid="151"/>
                                        </p:tgtEl>
                                        <p:attrNameLst>
                                          <p:attrName>ppt_x</p:attrName>
                                        </p:attrNameLst>
                                      </p:cBhvr>
                                      <p:tavLst>
                                        <p:tav tm="0">
                                          <p:val>
                                            <p:strVal val="#ppt_x"/>
                                          </p:val>
                                        </p:tav>
                                        <p:tav tm="100000">
                                          <p:val>
                                            <p:strVal val="#ppt_x"/>
                                          </p:val>
                                        </p:tav>
                                      </p:tavLst>
                                    </p:anim>
                                    <p:anim calcmode="lin" valueType="num">
                                      <p:cBhvr>
                                        <p:cTn id="135" dur="1000" fill="hold"/>
                                        <p:tgtEl>
                                          <p:spTgt spid="151"/>
                                        </p:tgtEl>
                                        <p:attrNameLst>
                                          <p:attrName>ppt_y</p:attrName>
                                        </p:attrNameLst>
                                      </p:cBhvr>
                                      <p:tavLst>
                                        <p:tav tm="0">
                                          <p:val>
                                            <p:strVal val="#ppt_y+.1"/>
                                          </p:val>
                                        </p:tav>
                                        <p:tav tm="100000">
                                          <p:val>
                                            <p:strVal val="#ppt_y"/>
                                          </p:val>
                                        </p:tav>
                                      </p:tavLst>
                                    </p:anim>
                                  </p:childTnLst>
                                </p:cTn>
                              </p:par>
                            </p:childTnLst>
                          </p:cTn>
                        </p:par>
                        <p:par>
                          <p:cTn id="136" fill="hold">
                            <p:stCondLst>
                              <p:cond delay="12750"/>
                            </p:stCondLst>
                            <p:childTnLst>
                              <p:par>
                                <p:cTn id="137" presetID="22" presetClass="entr" presetSubtype="8" fill="hold" nodeType="afterEffect">
                                  <p:stCondLst>
                                    <p:cond delay="0"/>
                                  </p:stCondLst>
                                  <p:childTnLst>
                                    <p:set>
                                      <p:cBhvr>
                                        <p:cTn id="138" dur="1" fill="hold">
                                          <p:stCondLst>
                                            <p:cond delay="0"/>
                                          </p:stCondLst>
                                        </p:cTn>
                                        <p:tgtEl>
                                          <p:spTgt spid="153"/>
                                        </p:tgtEl>
                                        <p:attrNameLst>
                                          <p:attrName>style.visibility</p:attrName>
                                        </p:attrNameLst>
                                      </p:cBhvr>
                                      <p:to>
                                        <p:strVal val="visible"/>
                                      </p:to>
                                    </p:set>
                                    <p:animEffect transition="in" filter="wipe(left)">
                                      <p:cBhvr>
                                        <p:cTn id="139" dur="500"/>
                                        <p:tgtEl>
                                          <p:spTgt spid="153"/>
                                        </p:tgtEl>
                                      </p:cBhvr>
                                    </p:animEffect>
                                  </p:childTnLst>
                                </p:cTn>
                              </p:par>
                            </p:childTnLst>
                          </p:cTn>
                        </p:par>
                        <p:par>
                          <p:cTn id="140" fill="hold">
                            <p:stCondLst>
                              <p:cond delay="13250"/>
                            </p:stCondLst>
                            <p:childTnLst>
                              <p:par>
                                <p:cTn id="141" presetID="42" presetClass="entr" presetSubtype="0" fill="hold" grpId="0" nodeType="afterEffect">
                                  <p:stCondLst>
                                    <p:cond delay="0"/>
                                  </p:stCondLst>
                                  <p:childTnLst>
                                    <p:set>
                                      <p:cBhvr>
                                        <p:cTn id="142" dur="1" fill="hold">
                                          <p:stCondLst>
                                            <p:cond delay="0"/>
                                          </p:stCondLst>
                                        </p:cTn>
                                        <p:tgtEl>
                                          <p:spTgt spid="184"/>
                                        </p:tgtEl>
                                        <p:attrNameLst>
                                          <p:attrName>style.visibility</p:attrName>
                                        </p:attrNameLst>
                                      </p:cBhvr>
                                      <p:to>
                                        <p:strVal val="visible"/>
                                      </p:to>
                                    </p:set>
                                    <p:animEffect transition="in" filter="fade">
                                      <p:cBhvr>
                                        <p:cTn id="143" dur="1000"/>
                                        <p:tgtEl>
                                          <p:spTgt spid="184"/>
                                        </p:tgtEl>
                                      </p:cBhvr>
                                    </p:animEffect>
                                    <p:anim calcmode="lin" valueType="num">
                                      <p:cBhvr>
                                        <p:cTn id="144" dur="1000" fill="hold"/>
                                        <p:tgtEl>
                                          <p:spTgt spid="184"/>
                                        </p:tgtEl>
                                        <p:attrNameLst>
                                          <p:attrName>ppt_x</p:attrName>
                                        </p:attrNameLst>
                                      </p:cBhvr>
                                      <p:tavLst>
                                        <p:tav tm="0">
                                          <p:val>
                                            <p:strVal val="#ppt_x"/>
                                          </p:val>
                                        </p:tav>
                                        <p:tav tm="100000">
                                          <p:val>
                                            <p:strVal val="#ppt_x"/>
                                          </p:val>
                                        </p:tav>
                                      </p:tavLst>
                                    </p:anim>
                                    <p:anim calcmode="lin" valueType="num">
                                      <p:cBhvr>
                                        <p:cTn id="145" dur="1000" fill="hold"/>
                                        <p:tgtEl>
                                          <p:spTgt spid="184"/>
                                        </p:tgtEl>
                                        <p:attrNameLst>
                                          <p:attrName>ppt_y</p:attrName>
                                        </p:attrNameLst>
                                      </p:cBhvr>
                                      <p:tavLst>
                                        <p:tav tm="0">
                                          <p:val>
                                            <p:strVal val="#ppt_y+.1"/>
                                          </p:val>
                                        </p:tav>
                                        <p:tav tm="100000">
                                          <p:val>
                                            <p:strVal val="#ppt_y"/>
                                          </p:val>
                                        </p:tav>
                                      </p:tavLst>
                                    </p:anim>
                                  </p:childTnLst>
                                </p:cTn>
                              </p:par>
                            </p:childTnLst>
                          </p:cTn>
                        </p:par>
                        <p:par>
                          <p:cTn id="146" fill="hold">
                            <p:stCondLst>
                              <p:cond delay="14250"/>
                            </p:stCondLst>
                            <p:childTnLst>
                              <p:par>
                                <p:cTn id="147" presetID="42" presetClass="entr" presetSubtype="0" fill="hold" nodeType="after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fade">
                                      <p:cBhvr>
                                        <p:cTn id="149" dur="1000"/>
                                        <p:tgtEl>
                                          <p:spTgt spid="109"/>
                                        </p:tgtEl>
                                      </p:cBhvr>
                                    </p:animEffect>
                                    <p:anim calcmode="lin" valueType="num">
                                      <p:cBhvr>
                                        <p:cTn id="150" dur="1000" fill="hold"/>
                                        <p:tgtEl>
                                          <p:spTgt spid="109"/>
                                        </p:tgtEl>
                                        <p:attrNameLst>
                                          <p:attrName>ppt_x</p:attrName>
                                        </p:attrNameLst>
                                      </p:cBhvr>
                                      <p:tavLst>
                                        <p:tav tm="0">
                                          <p:val>
                                            <p:strVal val="#ppt_x"/>
                                          </p:val>
                                        </p:tav>
                                        <p:tav tm="100000">
                                          <p:val>
                                            <p:strVal val="#ppt_x"/>
                                          </p:val>
                                        </p:tav>
                                      </p:tavLst>
                                    </p:anim>
                                    <p:anim calcmode="lin" valueType="num">
                                      <p:cBhvr>
                                        <p:cTn id="151" dur="1000" fill="hold"/>
                                        <p:tgtEl>
                                          <p:spTgt spid="109"/>
                                        </p:tgtEl>
                                        <p:attrNameLst>
                                          <p:attrName>ppt_y</p:attrName>
                                        </p:attrNameLst>
                                      </p:cBhvr>
                                      <p:tavLst>
                                        <p:tav tm="0">
                                          <p:val>
                                            <p:strVal val="#ppt_y+.1"/>
                                          </p:val>
                                        </p:tav>
                                        <p:tav tm="100000">
                                          <p:val>
                                            <p:strVal val="#ppt_y"/>
                                          </p:val>
                                        </p:tav>
                                      </p:tavLst>
                                    </p:anim>
                                  </p:childTnLst>
                                </p:cTn>
                              </p:par>
                            </p:childTnLst>
                          </p:cTn>
                        </p:par>
                        <p:par>
                          <p:cTn id="152" fill="hold">
                            <p:stCondLst>
                              <p:cond delay="15250"/>
                            </p:stCondLst>
                            <p:childTnLst>
                              <p:par>
                                <p:cTn id="153" presetID="42" presetClass="entr" presetSubtype="0" fill="hold" grpId="0" nodeType="afterEffect">
                                  <p:stCondLst>
                                    <p:cond delay="0"/>
                                  </p:stCondLst>
                                  <p:childTnLst>
                                    <p:set>
                                      <p:cBhvr>
                                        <p:cTn id="154" dur="1" fill="hold">
                                          <p:stCondLst>
                                            <p:cond delay="0"/>
                                          </p:stCondLst>
                                        </p:cTn>
                                        <p:tgtEl>
                                          <p:spTgt spid="162"/>
                                        </p:tgtEl>
                                        <p:attrNameLst>
                                          <p:attrName>style.visibility</p:attrName>
                                        </p:attrNameLst>
                                      </p:cBhvr>
                                      <p:to>
                                        <p:strVal val="visible"/>
                                      </p:to>
                                    </p:set>
                                    <p:animEffect transition="in" filter="fade">
                                      <p:cBhvr>
                                        <p:cTn id="155" dur="1000"/>
                                        <p:tgtEl>
                                          <p:spTgt spid="162"/>
                                        </p:tgtEl>
                                      </p:cBhvr>
                                    </p:animEffect>
                                    <p:anim calcmode="lin" valueType="num">
                                      <p:cBhvr>
                                        <p:cTn id="156" dur="1000" fill="hold"/>
                                        <p:tgtEl>
                                          <p:spTgt spid="162"/>
                                        </p:tgtEl>
                                        <p:attrNameLst>
                                          <p:attrName>ppt_x</p:attrName>
                                        </p:attrNameLst>
                                      </p:cBhvr>
                                      <p:tavLst>
                                        <p:tav tm="0">
                                          <p:val>
                                            <p:strVal val="#ppt_x"/>
                                          </p:val>
                                        </p:tav>
                                        <p:tav tm="100000">
                                          <p:val>
                                            <p:strVal val="#ppt_x"/>
                                          </p:val>
                                        </p:tav>
                                      </p:tavLst>
                                    </p:anim>
                                    <p:anim calcmode="lin" valueType="num">
                                      <p:cBhvr>
                                        <p:cTn id="157" dur="1000" fill="hold"/>
                                        <p:tgtEl>
                                          <p:spTgt spid="162"/>
                                        </p:tgtEl>
                                        <p:attrNameLst>
                                          <p:attrName>ppt_y</p:attrName>
                                        </p:attrNameLst>
                                      </p:cBhvr>
                                      <p:tavLst>
                                        <p:tav tm="0">
                                          <p:val>
                                            <p:strVal val="#ppt_y+.1"/>
                                          </p:val>
                                        </p:tav>
                                        <p:tav tm="100000">
                                          <p:val>
                                            <p:strVal val="#ppt_y"/>
                                          </p:val>
                                        </p:tav>
                                      </p:tavLst>
                                    </p:anim>
                                  </p:childTnLst>
                                </p:cTn>
                              </p:par>
                              <p:par>
                                <p:cTn id="158" presetID="42" presetClass="entr" presetSubtype="0" fill="hold" grpId="0" nodeType="withEffect">
                                  <p:stCondLst>
                                    <p:cond delay="0"/>
                                  </p:stCondLst>
                                  <p:childTnLst>
                                    <p:set>
                                      <p:cBhvr>
                                        <p:cTn id="159" dur="1" fill="hold">
                                          <p:stCondLst>
                                            <p:cond delay="0"/>
                                          </p:stCondLst>
                                        </p:cTn>
                                        <p:tgtEl>
                                          <p:spTgt spid="159"/>
                                        </p:tgtEl>
                                        <p:attrNameLst>
                                          <p:attrName>style.visibility</p:attrName>
                                        </p:attrNameLst>
                                      </p:cBhvr>
                                      <p:to>
                                        <p:strVal val="visible"/>
                                      </p:to>
                                    </p:set>
                                    <p:animEffect transition="in" filter="fade">
                                      <p:cBhvr>
                                        <p:cTn id="160" dur="1000"/>
                                        <p:tgtEl>
                                          <p:spTgt spid="159"/>
                                        </p:tgtEl>
                                      </p:cBhvr>
                                    </p:animEffect>
                                    <p:anim calcmode="lin" valueType="num">
                                      <p:cBhvr>
                                        <p:cTn id="161" dur="1000" fill="hold"/>
                                        <p:tgtEl>
                                          <p:spTgt spid="159"/>
                                        </p:tgtEl>
                                        <p:attrNameLst>
                                          <p:attrName>ppt_x</p:attrName>
                                        </p:attrNameLst>
                                      </p:cBhvr>
                                      <p:tavLst>
                                        <p:tav tm="0">
                                          <p:val>
                                            <p:strVal val="#ppt_x"/>
                                          </p:val>
                                        </p:tav>
                                        <p:tav tm="100000">
                                          <p:val>
                                            <p:strVal val="#ppt_x"/>
                                          </p:val>
                                        </p:tav>
                                      </p:tavLst>
                                    </p:anim>
                                    <p:anim calcmode="lin" valueType="num">
                                      <p:cBhvr>
                                        <p:cTn id="162" dur="1000" fill="hold"/>
                                        <p:tgtEl>
                                          <p:spTgt spid="159"/>
                                        </p:tgtEl>
                                        <p:attrNameLst>
                                          <p:attrName>ppt_y</p:attrName>
                                        </p:attrNameLst>
                                      </p:cBhvr>
                                      <p:tavLst>
                                        <p:tav tm="0">
                                          <p:val>
                                            <p:strVal val="#ppt_y+.1"/>
                                          </p:val>
                                        </p:tav>
                                        <p:tav tm="100000">
                                          <p:val>
                                            <p:strVal val="#ppt_y"/>
                                          </p:val>
                                        </p:tav>
                                      </p:tavLst>
                                    </p:anim>
                                  </p:childTnLst>
                                </p:cTn>
                              </p:par>
                              <p:par>
                                <p:cTn id="163" presetID="42" presetClass="entr" presetSubtype="0" fill="hold" grpId="0" nodeType="withEffect">
                                  <p:stCondLst>
                                    <p:cond delay="0"/>
                                  </p:stCondLst>
                                  <p:childTnLst>
                                    <p:set>
                                      <p:cBhvr>
                                        <p:cTn id="164" dur="1" fill="hold">
                                          <p:stCondLst>
                                            <p:cond delay="0"/>
                                          </p:stCondLst>
                                        </p:cTn>
                                        <p:tgtEl>
                                          <p:spTgt spid="160"/>
                                        </p:tgtEl>
                                        <p:attrNameLst>
                                          <p:attrName>style.visibility</p:attrName>
                                        </p:attrNameLst>
                                      </p:cBhvr>
                                      <p:to>
                                        <p:strVal val="visible"/>
                                      </p:to>
                                    </p:set>
                                    <p:animEffect transition="in" filter="fade">
                                      <p:cBhvr>
                                        <p:cTn id="165" dur="1000"/>
                                        <p:tgtEl>
                                          <p:spTgt spid="160"/>
                                        </p:tgtEl>
                                      </p:cBhvr>
                                    </p:animEffect>
                                    <p:anim calcmode="lin" valueType="num">
                                      <p:cBhvr>
                                        <p:cTn id="166" dur="1000" fill="hold"/>
                                        <p:tgtEl>
                                          <p:spTgt spid="160"/>
                                        </p:tgtEl>
                                        <p:attrNameLst>
                                          <p:attrName>ppt_x</p:attrName>
                                        </p:attrNameLst>
                                      </p:cBhvr>
                                      <p:tavLst>
                                        <p:tav tm="0">
                                          <p:val>
                                            <p:strVal val="#ppt_x"/>
                                          </p:val>
                                        </p:tav>
                                        <p:tav tm="100000">
                                          <p:val>
                                            <p:strVal val="#ppt_x"/>
                                          </p:val>
                                        </p:tav>
                                      </p:tavLst>
                                    </p:anim>
                                    <p:anim calcmode="lin" valueType="num">
                                      <p:cBhvr>
                                        <p:cTn id="167" dur="1000" fill="hold"/>
                                        <p:tgtEl>
                                          <p:spTgt spid="160"/>
                                        </p:tgtEl>
                                        <p:attrNameLst>
                                          <p:attrName>ppt_y</p:attrName>
                                        </p:attrNameLst>
                                      </p:cBhvr>
                                      <p:tavLst>
                                        <p:tav tm="0">
                                          <p:val>
                                            <p:strVal val="#ppt_y+.1"/>
                                          </p:val>
                                        </p:tav>
                                        <p:tav tm="100000">
                                          <p:val>
                                            <p:strVal val="#ppt_y"/>
                                          </p:val>
                                        </p:tav>
                                      </p:tavLst>
                                    </p:anim>
                                  </p:childTnLst>
                                </p:cTn>
                              </p:par>
                              <p:par>
                                <p:cTn id="168" presetID="42" presetClass="entr" presetSubtype="0" fill="hold" grpId="0" nodeType="withEffect">
                                  <p:stCondLst>
                                    <p:cond delay="0"/>
                                  </p:stCondLst>
                                  <p:childTnLst>
                                    <p:set>
                                      <p:cBhvr>
                                        <p:cTn id="169" dur="1" fill="hold">
                                          <p:stCondLst>
                                            <p:cond delay="0"/>
                                          </p:stCondLst>
                                        </p:cTn>
                                        <p:tgtEl>
                                          <p:spTgt spid="163"/>
                                        </p:tgtEl>
                                        <p:attrNameLst>
                                          <p:attrName>style.visibility</p:attrName>
                                        </p:attrNameLst>
                                      </p:cBhvr>
                                      <p:to>
                                        <p:strVal val="visible"/>
                                      </p:to>
                                    </p:set>
                                    <p:animEffect transition="in" filter="fade">
                                      <p:cBhvr>
                                        <p:cTn id="170" dur="1000"/>
                                        <p:tgtEl>
                                          <p:spTgt spid="163"/>
                                        </p:tgtEl>
                                      </p:cBhvr>
                                    </p:animEffect>
                                    <p:anim calcmode="lin" valueType="num">
                                      <p:cBhvr>
                                        <p:cTn id="171" dur="1000" fill="hold"/>
                                        <p:tgtEl>
                                          <p:spTgt spid="163"/>
                                        </p:tgtEl>
                                        <p:attrNameLst>
                                          <p:attrName>ppt_x</p:attrName>
                                        </p:attrNameLst>
                                      </p:cBhvr>
                                      <p:tavLst>
                                        <p:tav tm="0">
                                          <p:val>
                                            <p:strVal val="#ppt_x"/>
                                          </p:val>
                                        </p:tav>
                                        <p:tav tm="100000">
                                          <p:val>
                                            <p:strVal val="#ppt_x"/>
                                          </p:val>
                                        </p:tav>
                                      </p:tavLst>
                                    </p:anim>
                                    <p:anim calcmode="lin" valueType="num">
                                      <p:cBhvr>
                                        <p:cTn id="172" dur="1000" fill="hold"/>
                                        <p:tgtEl>
                                          <p:spTgt spid="163"/>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0"/>
                                  </p:stCondLst>
                                  <p:childTnLst>
                                    <p:set>
                                      <p:cBhvr>
                                        <p:cTn id="174" dur="1" fill="hold">
                                          <p:stCondLst>
                                            <p:cond delay="0"/>
                                          </p:stCondLst>
                                        </p:cTn>
                                        <p:tgtEl>
                                          <p:spTgt spid="161"/>
                                        </p:tgtEl>
                                        <p:attrNameLst>
                                          <p:attrName>style.visibility</p:attrName>
                                        </p:attrNameLst>
                                      </p:cBhvr>
                                      <p:to>
                                        <p:strVal val="visible"/>
                                      </p:to>
                                    </p:set>
                                    <p:animEffect transition="in" filter="fade">
                                      <p:cBhvr>
                                        <p:cTn id="175" dur="1000"/>
                                        <p:tgtEl>
                                          <p:spTgt spid="161"/>
                                        </p:tgtEl>
                                      </p:cBhvr>
                                    </p:animEffect>
                                    <p:anim calcmode="lin" valueType="num">
                                      <p:cBhvr>
                                        <p:cTn id="176" dur="1000" fill="hold"/>
                                        <p:tgtEl>
                                          <p:spTgt spid="161"/>
                                        </p:tgtEl>
                                        <p:attrNameLst>
                                          <p:attrName>ppt_x</p:attrName>
                                        </p:attrNameLst>
                                      </p:cBhvr>
                                      <p:tavLst>
                                        <p:tav tm="0">
                                          <p:val>
                                            <p:strVal val="#ppt_x"/>
                                          </p:val>
                                        </p:tav>
                                        <p:tav tm="100000">
                                          <p:val>
                                            <p:strVal val="#ppt_x"/>
                                          </p:val>
                                        </p:tav>
                                      </p:tavLst>
                                    </p:anim>
                                    <p:anim calcmode="lin" valueType="num">
                                      <p:cBhvr>
                                        <p:cTn id="177" dur="1000" fill="hold"/>
                                        <p:tgtEl>
                                          <p:spTgt spid="161"/>
                                        </p:tgtEl>
                                        <p:attrNameLst>
                                          <p:attrName>ppt_y</p:attrName>
                                        </p:attrNameLst>
                                      </p:cBhvr>
                                      <p:tavLst>
                                        <p:tav tm="0">
                                          <p:val>
                                            <p:strVal val="#ppt_y+.1"/>
                                          </p:val>
                                        </p:tav>
                                        <p:tav tm="100000">
                                          <p:val>
                                            <p:strVal val="#ppt_y"/>
                                          </p:val>
                                        </p:tav>
                                      </p:tavLst>
                                    </p:anim>
                                  </p:childTnLst>
                                </p:cTn>
                              </p:par>
                            </p:childTnLst>
                          </p:cTn>
                        </p:par>
                        <p:par>
                          <p:cTn id="178" fill="hold">
                            <p:stCondLst>
                              <p:cond delay="16250"/>
                            </p:stCondLst>
                            <p:childTnLst>
                              <p:par>
                                <p:cTn id="179" presetID="22" presetClass="entr" presetSubtype="8" fill="hold" nodeType="afterEffect">
                                  <p:stCondLst>
                                    <p:cond delay="0"/>
                                  </p:stCondLst>
                                  <p:childTnLst>
                                    <p:set>
                                      <p:cBhvr>
                                        <p:cTn id="180" dur="1" fill="hold">
                                          <p:stCondLst>
                                            <p:cond delay="0"/>
                                          </p:stCondLst>
                                        </p:cTn>
                                        <p:tgtEl>
                                          <p:spTgt spid="147"/>
                                        </p:tgtEl>
                                        <p:attrNameLst>
                                          <p:attrName>style.visibility</p:attrName>
                                        </p:attrNameLst>
                                      </p:cBhvr>
                                      <p:to>
                                        <p:strVal val="visible"/>
                                      </p:to>
                                    </p:set>
                                    <p:animEffect transition="in" filter="wipe(left)">
                                      <p:cBhvr>
                                        <p:cTn id="181" dur="500"/>
                                        <p:tgtEl>
                                          <p:spTgt spid="147"/>
                                        </p:tgtEl>
                                      </p:cBhvr>
                                    </p:animEffect>
                                  </p:childTnLst>
                                </p:cTn>
                              </p:par>
                            </p:childTnLst>
                          </p:cTn>
                        </p:par>
                        <p:par>
                          <p:cTn id="182" fill="hold">
                            <p:stCondLst>
                              <p:cond delay="16750"/>
                            </p:stCondLst>
                            <p:childTnLst>
                              <p:par>
                                <p:cTn id="183" presetID="42" presetClass="entr" presetSubtype="0" fill="hold" grpId="0" nodeType="afterEffect">
                                  <p:stCondLst>
                                    <p:cond delay="0"/>
                                  </p:stCondLst>
                                  <p:childTnLst>
                                    <p:set>
                                      <p:cBhvr>
                                        <p:cTn id="184" dur="1" fill="hold">
                                          <p:stCondLst>
                                            <p:cond delay="0"/>
                                          </p:stCondLst>
                                        </p:cTn>
                                        <p:tgtEl>
                                          <p:spTgt spid="183"/>
                                        </p:tgtEl>
                                        <p:attrNameLst>
                                          <p:attrName>style.visibility</p:attrName>
                                        </p:attrNameLst>
                                      </p:cBhvr>
                                      <p:to>
                                        <p:strVal val="visible"/>
                                      </p:to>
                                    </p:set>
                                    <p:animEffect transition="in" filter="fade">
                                      <p:cBhvr>
                                        <p:cTn id="185" dur="1000"/>
                                        <p:tgtEl>
                                          <p:spTgt spid="183"/>
                                        </p:tgtEl>
                                      </p:cBhvr>
                                    </p:animEffect>
                                    <p:anim calcmode="lin" valueType="num">
                                      <p:cBhvr>
                                        <p:cTn id="186" dur="1000" fill="hold"/>
                                        <p:tgtEl>
                                          <p:spTgt spid="183"/>
                                        </p:tgtEl>
                                        <p:attrNameLst>
                                          <p:attrName>ppt_x</p:attrName>
                                        </p:attrNameLst>
                                      </p:cBhvr>
                                      <p:tavLst>
                                        <p:tav tm="0">
                                          <p:val>
                                            <p:strVal val="#ppt_x"/>
                                          </p:val>
                                        </p:tav>
                                        <p:tav tm="100000">
                                          <p:val>
                                            <p:strVal val="#ppt_x"/>
                                          </p:val>
                                        </p:tav>
                                      </p:tavLst>
                                    </p:anim>
                                    <p:anim calcmode="lin" valueType="num">
                                      <p:cBhvr>
                                        <p:cTn id="187" dur="1000" fill="hold"/>
                                        <p:tgtEl>
                                          <p:spTgt spid="183"/>
                                        </p:tgtEl>
                                        <p:attrNameLst>
                                          <p:attrName>ppt_y</p:attrName>
                                        </p:attrNameLst>
                                      </p:cBhvr>
                                      <p:tavLst>
                                        <p:tav tm="0">
                                          <p:val>
                                            <p:strVal val="#ppt_y+.1"/>
                                          </p:val>
                                        </p:tav>
                                        <p:tav tm="100000">
                                          <p:val>
                                            <p:strVal val="#ppt_y"/>
                                          </p:val>
                                        </p:tav>
                                      </p:tavLst>
                                    </p:anim>
                                  </p:childTnLst>
                                </p:cTn>
                              </p:par>
                            </p:childTnLst>
                          </p:cTn>
                        </p:par>
                        <p:par>
                          <p:cTn id="188" fill="hold">
                            <p:stCondLst>
                              <p:cond delay="17750"/>
                            </p:stCondLst>
                            <p:childTnLst>
                              <p:par>
                                <p:cTn id="189" presetID="42" presetClass="entr" presetSubtype="0" fill="hold" nodeType="afterEffect">
                                  <p:stCondLst>
                                    <p:cond delay="0"/>
                                  </p:stCondLst>
                                  <p:childTnLst>
                                    <p:set>
                                      <p:cBhvr>
                                        <p:cTn id="190" dur="1" fill="hold">
                                          <p:stCondLst>
                                            <p:cond delay="0"/>
                                          </p:stCondLst>
                                        </p:cTn>
                                        <p:tgtEl>
                                          <p:spTgt spid="105"/>
                                        </p:tgtEl>
                                        <p:attrNameLst>
                                          <p:attrName>style.visibility</p:attrName>
                                        </p:attrNameLst>
                                      </p:cBhvr>
                                      <p:to>
                                        <p:strVal val="visible"/>
                                      </p:to>
                                    </p:set>
                                    <p:animEffect transition="in" filter="fade">
                                      <p:cBhvr>
                                        <p:cTn id="191" dur="1000"/>
                                        <p:tgtEl>
                                          <p:spTgt spid="105"/>
                                        </p:tgtEl>
                                      </p:cBhvr>
                                    </p:animEffect>
                                    <p:anim calcmode="lin" valueType="num">
                                      <p:cBhvr>
                                        <p:cTn id="192" dur="1000" fill="hold"/>
                                        <p:tgtEl>
                                          <p:spTgt spid="105"/>
                                        </p:tgtEl>
                                        <p:attrNameLst>
                                          <p:attrName>ppt_x</p:attrName>
                                        </p:attrNameLst>
                                      </p:cBhvr>
                                      <p:tavLst>
                                        <p:tav tm="0">
                                          <p:val>
                                            <p:strVal val="#ppt_x"/>
                                          </p:val>
                                        </p:tav>
                                        <p:tav tm="100000">
                                          <p:val>
                                            <p:strVal val="#ppt_x"/>
                                          </p:val>
                                        </p:tav>
                                      </p:tavLst>
                                    </p:anim>
                                    <p:anim calcmode="lin" valueType="num">
                                      <p:cBhvr>
                                        <p:cTn id="193" dur="1000" fill="hold"/>
                                        <p:tgtEl>
                                          <p:spTgt spid="105"/>
                                        </p:tgtEl>
                                        <p:attrNameLst>
                                          <p:attrName>ppt_y</p:attrName>
                                        </p:attrNameLst>
                                      </p:cBhvr>
                                      <p:tavLst>
                                        <p:tav tm="0">
                                          <p:val>
                                            <p:strVal val="#ppt_y+.1"/>
                                          </p:val>
                                        </p:tav>
                                        <p:tav tm="100000">
                                          <p:val>
                                            <p:strVal val="#ppt_y"/>
                                          </p:val>
                                        </p:tav>
                                      </p:tavLst>
                                    </p:anim>
                                  </p:childTnLst>
                                </p:cTn>
                              </p:par>
                            </p:childTnLst>
                          </p:cTn>
                        </p:par>
                        <p:par>
                          <p:cTn id="194" fill="hold">
                            <p:stCondLst>
                              <p:cond delay="18750"/>
                            </p:stCondLst>
                            <p:childTnLst>
                              <p:par>
                                <p:cTn id="195" presetID="42" presetClass="entr" presetSubtype="0" fill="hold" grpId="0" nodeType="afterEffect">
                                  <p:stCondLst>
                                    <p:cond delay="0"/>
                                  </p:stCondLst>
                                  <p:childTnLst>
                                    <p:set>
                                      <p:cBhvr>
                                        <p:cTn id="196" dur="1" fill="hold">
                                          <p:stCondLst>
                                            <p:cond delay="0"/>
                                          </p:stCondLst>
                                        </p:cTn>
                                        <p:tgtEl>
                                          <p:spTgt spid="165"/>
                                        </p:tgtEl>
                                        <p:attrNameLst>
                                          <p:attrName>style.visibility</p:attrName>
                                        </p:attrNameLst>
                                      </p:cBhvr>
                                      <p:to>
                                        <p:strVal val="visible"/>
                                      </p:to>
                                    </p:set>
                                    <p:animEffect transition="in" filter="fade">
                                      <p:cBhvr>
                                        <p:cTn id="197" dur="1000"/>
                                        <p:tgtEl>
                                          <p:spTgt spid="165"/>
                                        </p:tgtEl>
                                      </p:cBhvr>
                                    </p:animEffect>
                                    <p:anim calcmode="lin" valueType="num">
                                      <p:cBhvr>
                                        <p:cTn id="198" dur="1000" fill="hold"/>
                                        <p:tgtEl>
                                          <p:spTgt spid="165"/>
                                        </p:tgtEl>
                                        <p:attrNameLst>
                                          <p:attrName>ppt_x</p:attrName>
                                        </p:attrNameLst>
                                      </p:cBhvr>
                                      <p:tavLst>
                                        <p:tav tm="0">
                                          <p:val>
                                            <p:strVal val="#ppt_x"/>
                                          </p:val>
                                        </p:tav>
                                        <p:tav tm="100000">
                                          <p:val>
                                            <p:strVal val="#ppt_x"/>
                                          </p:val>
                                        </p:tav>
                                      </p:tavLst>
                                    </p:anim>
                                    <p:anim calcmode="lin" valueType="num">
                                      <p:cBhvr>
                                        <p:cTn id="199" dur="1000" fill="hold"/>
                                        <p:tgtEl>
                                          <p:spTgt spid="165"/>
                                        </p:tgtEl>
                                        <p:attrNameLst>
                                          <p:attrName>ppt_y</p:attrName>
                                        </p:attrNameLst>
                                      </p:cBhvr>
                                      <p:tavLst>
                                        <p:tav tm="0">
                                          <p:val>
                                            <p:strVal val="#ppt_y+.1"/>
                                          </p:val>
                                        </p:tav>
                                        <p:tav tm="100000">
                                          <p:val>
                                            <p:strVal val="#ppt_y"/>
                                          </p:val>
                                        </p:tav>
                                      </p:tavLst>
                                    </p:anim>
                                  </p:childTnLst>
                                </p:cTn>
                              </p:par>
                              <p:par>
                                <p:cTn id="200" presetID="42" presetClass="entr" presetSubtype="0" fill="hold" grpId="0" nodeType="withEffect">
                                  <p:stCondLst>
                                    <p:cond delay="0"/>
                                  </p:stCondLst>
                                  <p:childTnLst>
                                    <p:set>
                                      <p:cBhvr>
                                        <p:cTn id="201" dur="1" fill="hold">
                                          <p:stCondLst>
                                            <p:cond delay="0"/>
                                          </p:stCondLst>
                                        </p:cTn>
                                        <p:tgtEl>
                                          <p:spTgt spid="168"/>
                                        </p:tgtEl>
                                        <p:attrNameLst>
                                          <p:attrName>style.visibility</p:attrName>
                                        </p:attrNameLst>
                                      </p:cBhvr>
                                      <p:to>
                                        <p:strVal val="visible"/>
                                      </p:to>
                                    </p:set>
                                    <p:animEffect transition="in" filter="fade">
                                      <p:cBhvr>
                                        <p:cTn id="202" dur="1000"/>
                                        <p:tgtEl>
                                          <p:spTgt spid="168"/>
                                        </p:tgtEl>
                                      </p:cBhvr>
                                    </p:animEffect>
                                    <p:anim calcmode="lin" valueType="num">
                                      <p:cBhvr>
                                        <p:cTn id="203" dur="1000" fill="hold"/>
                                        <p:tgtEl>
                                          <p:spTgt spid="168"/>
                                        </p:tgtEl>
                                        <p:attrNameLst>
                                          <p:attrName>ppt_x</p:attrName>
                                        </p:attrNameLst>
                                      </p:cBhvr>
                                      <p:tavLst>
                                        <p:tav tm="0">
                                          <p:val>
                                            <p:strVal val="#ppt_x"/>
                                          </p:val>
                                        </p:tav>
                                        <p:tav tm="100000">
                                          <p:val>
                                            <p:strVal val="#ppt_x"/>
                                          </p:val>
                                        </p:tav>
                                      </p:tavLst>
                                    </p:anim>
                                    <p:anim calcmode="lin" valueType="num">
                                      <p:cBhvr>
                                        <p:cTn id="204" dur="1000" fill="hold"/>
                                        <p:tgtEl>
                                          <p:spTgt spid="168"/>
                                        </p:tgtEl>
                                        <p:attrNameLst>
                                          <p:attrName>ppt_y</p:attrName>
                                        </p:attrNameLst>
                                      </p:cBhvr>
                                      <p:tavLst>
                                        <p:tav tm="0">
                                          <p:val>
                                            <p:strVal val="#ppt_y+.1"/>
                                          </p:val>
                                        </p:tav>
                                        <p:tav tm="100000">
                                          <p:val>
                                            <p:strVal val="#ppt_y"/>
                                          </p:val>
                                        </p:tav>
                                      </p:tavLst>
                                    </p:anim>
                                  </p:childTnLst>
                                </p:cTn>
                              </p:par>
                              <p:par>
                                <p:cTn id="205" presetID="42" presetClass="entr" presetSubtype="0" fill="hold" grpId="0" nodeType="withEffect">
                                  <p:stCondLst>
                                    <p:cond delay="0"/>
                                  </p:stCondLst>
                                  <p:childTnLst>
                                    <p:set>
                                      <p:cBhvr>
                                        <p:cTn id="206" dur="1" fill="hold">
                                          <p:stCondLst>
                                            <p:cond delay="0"/>
                                          </p:stCondLst>
                                        </p:cTn>
                                        <p:tgtEl>
                                          <p:spTgt spid="169"/>
                                        </p:tgtEl>
                                        <p:attrNameLst>
                                          <p:attrName>style.visibility</p:attrName>
                                        </p:attrNameLst>
                                      </p:cBhvr>
                                      <p:to>
                                        <p:strVal val="visible"/>
                                      </p:to>
                                    </p:set>
                                    <p:animEffect transition="in" filter="fade">
                                      <p:cBhvr>
                                        <p:cTn id="207" dur="1000"/>
                                        <p:tgtEl>
                                          <p:spTgt spid="169"/>
                                        </p:tgtEl>
                                      </p:cBhvr>
                                    </p:animEffect>
                                    <p:anim calcmode="lin" valueType="num">
                                      <p:cBhvr>
                                        <p:cTn id="208" dur="1000" fill="hold"/>
                                        <p:tgtEl>
                                          <p:spTgt spid="169"/>
                                        </p:tgtEl>
                                        <p:attrNameLst>
                                          <p:attrName>ppt_x</p:attrName>
                                        </p:attrNameLst>
                                      </p:cBhvr>
                                      <p:tavLst>
                                        <p:tav tm="0">
                                          <p:val>
                                            <p:strVal val="#ppt_x"/>
                                          </p:val>
                                        </p:tav>
                                        <p:tav tm="100000">
                                          <p:val>
                                            <p:strVal val="#ppt_x"/>
                                          </p:val>
                                        </p:tav>
                                      </p:tavLst>
                                    </p:anim>
                                    <p:anim calcmode="lin" valueType="num">
                                      <p:cBhvr>
                                        <p:cTn id="209" dur="1000" fill="hold"/>
                                        <p:tgtEl>
                                          <p:spTgt spid="169"/>
                                        </p:tgtEl>
                                        <p:attrNameLst>
                                          <p:attrName>ppt_y</p:attrName>
                                        </p:attrNameLst>
                                      </p:cBhvr>
                                      <p:tavLst>
                                        <p:tav tm="0">
                                          <p:val>
                                            <p:strVal val="#ppt_y+.1"/>
                                          </p:val>
                                        </p:tav>
                                        <p:tav tm="100000">
                                          <p:val>
                                            <p:strVal val="#ppt_y"/>
                                          </p:val>
                                        </p:tav>
                                      </p:tavLst>
                                    </p:anim>
                                  </p:childTnLst>
                                </p:cTn>
                              </p:par>
                              <p:par>
                                <p:cTn id="210" presetID="42" presetClass="entr" presetSubtype="0" fill="hold" grpId="0" nodeType="withEffect">
                                  <p:stCondLst>
                                    <p:cond delay="0"/>
                                  </p:stCondLst>
                                  <p:childTnLst>
                                    <p:set>
                                      <p:cBhvr>
                                        <p:cTn id="211" dur="1" fill="hold">
                                          <p:stCondLst>
                                            <p:cond delay="0"/>
                                          </p:stCondLst>
                                        </p:cTn>
                                        <p:tgtEl>
                                          <p:spTgt spid="167"/>
                                        </p:tgtEl>
                                        <p:attrNameLst>
                                          <p:attrName>style.visibility</p:attrName>
                                        </p:attrNameLst>
                                      </p:cBhvr>
                                      <p:to>
                                        <p:strVal val="visible"/>
                                      </p:to>
                                    </p:set>
                                    <p:animEffect transition="in" filter="fade">
                                      <p:cBhvr>
                                        <p:cTn id="212" dur="1000"/>
                                        <p:tgtEl>
                                          <p:spTgt spid="167"/>
                                        </p:tgtEl>
                                      </p:cBhvr>
                                    </p:animEffect>
                                    <p:anim calcmode="lin" valueType="num">
                                      <p:cBhvr>
                                        <p:cTn id="213" dur="1000" fill="hold"/>
                                        <p:tgtEl>
                                          <p:spTgt spid="167"/>
                                        </p:tgtEl>
                                        <p:attrNameLst>
                                          <p:attrName>ppt_x</p:attrName>
                                        </p:attrNameLst>
                                      </p:cBhvr>
                                      <p:tavLst>
                                        <p:tav tm="0">
                                          <p:val>
                                            <p:strVal val="#ppt_x"/>
                                          </p:val>
                                        </p:tav>
                                        <p:tav tm="100000">
                                          <p:val>
                                            <p:strVal val="#ppt_x"/>
                                          </p:val>
                                        </p:tav>
                                      </p:tavLst>
                                    </p:anim>
                                    <p:anim calcmode="lin" valueType="num">
                                      <p:cBhvr>
                                        <p:cTn id="214" dur="1000" fill="hold"/>
                                        <p:tgtEl>
                                          <p:spTgt spid="167"/>
                                        </p:tgtEl>
                                        <p:attrNameLst>
                                          <p:attrName>ppt_y</p:attrName>
                                        </p:attrNameLst>
                                      </p:cBhvr>
                                      <p:tavLst>
                                        <p:tav tm="0">
                                          <p:val>
                                            <p:strVal val="#ppt_y+.1"/>
                                          </p:val>
                                        </p:tav>
                                        <p:tav tm="100000">
                                          <p:val>
                                            <p:strVal val="#ppt_y"/>
                                          </p:val>
                                        </p:tav>
                                      </p:tavLst>
                                    </p:anim>
                                  </p:childTnLst>
                                </p:cTn>
                              </p:par>
                              <p:par>
                                <p:cTn id="215" presetID="42" presetClass="entr" presetSubtype="0" fill="hold" grpId="0" nodeType="withEffect">
                                  <p:stCondLst>
                                    <p:cond delay="0"/>
                                  </p:stCondLst>
                                  <p:childTnLst>
                                    <p:set>
                                      <p:cBhvr>
                                        <p:cTn id="216" dur="1" fill="hold">
                                          <p:stCondLst>
                                            <p:cond delay="0"/>
                                          </p:stCondLst>
                                        </p:cTn>
                                        <p:tgtEl>
                                          <p:spTgt spid="166"/>
                                        </p:tgtEl>
                                        <p:attrNameLst>
                                          <p:attrName>style.visibility</p:attrName>
                                        </p:attrNameLst>
                                      </p:cBhvr>
                                      <p:to>
                                        <p:strVal val="visible"/>
                                      </p:to>
                                    </p:set>
                                    <p:animEffect transition="in" filter="fade">
                                      <p:cBhvr>
                                        <p:cTn id="217" dur="1000"/>
                                        <p:tgtEl>
                                          <p:spTgt spid="166"/>
                                        </p:tgtEl>
                                      </p:cBhvr>
                                    </p:animEffect>
                                    <p:anim calcmode="lin" valueType="num">
                                      <p:cBhvr>
                                        <p:cTn id="218" dur="1000" fill="hold"/>
                                        <p:tgtEl>
                                          <p:spTgt spid="166"/>
                                        </p:tgtEl>
                                        <p:attrNameLst>
                                          <p:attrName>ppt_x</p:attrName>
                                        </p:attrNameLst>
                                      </p:cBhvr>
                                      <p:tavLst>
                                        <p:tav tm="0">
                                          <p:val>
                                            <p:strVal val="#ppt_x"/>
                                          </p:val>
                                        </p:tav>
                                        <p:tav tm="100000">
                                          <p:val>
                                            <p:strVal val="#ppt_x"/>
                                          </p:val>
                                        </p:tav>
                                      </p:tavLst>
                                    </p:anim>
                                    <p:anim calcmode="lin" valueType="num">
                                      <p:cBhvr>
                                        <p:cTn id="219" dur="1000" fill="hold"/>
                                        <p:tgtEl>
                                          <p:spTgt spid="166"/>
                                        </p:tgtEl>
                                        <p:attrNameLst>
                                          <p:attrName>ppt_y</p:attrName>
                                        </p:attrNameLst>
                                      </p:cBhvr>
                                      <p:tavLst>
                                        <p:tav tm="0">
                                          <p:val>
                                            <p:strVal val="#ppt_y+.1"/>
                                          </p:val>
                                        </p:tav>
                                        <p:tav tm="100000">
                                          <p:val>
                                            <p:strVal val="#ppt_y"/>
                                          </p:val>
                                        </p:tav>
                                      </p:tavLst>
                                    </p:anim>
                                  </p:childTnLst>
                                </p:cTn>
                              </p:par>
                              <p:par>
                                <p:cTn id="220" presetID="42" presetClass="entr" presetSubtype="0" fill="hold" grpId="0" nodeType="withEffect">
                                  <p:stCondLst>
                                    <p:cond delay="0"/>
                                  </p:stCondLst>
                                  <p:childTnLst>
                                    <p:set>
                                      <p:cBhvr>
                                        <p:cTn id="221" dur="1" fill="hold">
                                          <p:stCondLst>
                                            <p:cond delay="0"/>
                                          </p:stCondLst>
                                        </p:cTn>
                                        <p:tgtEl>
                                          <p:spTgt spid="164"/>
                                        </p:tgtEl>
                                        <p:attrNameLst>
                                          <p:attrName>style.visibility</p:attrName>
                                        </p:attrNameLst>
                                      </p:cBhvr>
                                      <p:to>
                                        <p:strVal val="visible"/>
                                      </p:to>
                                    </p:set>
                                    <p:animEffect transition="in" filter="fade">
                                      <p:cBhvr>
                                        <p:cTn id="222" dur="1000"/>
                                        <p:tgtEl>
                                          <p:spTgt spid="164"/>
                                        </p:tgtEl>
                                      </p:cBhvr>
                                    </p:animEffect>
                                    <p:anim calcmode="lin" valueType="num">
                                      <p:cBhvr>
                                        <p:cTn id="223" dur="1000" fill="hold"/>
                                        <p:tgtEl>
                                          <p:spTgt spid="164"/>
                                        </p:tgtEl>
                                        <p:attrNameLst>
                                          <p:attrName>ppt_x</p:attrName>
                                        </p:attrNameLst>
                                      </p:cBhvr>
                                      <p:tavLst>
                                        <p:tav tm="0">
                                          <p:val>
                                            <p:strVal val="#ppt_x"/>
                                          </p:val>
                                        </p:tav>
                                        <p:tav tm="100000">
                                          <p:val>
                                            <p:strVal val="#ppt_x"/>
                                          </p:val>
                                        </p:tav>
                                      </p:tavLst>
                                    </p:anim>
                                    <p:anim calcmode="lin" valueType="num">
                                      <p:cBhvr>
                                        <p:cTn id="224" dur="1000" fill="hold"/>
                                        <p:tgtEl>
                                          <p:spTgt spid="164"/>
                                        </p:tgtEl>
                                        <p:attrNameLst>
                                          <p:attrName>ppt_y</p:attrName>
                                        </p:attrNameLst>
                                      </p:cBhvr>
                                      <p:tavLst>
                                        <p:tav tm="0">
                                          <p:val>
                                            <p:strVal val="#ppt_y+.1"/>
                                          </p:val>
                                        </p:tav>
                                        <p:tav tm="100000">
                                          <p:val>
                                            <p:strVal val="#ppt_y"/>
                                          </p:val>
                                        </p:tav>
                                      </p:tavLst>
                                    </p:anim>
                                  </p:childTnLst>
                                </p:cTn>
                              </p:par>
                            </p:childTnLst>
                          </p:cTn>
                        </p:par>
                        <p:par>
                          <p:cTn id="225" fill="hold">
                            <p:stCondLst>
                              <p:cond delay="19750"/>
                            </p:stCondLst>
                            <p:childTnLst>
                              <p:par>
                                <p:cTn id="226" presetID="22" presetClass="entr" presetSubtype="8" fill="hold" nodeType="afterEffect">
                                  <p:stCondLst>
                                    <p:cond delay="0"/>
                                  </p:stCondLst>
                                  <p:childTnLst>
                                    <p:set>
                                      <p:cBhvr>
                                        <p:cTn id="227" dur="1" fill="hold">
                                          <p:stCondLst>
                                            <p:cond delay="0"/>
                                          </p:stCondLst>
                                        </p:cTn>
                                        <p:tgtEl>
                                          <p:spTgt spid="125"/>
                                        </p:tgtEl>
                                        <p:attrNameLst>
                                          <p:attrName>style.visibility</p:attrName>
                                        </p:attrNameLst>
                                      </p:cBhvr>
                                      <p:to>
                                        <p:strVal val="visible"/>
                                      </p:to>
                                    </p:set>
                                    <p:animEffect transition="in" filter="wipe(left)">
                                      <p:cBhvr>
                                        <p:cTn id="228" dur="500"/>
                                        <p:tgtEl>
                                          <p:spTgt spid="125"/>
                                        </p:tgtEl>
                                      </p:cBhvr>
                                    </p:animEffect>
                                  </p:childTnLst>
                                </p:cTn>
                              </p:par>
                            </p:childTnLst>
                          </p:cTn>
                        </p:par>
                        <p:par>
                          <p:cTn id="229" fill="hold">
                            <p:stCondLst>
                              <p:cond delay="20250"/>
                            </p:stCondLst>
                            <p:childTnLst>
                              <p:par>
                                <p:cTn id="230" presetID="42" presetClass="entr" presetSubtype="0" fill="hold" grpId="0" nodeType="afterEffect">
                                  <p:stCondLst>
                                    <p:cond delay="0"/>
                                  </p:stCondLst>
                                  <p:childTnLst>
                                    <p:set>
                                      <p:cBhvr>
                                        <p:cTn id="231" dur="1" fill="hold">
                                          <p:stCondLst>
                                            <p:cond delay="0"/>
                                          </p:stCondLst>
                                        </p:cTn>
                                        <p:tgtEl>
                                          <p:spTgt spid="182"/>
                                        </p:tgtEl>
                                        <p:attrNameLst>
                                          <p:attrName>style.visibility</p:attrName>
                                        </p:attrNameLst>
                                      </p:cBhvr>
                                      <p:to>
                                        <p:strVal val="visible"/>
                                      </p:to>
                                    </p:set>
                                    <p:animEffect transition="in" filter="fade">
                                      <p:cBhvr>
                                        <p:cTn id="232" dur="1000"/>
                                        <p:tgtEl>
                                          <p:spTgt spid="182"/>
                                        </p:tgtEl>
                                      </p:cBhvr>
                                    </p:animEffect>
                                    <p:anim calcmode="lin" valueType="num">
                                      <p:cBhvr>
                                        <p:cTn id="233" dur="1000" fill="hold"/>
                                        <p:tgtEl>
                                          <p:spTgt spid="182"/>
                                        </p:tgtEl>
                                        <p:attrNameLst>
                                          <p:attrName>ppt_x</p:attrName>
                                        </p:attrNameLst>
                                      </p:cBhvr>
                                      <p:tavLst>
                                        <p:tav tm="0">
                                          <p:val>
                                            <p:strVal val="#ppt_x"/>
                                          </p:val>
                                        </p:tav>
                                        <p:tav tm="100000">
                                          <p:val>
                                            <p:strVal val="#ppt_x"/>
                                          </p:val>
                                        </p:tav>
                                      </p:tavLst>
                                    </p:anim>
                                    <p:anim calcmode="lin" valueType="num">
                                      <p:cBhvr>
                                        <p:cTn id="234" dur="1000" fill="hold"/>
                                        <p:tgtEl>
                                          <p:spTgt spid="182"/>
                                        </p:tgtEl>
                                        <p:attrNameLst>
                                          <p:attrName>ppt_y</p:attrName>
                                        </p:attrNameLst>
                                      </p:cBhvr>
                                      <p:tavLst>
                                        <p:tav tm="0">
                                          <p:val>
                                            <p:strVal val="#ppt_y+.1"/>
                                          </p:val>
                                        </p:tav>
                                        <p:tav tm="100000">
                                          <p:val>
                                            <p:strVal val="#ppt_y"/>
                                          </p:val>
                                        </p:tav>
                                      </p:tavLst>
                                    </p:anim>
                                  </p:childTnLst>
                                </p:cTn>
                              </p:par>
                            </p:childTnLst>
                          </p:cTn>
                        </p:par>
                        <p:par>
                          <p:cTn id="235" fill="hold">
                            <p:stCondLst>
                              <p:cond delay="21250"/>
                            </p:stCondLst>
                            <p:childTnLst>
                              <p:par>
                                <p:cTn id="236" presetID="42" presetClass="entr" presetSubtype="0" fill="hold" nodeType="afterEffect">
                                  <p:stCondLst>
                                    <p:cond delay="0"/>
                                  </p:stCondLst>
                                  <p:childTnLst>
                                    <p:set>
                                      <p:cBhvr>
                                        <p:cTn id="237" dur="1" fill="hold">
                                          <p:stCondLst>
                                            <p:cond delay="0"/>
                                          </p:stCondLst>
                                        </p:cTn>
                                        <p:tgtEl>
                                          <p:spTgt spid="90"/>
                                        </p:tgtEl>
                                        <p:attrNameLst>
                                          <p:attrName>style.visibility</p:attrName>
                                        </p:attrNameLst>
                                      </p:cBhvr>
                                      <p:to>
                                        <p:strVal val="visible"/>
                                      </p:to>
                                    </p:set>
                                    <p:animEffect transition="in" filter="fade">
                                      <p:cBhvr>
                                        <p:cTn id="238" dur="1000"/>
                                        <p:tgtEl>
                                          <p:spTgt spid="90"/>
                                        </p:tgtEl>
                                      </p:cBhvr>
                                    </p:animEffect>
                                    <p:anim calcmode="lin" valueType="num">
                                      <p:cBhvr>
                                        <p:cTn id="239" dur="1000" fill="hold"/>
                                        <p:tgtEl>
                                          <p:spTgt spid="90"/>
                                        </p:tgtEl>
                                        <p:attrNameLst>
                                          <p:attrName>ppt_x</p:attrName>
                                        </p:attrNameLst>
                                      </p:cBhvr>
                                      <p:tavLst>
                                        <p:tav tm="0">
                                          <p:val>
                                            <p:strVal val="#ppt_x"/>
                                          </p:val>
                                        </p:tav>
                                        <p:tav tm="100000">
                                          <p:val>
                                            <p:strVal val="#ppt_x"/>
                                          </p:val>
                                        </p:tav>
                                      </p:tavLst>
                                    </p:anim>
                                    <p:anim calcmode="lin" valueType="num">
                                      <p:cBhvr>
                                        <p:cTn id="240"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89" grpId="0" animBg="1"/>
      <p:bldP spid="4190" grpId="0" animBg="1"/>
      <p:bldP spid="164" grpId="0" animBg="1"/>
      <p:bldP spid="165" grpId="0" animBg="1"/>
      <p:bldP spid="167" grpId="0" animBg="1"/>
      <p:bldP spid="168" grpId="0" animBg="1"/>
      <p:bldP spid="162" grpId="0" animBg="1"/>
      <p:bldP spid="159" grpId="0" animBg="1"/>
      <p:bldP spid="160" grpId="0" animBg="1"/>
      <p:bldP spid="161" grpId="0" animBg="1"/>
      <p:bldP spid="163" grpId="0" animBg="1"/>
      <p:bldP spid="179" grpId="0"/>
      <p:bldP spid="180" grpId="0"/>
      <p:bldP spid="182" grpId="0"/>
      <p:bldP spid="183" grpId="0"/>
      <p:bldP spid="184" grpId="0"/>
      <p:bldP spid="95" grpId="0" animBg="1"/>
      <p:bldP spid="93" grpId="0" animBg="1"/>
      <p:bldP spid="94" grpId="0" animBg="1"/>
      <p:bldP spid="158" grpId="0" animBg="1"/>
      <p:bldP spid="143" grpId="0" animBg="1"/>
      <p:bldP spid="141" grpId="0" animBg="1"/>
      <p:bldP spid="142" grpId="0" animBg="1"/>
      <p:bldP spid="144" grpId="0" animBg="1"/>
      <p:bldP spid="145" grpId="0" animBg="1"/>
      <p:bldP spid="146" grpId="0" animBg="1"/>
      <p:bldP spid="156" grpId="0" animBg="1"/>
      <p:bldP spid="166" grpId="0" animBg="1"/>
      <p:bldP spid="169" grpId="0" animBg="1"/>
      <p:bldP spid="150" grpId="0" animBg="1"/>
      <p:bldP spid="151" grpId="0" animBg="1"/>
      <p:bldP spid="18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 name="Oval 2"/>
          <p:cNvSpPr>
            <a:spLocks noChangeAspect="1"/>
          </p:cNvSpPr>
          <p:nvPr/>
        </p:nvSpPr>
        <p:spPr>
          <a:xfrm>
            <a:off x="754912"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p:cNvGrpSpPr/>
          <p:nvPr/>
        </p:nvGrpSpPr>
        <p:grpSpPr>
          <a:xfrm>
            <a:off x="961183" y="2226457"/>
            <a:ext cx="1690577" cy="1690576"/>
            <a:chOff x="961183" y="2226457"/>
            <a:chExt cx="1690577" cy="1690576"/>
          </a:xfrm>
        </p:grpSpPr>
        <p:sp>
          <p:nvSpPr>
            <p:cNvPr id="2" name="Oval 1"/>
            <p:cNvSpPr>
              <a:spLocks noChangeAspect="1"/>
            </p:cNvSpPr>
            <p:nvPr/>
          </p:nvSpPr>
          <p:spPr>
            <a:xfrm>
              <a:off x="961183" y="2226457"/>
              <a:ext cx="1690577" cy="1690576"/>
            </a:xfrm>
            <a:prstGeom prst="ellipse">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8EB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75"/>
          <p:cNvGrpSpPr/>
          <p:nvPr/>
        </p:nvGrpSpPr>
        <p:grpSpPr>
          <a:xfrm>
            <a:off x="1546904" y="2745777"/>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20"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54912" y="4350418"/>
            <a:ext cx="2438400" cy="1883164"/>
            <a:chOff x="754912" y="4350418"/>
            <a:chExt cx="2438400" cy="1883164"/>
          </a:xfrm>
        </p:grpSpPr>
        <p:sp>
          <p:nvSpPr>
            <p:cNvPr id="3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4D7FB"/>
                  </a:solidFill>
                  <a:latin typeface="Candara" panose="020E0502030303020204" pitchFamily="34" charset="0"/>
                </a:rPr>
                <a:t>Lorem Ipsum Dolor</a:t>
              </a:r>
            </a:p>
          </p:txBody>
        </p:sp>
        <p:cxnSp>
          <p:nvCxnSpPr>
            <p:cNvPr id="40" name="Straight Connector 39"/>
            <p:cNvCxnSpPr/>
            <p:nvPr/>
          </p:nvCxnSpPr>
          <p:spPr>
            <a:xfrm>
              <a:off x="776447" y="4813730"/>
              <a:ext cx="1737360" cy="2117"/>
            </a:xfrm>
            <a:prstGeom prst="line">
              <a:avLst/>
            </a:prstGeom>
            <a:ln w="19050">
              <a:solidFill>
                <a:srgbClr val="44D7FB"/>
              </a:solidFill>
              <a:prstDash val="dashDot"/>
            </a:ln>
          </p:spPr>
          <p:style>
            <a:lnRef idx="1">
              <a:schemeClr val="accent1"/>
            </a:lnRef>
            <a:fillRef idx="0">
              <a:schemeClr val="accent1"/>
            </a:fillRef>
            <a:effectRef idx="0">
              <a:schemeClr val="accent1"/>
            </a:effectRef>
            <a:fontRef idx="minor">
              <a:schemeClr val="tx1"/>
            </a:fontRef>
          </p:style>
        </p:cxnSp>
        <p:sp>
          <p:nvSpPr>
            <p:cNvPr id="4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47" name="TextBox 46"/>
          <p:cNvSpPr txBox="1"/>
          <p:nvPr/>
        </p:nvSpPr>
        <p:spPr>
          <a:xfrm>
            <a:off x="387495" y="305067"/>
            <a:ext cx="5316279" cy="169277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Lorem Ipsum Dolor</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dirty="0"/>
          </a:p>
        </p:txBody>
      </p:sp>
      <p:sp>
        <p:nvSpPr>
          <p:cNvPr id="49" name="Oval 48"/>
          <p:cNvSpPr>
            <a:spLocks noChangeAspect="1"/>
          </p:cNvSpPr>
          <p:nvPr/>
        </p:nvSpPr>
        <p:spPr>
          <a:xfrm>
            <a:off x="3693042" y="2040161"/>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p:cNvGrpSpPr/>
          <p:nvPr/>
        </p:nvGrpSpPr>
        <p:grpSpPr>
          <a:xfrm>
            <a:off x="3899313" y="2246433"/>
            <a:ext cx="1690577" cy="1690576"/>
            <a:chOff x="961183" y="2226457"/>
            <a:chExt cx="1690577" cy="1690576"/>
          </a:xfrm>
        </p:grpSpPr>
        <p:sp>
          <p:nvSpPr>
            <p:cNvPr id="54" name="Oval 53"/>
            <p:cNvSpPr>
              <a:spLocks noChangeAspect="1"/>
            </p:cNvSpPr>
            <p:nvPr/>
          </p:nvSpPr>
          <p:spPr>
            <a:xfrm>
              <a:off x="961183" y="2226457"/>
              <a:ext cx="1690577" cy="1690576"/>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4D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3693042" y="4370394"/>
            <a:ext cx="2438400" cy="1883164"/>
            <a:chOff x="754912" y="4350418"/>
            <a:chExt cx="2438400" cy="1883164"/>
          </a:xfrm>
        </p:grpSpPr>
        <p:sp>
          <p:nvSpPr>
            <p:cNvPr id="57"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36B8E3"/>
                  </a:solidFill>
                  <a:latin typeface="Candara" panose="020E0502030303020204" pitchFamily="34" charset="0"/>
                </a:rPr>
                <a:t>Lorem Ipsum Dolor</a:t>
              </a:r>
            </a:p>
          </p:txBody>
        </p:sp>
        <p:cxnSp>
          <p:nvCxnSpPr>
            <p:cNvPr id="58" name="Straight Connector 57"/>
            <p:cNvCxnSpPr/>
            <p:nvPr/>
          </p:nvCxnSpPr>
          <p:spPr>
            <a:xfrm>
              <a:off x="776447" y="4813730"/>
              <a:ext cx="1737360" cy="2117"/>
            </a:xfrm>
            <a:prstGeom prst="line">
              <a:avLst/>
            </a:prstGeom>
            <a:ln w="19050">
              <a:solidFill>
                <a:srgbClr val="36B8E3"/>
              </a:solidFill>
              <a:prstDash val="dashDot"/>
            </a:ln>
          </p:spPr>
          <p:style>
            <a:lnRef idx="1">
              <a:schemeClr val="accent1"/>
            </a:lnRef>
            <a:fillRef idx="0">
              <a:schemeClr val="accent1"/>
            </a:fillRef>
            <a:effectRef idx="0">
              <a:schemeClr val="accent1"/>
            </a:effectRef>
            <a:fontRef idx="minor">
              <a:schemeClr val="tx1"/>
            </a:fontRef>
          </p:style>
        </p:cxnSp>
        <p:sp>
          <p:nvSpPr>
            <p:cNvPr id="59"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61" name="Oval 60"/>
          <p:cNvSpPr>
            <a:spLocks noChangeAspect="1"/>
          </p:cNvSpPr>
          <p:nvPr/>
        </p:nvSpPr>
        <p:spPr>
          <a:xfrm>
            <a:off x="6574094" y="2043513"/>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61"/>
          <p:cNvGrpSpPr/>
          <p:nvPr/>
        </p:nvGrpSpPr>
        <p:grpSpPr>
          <a:xfrm>
            <a:off x="6780365" y="2249785"/>
            <a:ext cx="1690577" cy="1690576"/>
            <a:chOff x="961183" y="2226457"/>
            <a:chExt cx="1690577" cy="1690576"/>
          </a:xfrm>
        </p:grpSpPr>
        <p:sp>
          <p:nvSpPr>
            <p:cNvPr id="66" name="Oval 65"/>
            <p:cNvSpPr>
              <a:spLocks noChangeAspect="1"/>
            </p:cNvSpPr>
            <p:nvPr/>
          </p:nvSpPr>
          <p:spPr>
            <a:xfrm>
              <a:off x="961183" y="2226457"/>
              <a:ext cx="1690577" cy="1690576"/>
            </a:xfrm>
            <a:prstGeom prst="ellipse">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41B9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p:cNvGrpSpPr/>
          <p:nvPr/>
        </p:nvGrpSpPr>
        <p:grpSpPr>
          <a:xfrm>
            <a:off x="6574094" y="4373746"/>
            <a:ext cx="2438400" cy="1883164"/>
            <a:chOff x="754912" y="4350418"/>
            <a:chExt cx="2438400" cy="1883164"/>
          </a:xfrm>
        </p:grpSpPr>
        <p:sp>
          <p:nvSpPr>
            <p:cNvPr id="6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239BD3"/>
                  </a:solidFill>
                  <a:latin typeface="Candara" panose="020E0502030303020204" pitchFamily="34" charset="0"/>
                </a:rPr>
                <a:t>Lorem Ipsum Dolor</a:t>
              </a:r>
            </a:p>
          </p:txBody>
        </p:sp>
        <p:cxnSp>
          <p:nvCxnSpPr>
            <p:cNvPr id="70" name="Straight Connector 69"/>
            <p:cNvCxnSpPr/>
            <p:nvPr/>
          </p:nvCxnSpPr>
          <p:spPr>
            <a:xfrm>
              <a:off x="776447" y="4813730"/>
              <a:ext cx="1737360" cy="2117"/>
            </a:xfrm>
            <a:prstGeom prst="line">
              <a:avLst/>
            </a:prstGeom>
            <a:ln w="19050">
              <a:solidFill>
                <a:srgbClr val="239BD3"/>
              </a:solidFill>
              <a:prstDash val="dashDot"/>
            </a:ln>
          </p:spPr>
          <p:style>
            <a:lnRef idx="1">
              <a:schemeClr val="accent1"/>
            </a:lnRef>
            <a:fillRef idx="0">
              <a:schemeClr val="accent1"/>
            </a:fillRef>
            <a:effectRef idx="0">
              <a:schemeClr val="accent1"/>
            </a:effectRef>
            <a:fontRef idx="minor">
              <a:schemeClr val="tx1"/>
            </a:fontRef>
          </p:style>
        </p:cxnSp>
        <p:sp>
          <p:nvSpPr>
            <p:cNvPr id="7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73" name="Oval 72"/>
          <p:cNvSpPr>
            <a:spLocks noChangeAspect="1"/>
          </p:cNvSpPr>
          <p:nvPr/>
        </p:nvSpPr>
        <p:spPr>
          <a:xfrm>
            <a:off x="9424583"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9630854" y="2226457"/>
            <a:ext cx="1690577" cy="1690576"/>
            <a:chOff x="961183" y="2226457"/>
            <a:chExt cx="1690577" cy="1690576"/>
          </a:xfrm>
        </p:grpSpPr>
        <p:sp>
          <p:nvSpPr>
            <p:cNvPr id="78" name="Oval 77"/>
            <p:cNvSpPr>
              <a:spLocks noChangeAspect="1"/>
            </p:cNvSpPr>
            <p:nvPr/>
          </p:nvSpPr>
          <p:spPr>
            <a:xfrm>
              <a:off x="961183" y="2226457"/>
              <a:ext cx="1690577" cy="1690576"/>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78"/>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339C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p:cNvGrpSpPr/>
          <p:nvPr/>
        </p:nvGrpSpPr>
        <p:grpSpPr>
          <a:xfrm>
            <a:off x="9424583" y="4350418"/>
            <a:ext cx="2438400" cy="1883164"/>
            <a:chOff x="754912" y="4350418"/>
            <a:chExt cx="2438400" cy="1883164"/>
          </a:xfrm>
        </p:grpSpPr>
        <p:sp>
          <p:nvSpPr>
            <p:cNvPr id="81"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157EBF"/>
                  </a:solidFill>
                  <a:latin typeface="Candara" panose="020E0502030303020204" pitchFamily="34" charset="0"/>
                </a:rPr>
                <a:t>Lorem Ipsum Dolor</a:t>
              </a:r>
            </a:p>
          </p:txBody>
        </p:sp>
        <p:cxnSp>
          <p:nvCxnSpPr>
            <p:cNvPr id="82" name="Straight Connector 81"/>
            <p:cNvCxnSpPr/>
            <p:nvPr/>
          </p:nvCxnSpPr>
          <p:spPr>
            <a:xfrm>
              <a:off x="776447" y="4813730"/>
              <a:ext cx="1737360" cy="2117"/>
            </a:xfrm>
            <a:prstGeom prst="line">
              <a:avLst/>
            </a:prstGeom>
            <a:ln w="19050">
              <a:solidFill>
                <a:srgbClr val="157EBF"/>
              </a:solidFill>
              <a:prstDash val="dashDot"/>
            </a:ln>
          </p:spPr>
          <p:style>
            <a:lnRef idx="1">
              <a:schemeClr val="accent1"/>
            </a:lnRef>
            <a:fillRef idx="0">
              <a:schemeClr val="accent1"/>
            </a:fillRef>
            <a:effectRef idx="0">
              <a:schemeClr val="accent1"/>
            </a:effectRef>
            <a:fontRef idx="minor">
              <a:schemeClr val="tx1"/>
            </a:fontRef>
          </p:style>
        </p:cxnSp>
        <p:sp>
          <p:nvSpPr>
            <p:cNvPr id="83"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16" name="Group 72"/>
          <p:cNvGrpSpPr/>
          <p:nvPr/>
        </p:nvGrpSpPr>
        <p:grpSpPr>
          <a:xfrm>
            <a:off x="4439801" y="2745777"/>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7"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a:grpSpLocks noChangeAspect="1"/>
          </p:cNvGrpSpPr>
          <p:nvPr/>
        </p:nvGrpSpPr>
        <p:grpSpPr>
          <a:xfrm>
            <a:off x="10247299" y="2792826"/>
            <a:ext cx="629757" cy="548640"/>
            <a:chOff x="2075371" y="2625301"/>
            <a:chExt cx="929273" cy="809577"/>
          </a:xfrm>
          <a:solidFill>
            <a:schemeClr val="bg1"/>
          </a:solidFill>
          <a:effectLst>
            <a:outerShdw blurRad="50800" dist="38100" dir="2700000" algn="tl" rotWithShape="0">
              <a:prstClr val="black">
                <a:alpha val="40000"/>
              </a:prstClr>
            </a:outerShdw>
          </a:effectLst>
        </p:grpSpPr>
        <p:sp>
          <p:nvSpPr>
            <p:cNvPr id="9" name="Freeform 449"/>
            <p:cNvSpPr>
              <a:spLocks/>
            </p:cNvSpPr>
            <p:nvPr/>
          </p:nvSpPr>
          <p:spPr bwMode="auto">
            <a:xfrm>
              <a:off x="2075372" y="2625301"/>
              <a:ext cx="618063" cy="237649"/>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450"/>
            <p:cNvSpPr>
              <a:spLocks/>
            </p:cNvSpPr>
            <p:nvPr/>
          </p:nvSpPr>
          <p:spPr bwMode="auto">
            <a:xfrm>
              <a:off x="2075372" y="2828129"/>
              <a:ext cx="618063" cy="151903"/>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451"/>
            <p:cNvSpPr>
              <a:spLocks/>
            </p:cNvSpPr>
            <p:nvPr/>
          </p:nvSpPr>
          <p:spPr bwMode="auto">
            <a:xfrm>
              <a:off x="2075372" y="3182864"/>
              <a:ext cx="426986"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452"/>
            <p:cNvSpPr>
              <a:spLocks/>
            </p:cNvSpPr>
            <p:nvPr/>
          </p:nvSpPr>
          <p:spPr bwMode="auto">
            <a:xfrm>
              <a:off x="2075372" y="3064473"/>
              <a:ext cx="399131"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453"/>
            <p:cNvSpPr>
              <a:spLocks/>
            </p:cNvSpPr>
            <p:nvPr/>
          </p:nvSpPr>
          <p:spPr bwMode="auto">
            <a:xfrm>
              <a:off x="2075371" y="2946082"/>
              <a:ext cx="480958"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4" name="Freeform 454"/>
            <p:cNvSpPr>
              <a:spLocks/>
            </p:cNvSpPr>
            <p:nvPr/>
          </p:nvSpPr>
          <p:spPr bwMode="auto">
            <a:xfrm>
              <a:off x="2703009" y="3068824"/>
              <a:ext cx="124484"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5" name="Freeform 455"/>
            <p:cNvSpPr>
              <a:spLocks noEditPoints="1"/>
            </p:cNvSpPr>
            <p:nvPr/>
          </p:nvSpPr>
          <p:spPr bwMode="auto">
            <a:xfrm>
              <a:off x="2525863" y="2956097"/>
              <a:ext cx="478781" cy="478781"/>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9971" y="2717174"/>
            <a:ext cx="591363" cy="591363"/>
          </a:xfrm>
          <a:prstGeom prst="rect">
            <a:avLst/>
          </a:prstGeom>
          <a:effectLst>
            <a:outerShdw blurRad="50800" dist="38100" dir="2700000" algn="tl" rotWithShape="0">
              <a:prstClr val="black">
                <a:alpha val="40000"/>
              </a:prstClr>
            </a:outerShdw>
          </a:effectLst>
        </p:spPr>
      </p:pic>
      <p:pic>
        <p:nvPicPr>
          <p:cNvPr id="51" name="Picture 5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038004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animEffect transition="in" filter="fade">
                                      <p:cBhvr>
                                        <p:cTn id="26" dur="500"/>
                                        <p:tgtEl>
                                          <p:spTgt spid="19"/>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fade">
                                      <p:cBhvr>
                                        <p:cTn id="30" dur="1000"/>
                                        <p:tgtEl>
                                          <p:spTgt spid="43"/>
                                        </p:tgtEl>
                                      </p:cBhvr>
                                    </p:animEffect>
                                    <p:anim calcmode="lin" valueType="num">
                                      <p:cBhvr>
                                        <p:cTn id="31" dur="1000" fill="hold"/>
                                        <p:tgtEl>
                                          <p:spTgt spid="43"/>
                                        </p:tgtEl>
                                        <p:attrNameLst>
                                          <p:attrName>ppt_x</p:attrName>
                                        </p:attrNameLst>
                                      </p:cBhvr>
                                      <p:tavLst>
                                        <p:tav tm="0">
                                          <p:val>
                                            <p:strVal val="#ppt_x"/>
                                          </p:val>
                                        </p:tav>
                                        <p:tav tm="100000">
                                          <p:val>
                                            <p:strVal val="#ppt_x"/>
                                          </p:val>
                                        </p:tav>
                                      </p:tavLst>
                                    </p:anim>
                                    <p:anim calcmode="lin" valueType="num">
                                      <p:cBhvr>
                                        <p:cTn id="32" dur="1000" fill="hold"/>
                                        <p:tgtEl>
                                          <p:spTgt spid="43"/>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7" presetClass="entr" presetSubtype="0" fill="hold" grpId="0" nodeType="after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fade">
                                      <p:cBhvr>
                                        <p:cTn id="36" dur="1000"/>
                                        <p:tgtEl>
                                          <p:spTgt spid="49"/>
                                        </p:tgtEl>
                                      </p:cBhvr>
                                    </p:animEffect>
                                    <p:anim calcmode="lin" valueType="num">
                                      <p:cBhvr>
                                        <p:cTn id="37" dur="1000" fill="hold"/>
                                        <p:tgtEl>
                                          <p:spTgt spid="49"/>
                                        </p:tgtEl>
                                        <p:attrNameLst>
                                          <p:attrName>ppt_x</p:attrName>
                                        </p:attrNameLst>
                                      </p:cBhvr>
                                      <p:tavLst>
                                        <p:tav tm="0">
                                          <p:val>
                                            <p:strVal val="#ppt_x"/>
                                          </p:val>
                                        </p:tav>
                                        <p:tav tm="100000">
                                          <p:val>
                                            <p:strVal val="#ppt_x"/>
                                          </p:val>
                                        </p:tav>
                                      </p:tavLst>
                                    </p:anim>
                                    <p:anim calcmode="lin" valueType="num">
                                      <p:cBhvr>
                                        <p:cTn id="38" dur="900" decel="100000" fill="hold"/>
                                        <p:tgtEl>
                                          <p:spTgt spid="4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p:cTn id="43" dur="500" fill="hold"/>
                                        <p:tgtEl>
                                          <p:spTgt spid="50"/>
                                        </p:tgtEl>
                                        <p:attrNameLst>
                                          <p:attrName>ppt_w</p:attrName>
                                        </p:attrNameLst>
                                      </p:cBhvr>
                                      <p:tavLst>
                                        <p:tav tm="0">
                                          <p:val>
                                            <p:fltVal val="0"/>
                                          </p:val>
                                        </p:tav>
                                        <p:tav tm="100000">
                                          <p:val>
                                            <p:strVal val="#ppt_w"/>
                                          </p:val>
                                        </p:tav>
                                      </p:tavLst>
                                    </p:anim>
                                    <p:anim calcmode="lin" valueType="num">
                                      <p:cBhvr>
                                        <p:cTn id="44" dur="500" fill="hold"/>
                                        <p:tgtEl>
                                          <p:spTgt spid="50"/>
                                        </p:tgtEl>
                                        <p:attrNameLst>
                                          <p:attrName>ppt_h</p:attrName>
                                        </p:attrNameLst>
                                      </p:cBhvr>
                                      <p:tavLst>
                                        <p:tav tm="0">
                                          <p:val>
                                            <p:fltVal val="0"/>
                                          </p:val>
                                        </p:tav>
                                        <p:tav tm="100000">
                                          <p:val>
                                            <p:strVal val="#ppt_h"/>
                                          </p:val>
                                        </p:tav>
                                      </p:tavLst>
                                    </p:anim>
                                    <p:animEffect transition="in" filter="fade">
                                      <p:cBhvr>
                                        <p:cTn id="45" dur="500"/>
                                        <p:tgtEl>
                                          <p:spTgt spid="50"/>
                                        </p:tgtEl>
                                      </p:cBhvr>
                                    </p:animEffect>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Effect transition="in" filter="fade">
                                      <p:cBhvr>
                                        <p:cTn id="51" dur="500"/>
                                        <p:tgtEl>
                                          <p:spTgt spid="16"/>
                                        </p:tgtEl>
                                      </p:cBhvr>
                                    </p:animEffect>
                                  </p:childTnLst>
                                </p:cTn>
                              </p:par>
                            </p:childTnLst>
                          </p:cTn>
                        </p:par>
                        <p:par>
                          <p:cTn id="52" fill="hold">
                            <p:stCondLst>
                              <p:cond delay="5500"/>
                            </p:stCondLst>
                            <p:childTnLst>
                              <p:par>
                                <p:cTn id="53" presetID="42"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1000" fill="hold"/>
                                        <p:tgtEl>
                                          <p:spTgt spid="56"/>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900" decel="100000" fill="hold"/>
                                        <p:tgtEl>
                                          <p:spTgt spid="6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53" presetClass="entr" presetSubtype="16" fill="hold"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8000"/>
                            </p:stCondLst>
                            <p:childTnLst>
                              <p:par>
                                <p:cTn id="72" presetID="53" presetClass="entr" presetSubtype="16"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 calcmode="lin" valueType="num">
                                      <p:cBhvr>
                                        <p:cTn id="74" dur="500" fill="hold"/>
                                        <p:tgtEl>
                                          <p:spTgt spid="7"/>
                                        </p:tgtEl>
                                        <p:attrNameLst>
                                          <p:attrName>ppt_w</p:attrName>
                                        </p:attrNameLst>
                                      </p:cBhvr>
                                      <p:tavLst>
                                        <p:tav tm="0">
                                          <p:val>
                                            <p:fltVal val="0"/>
                                          </p:val>
                                        </p:tav>
                                        <p:tav tm="100000">
                                          <p:val>
                                            <p:strVal val="#ppt_w"/>
                                          </p:val>
                                        </p:tav>
                                      </p:tavLst>
                                    </p:anim>
                                    <p:anim calcmode="lin" valueType="num">
                                      <p:cBhvr>
                                        <p:cTn id="75" dur="500" fill="hold"/>
                                        <p:tgtEl>
                                          <p:spTgt spid="7"/>
                                        </p:tgtEl>
                                        <p:attrNameLst>
                                          <p:attrName>ppt_h</p:attrName>
                                        </p:attrNameLst>
                                      </p:cBhvr>
                                      <p:tavLst>
                                        <p:tav tm="0">
                                          <p:val>
                                            <p:fltVal val="0"/>
                                          </p:val>
                                        </p:tav>
                                        <p:tav tm="100000">
                                          <p:val>
                                            <p:strVal val="#ppt_h"/>
                                          </p:val>
                                        </p:tav>
                                      </p:tavLst>
                                    </p:anim>
                                    <p:animEffect transition="in" filter="fade">
                                      <p:cBhvr>
                                        <p:cTn id="76" dur="500"/>
                                        <p:tgtEl>
                                          <p:spTgt spid="7"/>
                                        </p:tgtEl>
                                      </p:cBhvr>
                                    </p:animEffect>
                                  </p:childTnLst>
                                </p:cTn>
                              </p:par>
                            </p:childTnLst>
                          </p:cTn>
                        </p:par>
                        <p:par>
                          <p:cTn id="77" fill="hold">
                            <p:stCondLst>
                              <p:cond delay="8500"/>
                            </p:stCondLst>
                            <p:childTnLst>
                              <p:par>
                                <p:cTn id="78" presetID="42" presetClass="entr" presetSubtype="0" fill="hold" nodeType="afterEffect">
                                  <p:stCondLst>
                                    <p:cond delay="0"/>
                                  </p:stCondLst>
                                  <p:childTnLst>
                                    <p:set>
                                      <p:cBhvr>
                                        <p:cTn id="79" dur="1" fill="hold">
                                          <p:stCondLst>
                                            <p:cond delay="0"/>
                                          </p:stCondLst>
                                        </p:cTn>
                                        <p:tgtEl>
                                          <p:spTgt spid="68"/>
                                        </p:tgtEl>
                                        <p:attrNameLst>
                                          <p:attrName>style.visibility</p:attrName>
                                        </p:attrNameLst>
                                      </p:cBhvr>
                                      <p:to>
                                        <p:strVal val="visible"/>
                                      </p:to>
                                    </p:set>
                                    <p:animEffect transition="in" filter="fade">
                                      <p:cBhvr>
                                        <p:cTn id="80" dur="1000"/>
                                        <p:tgtEl>
                                          <p:spTgt spid="68"/>
                                        </p:tgtEl>
                                      </p:cBhvr>
                                    </p:animEffect>
                                    <p:anim calcmode="lin" valueType="num">
                                      <p:cBhvr>
                                        <p:cTn id="81" dur="1000" fill="hold"/>
                                        <p:tgtEl>
                                          <p:spTgt spid="68"/>
                                        </p:tgtEl>
                                        <p:attrNameLst>
                                          <p:attrName>ppt_x</p:attrName>
                                        </p:attrNameLst>
                                      </p:cBhvr>
                                      <p:tavLst>
                                        <p:tav tm="0">
                                          <p:val>
                                            <p:strVal val="#ppt_x"/>
                                          </p:val>
                                        </p:tav>
                                        <p:tav tm="100000">
                                          <p:val>
                                            <p:strVal val="#ppt_x"/>
                                          </p:val>
                                        </p:tav>
                                      </p:tavLst>
                                    </p:anim>
                                    <p:anim calcmode="lin" valueType="num">
                                      <p:cBhvr>
                                        <p:cTn id="82" dur="1000" fill="hold"/>
                                        <p:tgtEl>
                                          <p:spTgt spid="68"/>
                                        </p:tgtEl>
                                        <p:attrNameLst>
                                          <p:attrName>ppt_y</p:attrName>
                                        </p:attrNameLst>
                                      </p:cBhvr>
                                      <p:tavLst>
                                        <p:tav tm="0">
                                          <p:val>
                                            <p:strVal val="#ppt_y+.1"/>
                                          </p:val>
                                        </p:tav>
                                        <p:tav tm="100000">
                                          <p:val>
                                            <p:strVal val="#ppt_y"/>
                                          </p:val>
                                        </p:tav>
                                      </p:tavLst>
                                    </p:anim>
                                  </p:childTnLst>
                                </p:cTn>
                              </p:par>
                            </p:childTnLst>
                          </p:cTn>
                        </p:par>
                        <p:par>
                          <p:cTn id="83" fill="hold">
                            <p:stCondLst>
                              <p:cond delay="9500"/>
                            </p:stCondLst>
                            <p:childTnLst>
                              <p:par>
                                <p:cTn id="84" presetID="37" presetClass="entr" presetSubtype="0" fill="hold" grpId="0" nodeType="afterEffect">
                                  <p:stCondLst>
                                    <p:cond delay="0"/>
                                  </p:stCondLst>
                                  <p:childTnLst>
                                    <p:set>
                                      <p:cBhvr>
                                        <p:cTn id="85" dur="1" fill="hold">
                                          <p:stCondLst>
                                            <p:cond delay="0"/>
                                          </p:stCondLst>
                                        </p:cTn>
                                        <p:tgtEl>
                                          <p:spTgt spid="73"/>
                                        </p:tgtEl>
                                        <p:attrNameLst>
                                          <p:attrName>style.visibility</p:attrName>
                                        </p:attrNameLst>
                                      </p:cBhvr>
                                      <p:to>
                                        <p:strVal val="visible"/>
                                      </p:to>
                                    </p:set>
                                    <p:animEffect transition="in" filter="fade">
                                      <p:cBhvr>
                                        <p:cTn id="86" dur="1000"/>
                                        <p:tgtEl>
                                          <p:spTgt spid="73"/>
                                        </p:tgtEl>
                                      </p:cBhvr>
                                    </p:animEffect>
                                    <p:anim calcmode="lin" valueType="num">
                                      <p:cBhvr>
                                        <p:cTn id="87" dur="1000" fill="hold"/>
                                        <p:tgtEl>
                                          <p:spTgt spid="73"/>
                                        </p:tgtEl>
                                        <p:attrNameLst>
                                          <p:attrName>ppt_x</p:attrName>
                                        </p:attrNameLst>
                                      </p:cBhvr>
                                      <p:tavLst>
                                        <p:tav tm="0">
                                          <p:val>
                                            <p:strVal val="#ppt_x"/>
                                          </p:val>
                                        </p:tav>
                                        <p:tav tm="100000">
                                          <p:val>
                                            <p:strVal val="#ppt_x"/>
                                          </p:val>
                                        </p:tav>
                                      </p:tavLst>
                                    </p:anim>
                                    <p:anim calcmode="lin" valueType="num">
                                      <p:cBhvr>
                                        <p:cTn id="88" dur="900" decel="100000" fill="hold"/>
                                        <p:tgtEl>
                                          <p:spTgt spid="73"/>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0" fill="hold">
                            <p:stCondLst>
                              <p:cond delay="10500"/>
                            </p:stCondLst>
                            <p:childTnLst>
                              <p:par>
                                <p:cTn id="91" presetID="53" presetClass="entr" presetSubtype="16"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 calcmode="lin" valueType="num">
                                      <p:cBhvr>
                                        <p:cTn id="93" dur="500" fill="hold"/>
                                        <p:tgtEl>
                                          <p:spTgt spid="74"/>
                                        </p:tgtEl>
                                        <p:attrNameLst>
                                          <p:attrName>ppt_w</p:attrName>
                                        </p:attrNameLst>
                                      </p:cBhvr>
                                      <p:tavLst>
                                        <p:tav tm="0">
                                          <p:val>
                                            <p:fltVal val="0"/>
                                          </p:val>
                                        </p:tav>
                                        <p:tav tm="100000">
                                          <p:val>
                                            <p:strVal val="#ppt_w"/>
                                          </p:val>
                                        </p:tav>
                                      </p:tavLst>
                                    </p:anim>
                                    <p:anim calcmode="lin" valueType="num">
                                      <p:cBhvr>
                                        <p:cTn id="94" dur="500" fill="hold"/>
                                        <p:tgtEl>
                                          <p:spTgt spid="74"/>
                                        </p:tgtEl>
                                        <p:attrNameLst>
                                          <p:attrName>ppt_h</p:attrName>
                                        </p:attrNameLst>
                                      </p:cBhvr>
                                      <p:tavLst>
                                        <p:tav tm="0">
                                          <p:val>
                                            <p:fltVal val="0"/>
                                          </p:val>
                                        </p:tav>
                                        <p:tav tm="100000">
                                          <p:val>
                                            <p:strVal val="#ppt_h"/>
                                          </p:val>
                                        </p:tav>
                                      </p:tavLst>
                                    </p:anim>
                                    <p:animEffect transition="in" filter="fade">
                                      <p:cBhvr>
                                        <p:cTn id="95" dur="500"/>
                                        <p:tgtEl>
                                          <p:spTgt spid="74"/>
                                        </p:tgtEl>
                                      </p:cBhvr>
                                    </p:animEffect>
                                  </p:childTnLst>
                                </p:cTn>
                              </p:par>
                            </p:childTnLst>
                          </p:cTn>
                        </p:par>
                        <p:par>
                          <p:cTn id="96" fill="hold">
                            <p:stCondLst>
                              <p:cond delay="11000"/>
                            </p:stCondLst>
                            <p:childTnLst>
                              <p:par>
                                <p:cTn id="97" presetID="53" presetClass="entr" presetSubtype="16" fill="hold" nodeType="afterEffect">
                                  <p:stCondLst>
                                    <p:cond delay="0"/>
                                  </p:stCondLst>
                                  <p:childTnLst>
                                    <p:set>
                                      <p:cBhvr>
                                        <p:cTn id="98" dur="1" fill="hold">
                                          <p:stCondLst>
                                            <p:cond delay="0"/>
                                          </p:stCondLst>
                                        </p:cTn>
                                        <p:tgtEl>
                                          <p:spTgt spid="8"/>
                                        </p:tgtEl>
                                        <p:attrNameLst>
                                          <p:attrName>style.visibility</p:attrName>
                                        </p:attrNameLst>
                                      </p:cBhvr>
                                      <p:to>
                                        <p:strVal val="visible"/>
                                      </p:to>
                                    </p:set>
                                    <p:anim calcmode="lin" valueType="num">
                                      <p:cBhvr>
                                        <p:cTn id="99" dur="500" fill="hold"/>
                                        <p:tgtEl>
                                          <p:spTgt spid="8"/>
                                        </p:tgtEl>
                                        <p:attrNameLst>
                                          <p:attrName>ppt_w</p:attrName>
                                        </p:attrNameLst>
                                      </p:cBhvr>
                                      <p:tavLst>
                                        <p:tav tm="0">
                                          <p:val>
                                            <p:fltVal val="0"/>
                                          </p:val>
                                        </p:tav>
                                        <p:tav tm="100000">
                                          <p:val>
                                            <p:strVal val="#ppt_w"/>
                                          </p:val>
                                        </p:tav>
                                      </p:tavLst>
                                    </p:anim>
                                    <p:anim calcmode="lin" valueType="num">
                                      <p:cBhvr>
                                        <p:cTn id="100" dur="500" fill="hold"/>
                                        <p:tgtEl>
                                          <p:spTgt spid="8"/>
                                        </p:tgtEl>
                                        <p:attrNameLst>
                                          <p:attrName>ppt_h</p:attrName>
                                        </p:attrNameLst>
                                      </p:cBhvr>
                                      <p:tavLst>
                                        <p:tav tm="0">
                                          <p:val>
                                            <p:fltVal val="0"/>
                                          </p:val>
                                        </p:tav>
                                        <p:tav tm="100000">
                                          <p:val>
                                            <p:strVal val="#ppt_h"/>
                                          </p:val>
                                        </p:tav>
                                      </p:tavLst>
                                    </p:anim>
                                    <p:animEffect transition="in" filter="fade">
                                      <p:cBhvr>
                                        <p:cTn id="101" dur="500"/>
                                        <p:tgtEl>
                                          <p:spTgt spid="8"/>
                                        </p:tgtEl>
                                      </p:cBhvr>
                                    </p:animEffect>
                                  </p:childTnLst>
                                </p:cTn>
                              </p:par>
                            </p:childTnLst>
                          </p:cTn>
                        </p:par>
                        <p:par>
                          <p:cTn id="102" fill="hold">
                            <p:stCondLst>
                              <p:cond delay="11500"/>
                            </p:stCondLst>
                            <p:childTnLst>
                              <p:par>
                                <p:cTn id="103" presetID="42" presetClass="entr" presetSubtype="0"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fade">
                                      <p:cBhvr>
                                        <p:cTn id="105" dur="1000"/>
                                        <p:tgtEl>
                                          <p:spTgt spid="80"/>
                                        </p:tgtEl>
                                      </p:cBhvr>
                                    </p:animEffect>
                                    <p:anim calcmode="lin" valueType="num">
                                      <p:cBhvr>
                                        <p:cTn id="106" dur="1000" fill="hold"/>
                                        <p:tgtEl>
                                          <p:spTgt spid="80"/>
                                        </p:tgtEl>
                                        <p:attrNameLst>
                                          <p:attrName>ppt_x</p:attrName>
                                        </p:attrNameLst>
                                      </p:cBhvr>
                                      <p:tavLst>
                                        <p:tav tm="0">
                                          <p:val>
                                            <p:strVal val="#ppt_x"/>
                                          </p:val>
                                        </p:tav>
                                        <p:tav tm="100000">
                                          <p:val>
                                            <p:strVal val="#ppt_x"/>
                                          </p:val>
                                        </p:tav>
                                      </p:tavLst>
                                    </p:anim>
                                    <p:anim calcmode="lin" valueType="num">
                                      <p:cBhvr>
                                        <p:cTn id="107" dur="1000" fill="hold"/>
                                        <p:tgtEl>
                                          <p:spTgt spid="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7" grpId="0"/>
      <p:bldP spid="49" grpId="0" animBg="1"/>
      <p:bldP spid="61" grpId="0" animBg="1"/>
      <p:bldP spid="7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Isosceles Triangle 8"/>
          <p:cNvSpPr/>
          <p:nvPr/>
        </p:nvSpPr>
        <p:spPr>
          <a:xfrm rot="5400000">
            <a:off x="-1724380" y="1724380"/>
            <a:ext cx="6858001" cy="3409244"/>
          </a:xfrm>
          <a:prstGeom prst="triangle">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5400000">
            <a:off x="-793967" y="1096925"/>
            <a:ext cx="6858000" cy="4664151"/>
          </a:xfrm>
          <a:custGeom>
            <a:avLst/>
            <a:gdLst>
              <a:gd name="connsiteX0" fmla="*/ 0 w 6858000"/>
              <a:gd name="connsiteY0" fmla="*/ 4664151 h 4664151"/>
              <a:gd name="connsiteX1" fmla="*/ 0 w 6858000"/>
              <a:gd name="connsiteY1" fmla="*/ 3386465 h 4664151"/>
              <a:gd name="connsiteX2" fmla="*/ 3414891 w 6858000"/>
              <a:gd name="connsiteY2" fmla="*/ 0 h 4664151"/>
              <a:gd name="connsiteX3" fmla="*/ 6858000 w 6858000"/>
              <a:gd name="connsiteY3" fmla="*/ 3414449 h 4664151"/>
              <a:gd name="connsiteX4" fmla="*/ 6858000 w 6858000"/>
              <a:gd name="connsiteY4" fmla="*/ 4658541 h 4664151"/>
              <a:gd name="connsiteX5" fmla="*/ 3431822 w 6858000"/>
              <a:gd name="connsiteY5" fmla="*/ 1253066 h 4664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58000" h="4664151">
                <a:moveTo>
                  <a:pt x="0" y="4664151"/>
                </a:moveTo>
                <a:lnTo>
                  <a:pt x="0" y="3386465"/>
                </a:lnTo>
                <a:lnTo>
                  <a:pt x="3414891" y="0"/>
                </a:lnTo>
                <a:lnTo>
                  <a:pt x="6858000" y="3414449"/>
                </a:lnTo>
                <a:lnTo>
                  <a:pt x="6858000" y="4658541"/>
                </a:lnTo>
                <a:lnTo>
                  <a:pt x="3431822" y="1253066"/>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01599" y="3057872"/>
            <a:ext cx="3431822"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a:t>
            </a:r>
          </a:p>
          <a:p>
            <a:r>
              <a:rPr lang="en-US" sz="4400" b="1" dirty="0">
                <a:solidFill>
                  <a:schemeClr val="bg1"/>
                </a:solidFill>
                <a:latin typeface="Candara" panose="020E0502030303020204" pitchFamily="34" charset="0"/>
              </a:rPr>
              <a:t>HERE</a:t>
            </a:r>
          </a:p>
        </p:txBody>
      </p:sp>
      <p:sp>
        <p:nvSpPr>
          <p:cNvPr id="14" name="Text Box 10"/>
          <p:cNvSpPr txBox="1">
            <a:spLocks noChangeArrowheads="1"/>
          </p:cNvSpPr>
          <p:nvPr/>
        </p:nvSpPr>
        <p:spPr bwMode="auto">
          <a:xfrm>
            <a:off x="6840223" y="1182753"/>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 Box 10"/>
          <p:cNvSpPr txBox="1">
            <a:spLocks noChangeArrowheads="1"/>
          </p:cNvSpPr>
          <p:nvPr/>
        </p:nvSpPr>
        <p:spPr bwMode="auto">
          <a:xfrm>
            <a:off x="6840223" y="240195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 name="Text Box 10"/>
          <p:cNvSpPr txBox="1">
            <a:spLocks noChangeArrowheads="1"/>
          </p:cNvSpPr>
          <p:nvPr/>
        </p:nvSpPr>
        <p:spPr bwMode="auto">
          <a:xfrm>
            <a:off x="6840223" y="3620284"/>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 Box 10"/>
          <p:cNvSpPr txBox="1">
            <a:spLocks noChangeArrowheads="1"/>
          </p:cNvSpPr>
          <p:nvPr/>
        </p:nvSpPr>
        <p:spPr bwMode="auto">
          <a:xfrm>
            <a:off x="6840223" y="4838614"/>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8" name="Group 37"/>
          <p:cNvGrpSpPr>
            <a:grpSpLocks noChangeAspect="1"/>
          </p:cNvGrpSpPr>
          <p:nvPr/>
        </p:nvGrpSpPr>
        <p:grpSpPr>
          <a:xfrm>
            <a:off x="5936298" y="1209958"/>
            <a:ext cx="731520" cy="764214"/>
            <a:chOff x="2652713" y="79376"/>
            <a:chExt cx="1136650" cy="1187450"/>
          </a:xfrm>
        </p:grpSpPr>
        <p:sp>
          <p:nvSpPr>
            <p:cNvPr id="39" name="Freeform 5"/>
            <p:cNvSpPr>
              <a:spLocks/>
            </p:cNvSpPr>
            <p:nvPr/>
          </p:nvSpPr>
          <p:spPr bwMode="auto">
            <a:xfrm>
              <a:off x="2652713" y="182563"/>
              <a:ext cx="1093788" cy="1084263"/>
            </a:xfrm>
            <a:custGeom>
              <a:avLst/>
              <a:gdLst>
                <a:gd name="T0" fmla="*/ 1 w 127"/>
                <a:gd name="T1" fmla="*/ 62 h 126"/>
                <a:gd name="T2" fmla="*/ 65 w 127"/>
                <a:gd name="T3" fmla="*/ 1 h 126"/>
                <a:gd name="T4" fmla="*/ 126 w 127"/>
                <a:gd name="T5" fmla="*/ 65 h 126"/>
                <a:gd name="T6" fmla="*/ 62 w 127"/>
                <a:gd name="T7" fmla="*/ 125 h 126"/>
                <a:gd name="T8" fmla="*/ 1 w 127"/>
                <a:gd name="T9" fmla="*/ 62 h 126"/>
              </a:gdLst>
              <a:ahLst/>
              <a:cxnLst>
                <a:cxn ang="0">
                  <a:pos x="T0" y="T1"/>
                </a:cxn>
                <a:cxn ang="0">
                  <a:pos x="T2" y="T3"/>
                </a:cxn>
                <a:cxn ang="0">
                  <a:pos x="T4" y="T5"/>
                </a:cxn>
                <a:cxn ang="0">
                  <a:pos x="T6" y="T7"/>
                </a:cxn>
                <a:cxn ang="0">
                  <a:pos x="T8" y="T9"/>
                </a:cxn>
              </a:cxnLst>
              <a:rect l="0" t="0" r="r" b="b"/>
              <a:pathLst>
                <a:path w="127" h="126">
                  <a:moveTo>
                    <a:pt x="1" y="62"/>
                  </a:moveTo>
                  <a:cubicBezTo>
                    <a:pt x="2" y="27"/>
                    <a:pt x="31" y="0"/>
                    <a:pt x="65" y="1"/>
                  </a:cubicBezTo>
                  <a:cubicBezTo>
                    <a:pt x="99" y="2"/>
                    <a:pt x="127" y="30"/>
                    <a:pt x="126" y="65"/>
                  </a:cubicBezTo>
                  <a:cubicBezTo>
                    <a:pt x="125" y="99"/>
                    <a:pt x="96" y="126"/>
                    <a:pt x="62" y="125"/>
                  </a:cubicBezTo>
                  <a:cubicBezTo>
                    <a:pt x="27" y="125"/>
                    <a:pt x="0" y="96"/>
                    <a:pt x="1" y="62"/>
                  </a:cubicBezTo>
                  <a:close/>
                </a:path>
              </a:pathLst>
            </a:custGeom>
            <a:solidFill>
              <a:srgbClr val="00FE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0" name="Freeform 6"/>
            <p:cNvSpPr>
              <a:spLocks/>
            </p:cNvSpPr>
            <p:nvPr/>
          </p:nvSpPr>
          <p:spPr bwMode="auto">
            <a:xfrm>
              <a:off x="2652713" y="182563"/>
              <a:ext cx="1093788" cy="1084263"/>
            </a:xfrm>
            <a:custGeom>
              <a:avLst/>
              <a:gdLst>
                <a:gd name="T0" fmla="*/ 1 w 127"/>
                <a:gd name="T1" fmla="*/ 62 h 126"/>
                <a:gd name="T2" fmla="*/ 65 w 127"/>
                <a:gd name="T3" fmla="*/ 1 h 126"/>
                <a:gd name="T4" fmla="*/ 126 w 127"/>
                <a:gd name="T5" fmla="*/ 65 h 126"/>
                <a:gd name="T6" fmla="*/ 62 w 127"/>
                <a:gd name="T7" fmla="*/ 125 h 126"/>
                <a:gd name="T8" fmla="*/ 1 w 127"/>
                <a:gd name="T9" fmla="*/ 62 h 126"/>
              </a:gdLst>
              <a:ahLst/>
              <a:cxnLst>
                <a:cxn ang="0">
                  <a:pos x="T0" y="T1"/>
                </a:cxn>
                <a:cxn ang="0">
                  <a:pos x="T2" y="T3"/>
                </a:cxn>
                <a:cxn ang="0">
                  <a:pos x="T4" y="T5"/>
                </a:cxn>
                <a:cxn ang="0">
                  <a:pos x="T6" y="T7"/>
                </a:cxn>
                <a:cxn ang="0">
                  <a:pos x="T8" y="T9"/>
                </a:cxn>
              </a:cxnLst>
              <a:rect l="0" t="0" r="r" b="b"/>
              <a:pathLst>
                <a:path w="127" h="126">
                  <a:moveTo>
                    <a:pt x="1" y="62"/>
                  </a:moveTo>
                  <a:cubicBezTo>
                    <a:pt x="2" y="27"/>
                    <a:pt x="31" y="0"/>
                    <a:pt x="65" y="1"/>
                  </a:cubicBezTo>
                  <a:cubicBezTo>
                    <a:pt x="99" y="2"/>
                    <a:pt x="127" y="30"/>
                    <a:pt x="126" y="65"/>
                  </a:cubicBezTo>
                  <a:cubicBezTo>
                    <a:pt x="125" y="99"/>
                    <a:pt x="96" y="126"/>
                    <a:pt x="62" y="125"/>
                  </a:cubicBezTo>
                  <a:cubicBezTo>
                    <a:pt x="27" y="125"/>
                    <a:pt x="0" y="96"/>
                    <a:pt x="1" y="62"/>
                  </a:cubicBezTo>
                  <a:close/>
                </a:path>
              </a:pathLst>
            </a:custGeom>
            <a:solidFill>
              <a:srgbClr val="D8ED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1" name="Freeform 7"/>
            <p:cNvSpPr>
              <a:spLocks/>
            </p:cNvSpPr>
            <p:nvPr/>
          </p:nvSpPr>
          <p:spPr bwMode="auto">
            <a:xfrm>
              <a:off x="2738438" y="79376"/>
              <a:ext cx="439738" cy="1119188"/>
            </a:xfrm>
            <a:custGeom>
              <a:avLst/>
              <a:gdLst>
                <a:gd name="T0" fmla="*/ 49 w 51"/>
                <a:gd name="T1" fmla="*/ 100 h 130"/>
                <a:gd name="T2" fmla="*/ 47 w 51"/>
                <a:gd name="T3" fmla="*/ 105 h 130"/>
                <a:gd name="T4" fmla="*/ 43 w 51"/>
                <a:gd name="T5" fmla="*/ 109 h 130"/>
                <a:gd name="T6" fmla="*/ 42 w 51"/>
                <a:gd name="T7" fmla="*/ 111 h 130"/>
                <a:gd name="T8" fmla="*/ 38 w 51"/>
                <a:gd name="T9" fmla="*/ 119 h 130"/>
                <a:gd name="T10" fmla="*/ 40 w 51"/>
                <a:gd name="T11" fmla="*/ 127 h 130"/>
                <a:gd name="T12" fmla="*/ 40 w 51"/>
                <a:gd name="T13" fmla="*/ 129 h 130"/>
                <a:gd name="T14" fmla="*/ 40 w 51"/>
                <a:gd name="T15" fmla="*/ 130 h 130"/>
                <a:gd name="T16" fmla="*/ 38 w 51"/>
                <a:gd name="T17" fmla="*/ 130 h 130"/>
                <a:gd name="T18" fmla="*/ 37 w 51"/>
                <a:gd name="T19" fmla="*/ 130 h 130"/>
                <a:gd name="T20" fmla="*/ 36 w 51"/>
                <a:gd name="T21" fmla="*/ 129 h 130"/>
                <a:gd name="T22" fmla="*/ 27 w 51"/>
                <a:gd name="T23" fmla="*/ 113 h 130"/>
                <a:gd name="T24" fmla="*/ 26 w 51"/>
                <a:gd name="T25" fmla="*/ 101 h 130"/>
                <a:gd name="T26" fmla="*/ 23 w 51"/>
                <a:gd name="T27" fmla="*/ 98 h 130"/>
                <a:gd name="T28" fmla="*/ 25 w 51"/>
                <a:gd name="T29" fmla="*/ 90 h 130"/>
                <a:gd name="T30" fmla="*/ 18 w 51"/>
                <a:gd name="T31" fmla="*/ 83 h 130"/>
                <a:gd name="T32" fmla="*/ 15 w 51"/>
                <a:gd name="T33" fmla="*/ 76 h 130"/>
                <a:gd name="T34" fmla="*/ 6 w 51"/>
                <a:gd name="T35" fmla="*/ 69 h 130"/>
                <a:gd name="T36" fmla="*/ 2 w 51"/>
                <a:gd name="T37" fmla="*/ 62 h 130"/>
                <a:gd name="T38" fmla="*/ 2 w 51"/>
                <a:gd name="T39" fmla="*/ 49 h 130"/>
                <a:gd name="T40" fmla="*/ 0 w 51"/>
                <a:gd name="T41" fmla="*/ 37 h 130"/>
                <a:gd name="T42" fmla="*/ 5 w 51"/>
                <a:gd name="T43" fmla="*/ 25 h 130"/>
                <a:gd name="T44" fmla="*/ 6 w 51"/>
                <a:gd name="T45" fmla="*/ 25 h 130"/>
                <a:gd name="T46" fmla="*/ 16 w 51"/>
                <a:gd name="T47" fmla="*/ 16 h 130"/>
                <a:gd name="T48" fmla="*/ 27 w 51"/>
                <a:gd name="T49" fmla="*/ 5 h 130"/>
                <a:gd name="T50" fmla="*/ 43 w 51"/>
                <a:gd name="T51" fmla="*/ 5 h 130"/>
                <a:gd name="T52" fmla="*/ 44 w 51"/>
                <a:gd name="T53" fmla="*/ 5 h 130"/>
                <a:gd name="T54" fmla="*/ 45 w 51"/>
                <a:gd name="T55" fmla="*/ 8 h 130"/>
                <a:gd name="T56" fmla="*/ 46 w 51"/>
                <a:gd name="T57" fmla="*/ 13 h 130"/>
                <a:gd name="T58" fmla="*/ 45 w 51"/>
                <a:gd name="T59" fmla="*/ 21 h 130"/>
                <a:gd name="T60" fmla="*/ 42 w 51"/>
                <a:gd name="T61" fmla="*/ 23 h 130"/>
                <a:gd name="T62" fmla="*/ 37 w 51"/>
                <a:gd name="T63" fmla="*/ 25 h 130"/>
                <a:gd name="T64" fmla="*/ 32 w 51"/>
                <a:gd name="T65" fmla="*/ 26 h 130"/>
                <a:gd name="T66" fmla="*/ 30 w 51"/>
                <a:gd name="T67" fmla="*/ 26 h 130"/>
                <a:gd name="T68" fmla="*/ 30 w 51"/>
                <a:gd name="T69" fmla="*/ 30 h 130"/>
                <a:gd name="T70" fmla="*/ 29 w 51"/>
                <a:gd name="T71" fmla="*/ 36 h 130"/>
                <a:gd name="T72" fmla="*/ 23 w 51"/>
                <a:gd name="T73" fmla="*/ 38 h 130"/>
                <a:gd name="T74" fmla="*/ 25 w 51"/>
                <a:gd name="T75" fmla="*/ 42 h 130"/>
                <a:gd name="T76" fmla="*/ 27 w 51"/>
                <a:gd name="T77" fmla="*/ 43 h 130"/>
                <a:gd name="T78" fmla="*/ 27 w 51"/>
                <a:gd name="T79" fmla="*/ 43 h 130"/>
                <a:gd name="T80" fmla="*/ 32 w 51"/>
                <a:gd name="T81" fmla="*/ 41 h 130"/>
                <a:gd name="T82" fmla="*/ 38 w 51"/>
                <a:gd name="T83" fmla="*/ 38 h 130"/>
                <a:gd name="T84" fmla="*/ 43 w 51"/>
                <a:gd name="T85" fmla="*/ 48 h 130"/>
                <a:gd name="T86" fmla="*/ 44 w 51"/>
                <a:gd name="T87" fmla="*/ 61 h 130"/>
                <a:gd name="T88" fmla="*/ 47 w 51"/>
                <a:gd name="T89" fmla="*/ 69 h 130"/>
                <a:gd name="T90" fmla="*/ 36 w 51"/>
                <a:gd name="T91" fmla="*/ 74 h 130"/>
                <a:gd name="T92" fmla="*/ 26 w 51"/>
                <a:gd name="T93" fmla="*/ 75 h 130"/>
                <a:gd name="T94" fmla="*/ 23 w 51"/>
                <a:gd name="T95" fmla="*/ 81 h 130"/>
                <a:gd name="T96" fmla="*/ 23 w 51"/>
                <a:gd name="T97" fmla="*/ 83 h 130"/>
                <a:gd name="T98" fmla="*/ 28 w 51"/>
                <a:gd name="T99" fmla="*/ 85 h 130"/>
                <a:gd name="T100" fmla="*/ 32 w 51"/>
                <a:gd name="T101" fmla="*/ 84 h 130"/>
                <a:gd name="T102" fmla="*/ 34 w 51"/>
                <a:gd name="T103" fmla="*/ 84 h 130"/>
                <a:gd name="T104" fmla="*/ 37 w 51"/>
                <a:gd name="T105" fmla="*/ 86 h 130"/>
                <a:gd name="T106" fmla="*/ 43 w 51"/>
                <a:gd name="T107" fmla="*/ 91 h 130"/>
                <a:gd name="T108" fmla="*/ 46 w 51"/>
                <a:gd name="T109" fmla="*/ 93 h 130"/>
                <a:gd name="T110" fmla="*/ 49 w 51"/>
                <a:gd name="T111" fmla="*/ 10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1" h="130">
                  <a:moveTo>
                    <a:pt x="49" y="100"/>
                  </a:moveTo>
                  <a:cubicBezTo>
                    <a:pt x="48" y="101"/>
                    <a:pt x="48" y="104"/>
                    <a:pt x="47" y="105"/>
                  </a:cubicBezTo>
                  <a:cubicBezTo>
                    <a:pt x="46" y="106"/>
                    <a:pt x="43" y="107"/>
                    <a:pt x="43" y="109"/>
                  </a:cubicBezTo>
                  <a:cubicBezTo>
                    <a:pt x="43" y="110"/>
                    <a:pt x="42" y="111"/>
                    <a:pt x="42" y="111"/>
                  </a:cubicBezTo>
                  <a:cubicBezTo>
                    <a:pt x="40" y="113"/>
                    <a:pt x="38" y="116"/>
                    <a:pt x="38" y="119"/>
                  </a:cubicBezTo>
                  <a:cubicBezTo>
                    <a:pt x="38" y="122"/>
                    <a:pt x="40" y="124"/>
                    <a:pt x="40" y="127"/>
                  </a:cubicBezTo>
                  <a:cubicBezTo>
                    <a:pt x="41" y="128"/>
                    <a:pt x="40" y="129"/>
                    <a:pt x="40" y="129"/>
                  </a:cubicBezTo>
                  <a:cubicBezTo>
                    <a:pt x="40" y="130"/>
                    <a:pt x="40" y="130"/>
                    <a:pt x="40" y="130"/>
                  </a:cubicBezTo>
                  <a:cubicBezTo>
                    <a:pt x="40" y="130"/>
                    <a:pt x="39" y="130"/>
                    <a:pt x="38" y="130"/>
                  </a:cubicBezTo>
                  <a:cubicBezTo>
                    <a:pt x="38" y="130"/>
                    <a:pt x="37" y="130"/>
                    <a:pt x="37" y="130"/>
                  </a:cubicBezTo>
                  <a:cubicBezTo>
                    <a:pt x="36" y="130"/>
                    <a:pt x="36" y="129"/>
                    <a:pt x="36" y="129"/>
                  </a:cubicBezTo>
                  <a:cubicBezTo>
                    <a:pt x="30" y="126"/>
                    <a:pt x="27" y="120"/>
                    <a:pt x="27" y="113"/>
                  </a:cubicBezTo>
                  <a:cubicBezTo>
                    <a:pt x="27" y="109"/>
                    <a:pt x="29" y="105"/>
                    <a:pt x="26" y="101"/>
                  </a:cubicBezTo>
                  <a:cubicBezTo>
                    <a:pt x="25" y="100"/>
                    <a:pt x="23" y="99"/>
                    <a:pt x="23" y="98"/>
                  </a:cubicBezTo>
                  <a:cubicBezTo>
                    <a:pt x="22" y="95"/>
                    <a:pt x="23" y="93"/>
                    <a:pt x="25" y="90"/>
                  </a:cubicBezTo>
                  <a:cubicBezTo>
                    <a:pt x="24" y="88"/>
                    <a:pt x="19" y="86"/>
                    <a:pt x="18" y="83"/>
                  </a:cubicBezTo>
                  <a:cubicBezTo>
                    <a:pt x="17" y="80"/>
                    <a:pt x="15" y="79"/>
                    <a:pt x="15" y="76"/>
                  </a:cubicBezTo>
                  <a:cubicBezTo>
                    <a:pt x="15" y="72"/>
                    <a:pt x="9" y="71"/>
                    <a:pt x="6" y="69"/>
                  </a:cubicBezTo>
                  <a:cubicBezTo>
                    <a:pt x="5" y="67"/>
                    <a:pt x="2" y="65"/>
                    <a:pt x="2" y="62"/>
                  </a:cubicBezTo>
                  <a:cubicBezTo>
                    <a:pt x="1" y="58"/>
                    <a:pt x="1" y="53"/>
                    <a:pt x="2" y="49"/>
                  </a:cubicBezTo>
                  <a:cubicBezTo>
                    <a:pt x="2" y="45"/>
                    <a:pt x="0" y="41"/>
                    <a:pt x="0" y="37"/>
                  </a:cubicBezTo>
                  <a:cubicBezTo>
                    <a:pt x="0" y="34"/>
                    <a:pt x="2" y="26"/>
                    <a:pt x="5" y="25"/>
                  </a:cubicBezTo>
                  <a:cubicBezTo>
                    <a:pt x="5" y="25"/>
                    <a:pt x="6" y="25"/>
                    <a:pt x="6" y="25"/>
                  </a:cubicBezTo>
                  <a:cubicBezTo>
                    <a:pt x="10" y="22"/>
                    <a:pt x="14" y="20"/>
                    <a:pt x="16" y="16"/>
                  </a:cubicBezTo>
                  <a:cubicBezTo>
                    <a:pt x="18" y="11"/>
                    <a:pt x="23" y="8"/>
                    <a:pt x="27" y="5"/>
                  </a:cubicBezTo>
                  <a:cubicBezTo>
                    <a:pt x="32" y="3"/>
                    <a:pt x="40" y="0"/>
                    <a:pt x="43" y="5"/>
                  </a:cubicBezTo>
                  <a:cubicBezTo>
                    <a:pt x="43" y="5"/>
                    <a:pt x="43" y="5"/>
                    <a:pt x="44" y="5"/>
                  </a:cubicBezTo>
                  <a:cubicBezTo>
                    <a:pt x="44" y="6"/>
                    <a:pt x="44" y="7"/>
                    <a:pt x="45" y="8"/>
                  </a:cubicBezTo>
                  <a:cubicBezTo>
                    <a:pt x="45" y="9"/>
                    <a:pt x="46" y="11"/>
                    <a:pt x="46" y="13"/>
                  </a:cubicBezTo>
                  <a:cubicBezTo>
                    <a:pt x="47" y="16"/>
                    <a:pt x="47" y="19"/>
                    <a:pt x="45" y="21"/>
                  </a:cubicBezTo>
                  <a:cubicBezTo>
                    <a:pt x="44" y="22"/>
                    <a:pt x="43" y="23"/>
                    <a:pt x="42" y="23"/>
                  </a:cubicBezTo>
                  <a:cubicBezTo>
                    <a:pt x="41" y="25"/>
                    <a:pt x="39" y="25"/>
                    <a:pt x="37" y="25"/>
                  </a:cubicBezTo>
                  <a:cubicBezTo>
                    <a:pt x="35" y="25"/>
                    <a:pt x="34" y="26"/>
                    <a:pt x="32" y="26"/>
                  </a:cubicBezTo>
                  <a:cubicBezTo>
                    <a:pt x="31" y="26"/>
                    <a:pt x="31" y="26"/>
                    <a:pt x="30" y="26"/>
                  </a:cubicBezTo>
                  <a:cubicBezTo>
                    <a:pt x="29" y="28"/>
                    <a:pt x="29" y="29"/>
                    <a:pt x="30" y="30"/>
                  </a:cubicBezTo>
                  <a:cubicBezTo>
                    <a:pt x="30" y="32"/>
                    <a:pt x="30" y="34"/>
                    <a:pt x="29" y="36"/>
                  </a:cubicBezTo>
                  <a:cubicBezTo>
                    <a:pt x="27" y="38"/>
                    <a:pt x="26" y="38"/>
                    <a:pt x="23" y="38"/>
                  </a:cubicBezTo>
                  <a:cubicBezTo>
                    <a:pt x="21" y="40"/>
                    <a:pt x="22" y="41"/>
                    <a:pt x="25" y="42"/>
                  </a:cubicBezTo>
                  <a:cubicBezTo>
                    <a:pt x="26" y="43"/>
                    <a:pt x="26" y="43"/>
                    <a:pt x="27" y="43"/>
                  </a:cubicBezTo>
                  <a:cubicBezTo>
                    <a:pt x="27" y="43"/>
                    <a:pt x="27" y="43"/>
                    <a:pt x="27" y="43"/>
                  </a:cubicBezTo>
                  <a:cubicBezTo>
                    <a:pt x="29" y="43"/>
                    <a:pt x="30" y="42"/>
                    <a:pt x="32" y="41"/>
                  </a:cubicBezTo>
                  <a:cubicBezTo>
                    <a:pt x="33" y="40"/>
                    <a:pt x="36" y="38"/>
                    <a:pt x="38" y="38"/>
                  </a:cubicBezTo>
                  <a:cubicBezTo>
                    <a:pt x="44" y="38"/>
                    <a:pt x="45" y="43"/>
                    <a:pt x="43" y="48"/>
                  </a:cubicBezTo>
                  <a:cubicBezTo>
                    <a:pt x="41" y="52"/>
                    <a:pt x="42" y="57"/>
                    <a:pt x="44" y="61"/>
                  </a:cubicBezTo>
                  <a:cubicBezTo>
                    <a:pt x="45" y="64"/>
                    <a:pt x="47" y="66"/>
                    <a:pt x="47" y="69"/>
                  </a:cubicBezTo>
                  <a:cubicBezTo>
                    <a:pt x="47" y="74"/>
                    <a:pt x="39" y="74"/>
                    <a:pt x="36" y="74"/>
                  </a:cubicBezTo>
                  <a:cubicBezTo>
                    <a:pt x="34" y="74"/>
                    <a:pt x="25" y="69"/>
                    <a:pt x="26" y="75"/>
                  </a:cubicBezTo>
                  <a:cubicBezTo>
                    <a:pt x="26" y="78"/>
                    <a:pt x="25" y="79"/>
                    <a:pt x="23" y="81"/>
                  </a:cubicBezTo>
                  <a:cubicBezTo>
                    <a:pt x="23" y="82"/>
                    <a:pt x="23" y="82"/>
                    <a:pt x="23" y="83"/>
                  </a:cubicBezTo>
                  <a:cubicBezTo>
                    <a:pt x="22" y="84"/>
                    <a:pt x="26" y="85"/>
                    <a:pt x="28" y="85"/>
                  </a:cubicBezTo>
                  <a:cubicBezTo>
                    <a:pt x="29" y="84"/>
                    <a:pt x="31" y="84"/>
                    <a:pt x="32" y="84"/>
                  </a:cubicBezTo>
                  <a:cubicBezTo>
                    <a:pt x="33" y="84"/>
                    <a:pt x="34" y="84"/>
                    <a:pt x="34" y="84"/>
                  </a:cubicBezTo>
                  <a:cubicBezTo>
                    <a:pt x="35" y="85"/>
                    <a:pt x="36" y="85"/>
                    <a:pt x="37" y="86"/>
                  </a:cubicBezTo>
                  <a:cubicBezTo>
                    <a:pt x="40" y="87"/>
                    <a:pt x="43" y="88"/>
                    <a:pt x="43" y="91"/>
                  </a:cubicBezTo>
                  <a:cubicBezTo>
                    <a:pt x="44" y="92"/>
                    <a:pt x="45" y="92"/>
                    <a:pt x="46" y="93"/>
                  </a:cubicBezTo>
                  <a:cubicBezTo>
                    <a:pt x="48" y="94"/>
                    <a:pt x="51" y="97"/>
                    <a:pt x="49" y="100"/>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2" name="Freeform 8"/>
            <p:cNvSpPr>
              <a:spLocks/>
            </p:cNvSpPr>
            <p:nvPr/>
          </p:nvSpPr>
          <p:spPr bwMode="auto">
            <a:xfrm>
              <a:off x="3246438" y="165101"/>
              <a:ext cx="542925" cy="990600"/>
            </a:xfrm>
            <a:custGeom>
              <a:avLst/>
              <a:gdLst>
                <a:gd name="T0" fmla="*/ 46 w 63"/>
                <a:gd name="T1" fmla="*/ 83 h 115"/>
                <a:gd name="T2" fmla="*/ 46 w 63"/>
                <a:gd name="T3" fmla="*/ 84 h 115"/>
                <a:gd name="T4" fmla="*/ 44 w 63"/>
                <a:gd name="T5" fmla="*/ 84 h 115"/>
                <a:gd name="T6" fmla="*/ 38 w 63"/>
                <a:gd name="T7" fmla="*/ 81 h 115"/>
                <a:gd name="T8" fmla="*/ 37 w 63"/>
                <a:gd name="T9" fmla="*/ 84 h 115"/>
                <a:gd name="T10" fmla="*/ 36 w 63"/>
                <a:gd name="T11" fmla="*/ 89 h 115"/>
                <a:gd name="T12" fmla="*/ 29 w 63"/>
                <a:gd name="T13" fmla="*/ 90 h 115"/>
                <a:gd name="T14" fmla="*/ 28 w 63"/>
                <a:gd name="T15" fmla="*/ 88 h 115"/>
                <a:gd name="T16" fmla="*/ 25 w 63"/>
                <a:gd name="T17" fmla="*/ 107 h 115"/>
                <a:gd name="T18" fmla="*/ 19 w 63"/>
                <a:gd name="T19" fmla="*/ 114 h 115"/>
                <a:gd name="T20" fmla="*/ 13 w 63"/>
                <a:gd name="T21" fmla="*/ 103 h 115"/>
                <a:gd name="T22" fmla="*/ 14 w 63"/>
                <a:gd name="T23" fmla="*/ 97 h 115"/>
                <a:gd name="T24" fmla="*/ 6 w 63"/>
                <a:gd name="T25" fmla="*/ 90 h 115"/>
                <a:gd name="T26" fmla="*/ 5 w 63"/>
                <a:gd name="T27" fmla="*/ 74 h 115"/>
                <a:gd name="T28" fmla="*/ 16 w 63"/>
                <a:gd name="T29" fmla="*/ 74 h 115"/>
                <a:gd name="T30" fmla="*/ 28 w 63"/>
                <a:gd name="T31" fmla="*/ 73 h 115"/>
                <a:gd name="T32" fmla="*/ 33 w 63"/>
                <a:gd name="T33" fmla="*/ 70 h 115"/>
                <a:gd name="T34" fmla="*/ 34 w 63"/>
                <a:gd name="T35" fmla="*/ 62 h 115"/>
                <a:gd name="T36" fmla="*/ 34 w 63"/>
                <a:gd name="T37" fmla="*/ 62 h 115"/>
                <a:gd name="T38" fmla="*/ 33 w 63"/>
                <a:gd name="T39" fmla="*/ 62 h 115"/>
                <a:gd name="T40" fmla="*/ 29 w 63"/>
                <a:gd name="T41" fmla="*/ 66 h 115"/>
                <a:gd name="T42" fmla="*/ 26 w 63"/>
                <a:gd name="T43" fmla="*/ 65 h 115"/>
                <a:gd name="T44" fmla="*/ 26 w 63"/>
                <a:gd name="T45" fmla="*/ 65 h 115"/>
                <a:gd name="T46" fmla="*/ 24 w 63"/>
                <a:gd name="T47" fmla="*/ 70 h 115"/>
                <a:gd name="T48" fmla="*/ 19 w 63"/>
                <a:gd name="T49" fmla="*/ 67 h 115"/>
                <a:gd name="T50" fmla="*/ 19 w 63"/>
                <a:gd name="T51" fmla="*/ 67 h 115"/>
                <a:gd name="T52" fmla="*/ 14 w 63"/>
                <a:gd name="T53" fmla="*/ 71 h 115"/>
                <a:gd name="T54" fmla="*/ 8 w 63"/>
                <a:gd name="T55" fmla="*/ 68 h 115"/>
                <a:gd name="T56" fmla="*/ 8 w 63"/>
                <a:gd name="T57" fmla="*/ 64 h 115"/>
                <a:gd name="T58" fmla="*/ 11 w 63"/>
                <a:gd name="T59" fmla="*/ 63 h 115"/>
                <a:gd name="T60" fmla="*/ 12 w 63"/>
                <a:gd name="T61" fmla="*/ 59 h 115"/>
                <a:gd name="T62" fmla="*/ 11 w 63"/>
                <a:gd name="T63" fmla="*/ 60 h 115"/>
                <a:gd name="T64" fmla="*/ 7 w 63"/>
                <a:gd name="T65" fmla="*/ 48 h 115"/>
                <a:gd name="T66" fmla="*/ 9 w 63"/>
                <a:gd name="T67" fmla="*/ 46 h 115"/>
                <a:gd name="T68" fmla="*/ 14 w 63"/>
                <a:gd name="T69" fmla="*/ 49 h 115"/>
                <a:gd name="T70" fmla="*/ 25 w 63"/>
                <a:gd name="T71" fmla="*/ 36 h 115"/>
                <a:gd name="T72" fmla="*/ 25 w 63"/>
                <a:gd name="T73" fmla="*/ 36 h 115"/>
                <a:gd name="T74" fmla="*/ 23 w 63"/>
                <a:gd name="T75" fmla="*/ 36 h 115"/>
                <a:gd name="T76" fmla="*/ 21 w 63"/>
                <a:gd name="T77" fmla="*/ 42 h 115"/>
                <a:gd name="T78" fmla="*/ 12 w 63"/>
                <a:gd name="T79" fmla="*/ 38 h 115"/>
                <a:gd name="T80" fmla="*/ 14 w 63"/>
                <a:gd name="T81" fmla="*/ 29 h 115"/>
                <a:gd name="T82" fmla="*/ 15 w 63"/>
                <a:gd name="T83" fmla="*/ 18 h 115"/>
                <a:gd name="T84" fmla="*/ 20 w 63"/>
                <a:gd name="T85" fmla="*/ 12 h 115"/>
                <a:gd name="T86" fmla="*/ 30 w 63"/>
                <a:gd name="T87" fmla="*/ 1 h 115"/>
                <a:gd name="T88" fmla="*/ 32 w 63"/>
                <a:gd name="T89" fmla="*/ 1 h 115"/>
                <a:gd name="T90" fmla="*/ 32 w 63"/>
                <a:gd name="T91" fmla="*/ 2 h 115"/>
                <a:gd name="T92" fmla="*/ 43 w 63"/>
                <a:gd name="T93" fmla="*/ 9 h 115"/>
                <a:gd name="T94" fmla="*/ 53 w 63"/>
                <a:gd name="T95" fmla="*/ 17 h 115"/>
                <a:gd name="T96" fmla="*/ 59 w 63"/>
                <a:gd name="T97" fmla="*/ 28 h 115"/>
                <a:gd name="T98" fmla="*/ 62 w 63"/>
                <a:gd name="T99" fmla="*/ 41 h 115"/>
                <a:gd name="T100" fmla="*/ 46 w 63"/>
                <a:gd name="T101" fmla="*/ 83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3" h="115">
                  <a:moveTo>
                    <a:pt x="46" y="83"/>
                  </a:moveTo>
                  <a:cubicBezTo>
                    <a:pt x="46" y="83"/>
                    <a:pt x="46" y="84"/>
                    <a:pt x="46" y="84"/>
                  </a:cubicBezTo>
                  <a:cubicBezTo>
                    <a:pt x="45" y="85"/>
                    <a:pt x="44" y="85"/>
                    <a:pt x="44" y="84"/>
                  </a:cubicBezTo>
                  <a:cubicBezTo>
                    <a:pt x="42" y="82"/>
                    <a:pt x="40" y="81"/>
                    <a:pt x="38" y="81"/>
                  </a:cubicBezTo>
                  <a:cubicBezTo>
                    <a:pt x="35" y="81"/>
                    <a:pt x="37" y="83"/>
                    <a:pt x="37" y="84"/>
                  </a:cubicBezTo>
                  <a:cubicBezTo>
                    <a:pt x="38" y="86"/>
                    <a:pt x="37" y="88"/>
                    <a:pt x="36" y="89"/>
                  </a:cubicBezTo>
                  <a:cubicBezTo>
                    <a:pt x="34" y="91"/>
                    <a:pt x="31" y="91"/>
                    <a:pt x="29" y="90"/>
                  </a:cubicBezTo>
                  <a:cubicBezTo>
                    <a:pt x="28" y="89"/>
                    <a:pt x="28" y="89"/>
                    <a:pt x="28" y="88"/>
                  </a:cubicBezTo>
                  <a:cubicBezTo>
                    <a:pt x="26" y="92"/>
                    <a:pt x="26" y="103"/>
                    <a:pt x="25" y="107"/>
                  </a:cubicBezTo>
                  <a:cubicBezTo>
                    <a:pt x="23" y="111"/>
                    <a:pt x="22" y="113"/>
                    <a:pt x="19" y="114"/>
                  </a:cubicBezTo>
                  <a:cubicBezTo>
                    <a:pt x="16" y="115"/>
                    <a:pt x="13" y="105"/>
                    <a:pt x="13" y="103"/>
                  </a:cubicBezTo>
                  <a:cubicBezTo>
                    <a:pt x="12" y="101"/>
                    <a:pt x="13" y="99"/>
                    <a:pt x="14" y="97"/>
                  </a:cubicBezTo>
                  <a:cubicBezTo>
                    <a:pt x="15" y="91"/>
                    <a:pt x="10" y="92"/>
                    <a:pt x="6" y="90"/>
                  </a:cubicBezTo>
                  <a:cubicBezTo>
                    <a:pt x="1" y="88"/>
                    <a:pt x="0" y="77"/>
                    <a:pt x="5" y="74"/>
                  </a:cubicBezTo>
                  <a:cubicBezTo>
                    <a:pt x="9" y="72"/>
                    <a:pt x="12" y="73"/>
                    <a:pt x="16" y="74"/>
                  </a:cubicBezTo>
                  <a:cubicBezTo>
                    <a:pt x="20" y="75"/>
                    <a:pt x="25" y="75"/>
                    <a:pt x="28" y="73"/>
                  </a:cubicBezTo>
                  <a:cubicBezTo>
                    <a:pt x="30" y="72"/>
                    <a:pt x="32" y="71"/>
                    <a:pt x="33" y="70"/>
                  </a:cubicBezTo>
                  <a:cubicBezTo>
                    <a:pt x="35" y="67"/>
                    <a:pt x="36" y="65"/>
                    <a:pt x="34" y="62"/>
                  </a:cubicBezTo>
                  <a:cubicBezTo>
                    <a:pt x="34" y="62"/>
                    <a:pt x="34" y="62"/>
                    <a:pt x="34" y="62"/>
                  </a:cubicBezTo>
                  <a:cubicBezTo>
                    <a:pt x="34" y="62"/>
                    <a:pt x="33" y="62"/>
                    <a:pt x="33" y="62"/>
                  </a:cubicBezTo>
                  <a:cubicBezTo>
                    <a:pt x="32" y="63"/>
                    <a:pt x="30" y="66"/>
                    <a:pt x="29" y="66"/>
                  </a:cubicBezTo>
                  <a:cubicBezTo>
                    <a:pt x="28" y="65"/>
                    <a:pt x="27" y="65"/>
                    <a:pt x="26" y="65"/>
                  </a:cubicBezTo>
                  <a:cubicBezTo>
                    <a:pt x="26" y="65"/>
                    <a:pt x="26" y="65"/>
                    <a:pt x="26" y="65"/>
                  </a:cubicBezTo>
                  <a:cubicBezTo>
                    <a:pt x="26" y="67"/>
                    <a:pt x="26" y="69"/>
                    <a:pt x="24" y="70"/>
                  </a:cubicBezTo>
                  <a:cubicBezTo>
                    <a:pt x="21" y="71"/>
                    <a:pt x="22" y="63"/>
                    <a:pt x="19" y="67"/>
                  </a:cubicBezTo>
                  <a:cubicBezTo>
                    <a:pt x="19" y="67"/>
                    <a:pt x="19" y="67"/>
                    <a:pt x="19" y="67"/>
                  </a:cubicBezTo>
                  <a:cubicBezTo>
                    <a:pt x="18" y="69"/>
                    <a:pt x="16" y="72"/>
                    <a:pt x="14" y="71"/>
                  </a:cubicBezTo>
                  <a:cubicBezTo>
                    <a:pt x="12" y="71"/>
                    <a:pt x="9" y="69"/>
                    <a:pt x="8" y="68"/>
                  </a:cubicBezTo>
                  <a:cubicBezTo>
                    <a:pt x="6" y="66"/>
                    <a:pt x="7" y="65"/>
                    <a:pt x="8" y="64"/>
                  </a:cubicBezTo>
                  <a:cubicBezTo>
                    <a:pt x="9" y="63"/>
                    <a:pt x="10" y="63"/>
                    <a:pt x="11" y="63"/>
                  </a:cubicBezTo>
                  <a:cubicBezTo>
                    <a:pt x="14" y="59"/>
                    <a:pt x="14" y="58"/>
                    <a:pt x="12" y="59"/>
                  </a:cubicBezTo>
                  <a:cubicBezTo>
                    <a:pt x="12" y="60"/>
                    <a:pt x="11" y="60"/>
                    <a:pt x="11" y="60"/>
                  </a:cubicBezTo>
                  <a:cubicBezTo>
                    <a:pt x="5" y="59"/>
                    <a:pt x="6" y="53"/>
                    <a:pt x="7" y="48"/>
                  </a:cubicBezTo>
                  <a:cubicBezTo>
                    <a:pt x="7" y="47"/>
                    <a:pt x="8" y="46"/>
                    <a:pt x="9" y="46"/>
                  </a:cubicBezTo>
                  <a:cubicBezTo>
                    <a:pt x="11" y="47"/>
                    <a:pt x="12" y="48"/>
                    <a:pt x="14" y="49"/>
                  </a:cubicBezTo>
                  <a:cubicBezTo>
                    <a:pt x="22" y="54"/>
                    <a:pt x="25" y="42"/>
                    <a:pt x="25" y="36"/>
                  </a:cubicBezTo>
                  <a:cubicBezTo>
                    <a:pt x="25" y="36"/>
                    <a:pt x="25" y="36"/>
                    <a:pt x="25" y="36"/>
                  </a:cubicBezTo>
                  <a:cubicBezTo>
                    <a:pt x="24" y="33"/>
                    <a:pt x="23" y="31"/>
                    <a:pt x="23" y="36"/>
                  </a:cubicBezTo>
                  <a:cubicBezTo>
                    <a:pt x="23" y="38"/>
                    <a:pt x="22" y="41"/>
                    <a:pt x="21" y="42"/>
                  </a:cubicBezTo>
                  <a:cubicBezTo>
                    <a:pt x="16" y="45"/>
                    <a:pt x="13" y="43"/>
                    <a:pt x="12" y="38"/>
                  </a:cubicBezTo>
                  <a:cubicBezTo>
                    <a:pt x="11" y="35"/>
                    <a:pt x="13" y="32"/>
                    <a:pt x="14" y="29"/>
                  </a:cubicBezTo>
                  <a:cubicBezTo>
                    <a:pt x="15" y="25"/>
                    <a:pt x="14" y="21"/>
                    <a:pt x="15" y="18"/>
                  </a:cubicBezTo>
                  <a:cubicBezTo>
                    <a:pt x="15" y="15"/>
                    <a:pt x="18" y="14"/>
                    <a:pt x="20" y="12"/>
                  </a:cubicBezTo>
                  <a:cubicBezTo>
                    <a:pt x="24" y="10"/>
                    <a:pt x="27" y="6"/>
                    <a:pt x="30" y="1"/>
                  </a:cubicBezTo>
                  <a:cubicBezTo>
                    <a:pt x="30" y="0"/>
                    <a:pt x="31" y="1"/>
                    <a:pt x="32" y="1"/>
                  </a:cubicBezTo>
                  <a:cubicBezTo>
                    <a:pt x="32" y="1"/>
                    <a:pt x="32" y="1"/>
                    <a:pt x="32" y="2"/>
                  </a:cubicBezTo>
                  <a:cubicBezTo>
                    <a:pt x="36" y="4"/>
                    <a:pt x="40" y="6"/>
                    <a:pt x="43" y="9"/>
                  </a:cubicBezTo>
                  <a:cubicBezTo>
                    <a:pt x="46" y="12"/>
                    <a:pt x="51" y="13"/>
                    <a:pt x="53" y="17"/>
                  </a:cubicBezTo>
                  <a:cubicBezTo>
                    <a:pt x="55" y="20"/>
                    <a:pt x="58" y="24"/>
                    <a:pt x="59" y="28"/>
                  </a:cubicBezTo>
                  <a:cubicBezTo>
                    <a:pt x="61" y="32"/>
                    <a:pt x="62" y="36"/>
                    <a:pt x="62" y="41"/>
                  </a:cubicBezTo>
                  <a:cubicBezTo>
                    <a:pt x="63" y="54"/>
                    <a:pt x="60" y="77"/>
                    <a:pt x="46" y="83"/>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53" name="Group 52"/>
          <p:cNvGrpSpPr>
            <a:grpSpLocks noChangeAspect="1"/>
          </p:cNvGrpSpPr>
          <p:nvPr/>
        </p:nvGrpSpPr>
        <p:grpSpPr>
          <a:xfrm>
            <a:off x="6066352" y="2508123"/>
            <a:ext cx="465005" cy="731520"/>
            <a:chOff x="2868613" y="2025651"/>
            <a:chExt cx="661988" cy="1041400"/>
          </a:xfrm>
        </p:grpSpPr>
        <p:sp>
          <p:nvSpPr>
            <p:cNvPr id="54" name="Freeform 28"/>
            <p:cNvSpPr>
              <a:spLocks noEditPoints="1"/>
            </p:cNvSpPr>
            <p:nvPr/>
          </p:nvSpPr>
          <p:spPr bwMode="auto">
            <a:xfrm>
              <a:off x="2868613" y="2025651"/>
              <a:ext cx="661988" cy="782638"/>
            </a:xfrm>
            <a:custGeom>
              <a:avLst/>
              <a:gdLst>
                <a:gd name="T0" fmla="*/ 35 w 77"/>
                <a:gd name="T1" fmla="*/ 90 h 91"/>
                <a:gd name="T2" fmla="*/ 35 w 77"/>
                <a:gd name="T3" fmla="*/ 58 h 91"/>
                <a:gd name="T4" fmla="*/ 29 w 77"/>
                <a:gd name="T5" fmla="*/ 51 h 91"/>
                <a:gd name="T6" fmla="*/ 24 w 77"/>
                <a:gd name="T7" fmla="*/ 37 h 91"/>
                <a:gd name="T8" fmla="*/ 39 w 77"/>
                <a:gd name="T9" fmla="*/ 52 h 91"/>
                <a:gd name="T10" fmla="*/ 56 w 77"/>
                <a:gd name="T11" fmla="*/ 27 h 91"/>
                <a:gd name="T12" fmla="*/ 41 w 77"/>
                <a:gd name="T13" fmla="*/ 58 h 91"/>
                <a:gd name="T14" fmla="*/ 41 w 77"/>
                <a:gd name="T15" fmla="*/ 90 h 91"/>
                <a:gd name="T16" fmla="*/ 49 w 77"/>
                <a:gd name="T17" fmla="*/ 90 h 91"/>
                <a:gd name="T18" fmla="*/ 53 w 77"/>
                <a:gd name="T19" fmla="*/ 91 h 91"/>
                <a:gd name="T20" fmla="*/ 54 w 77"/>
                <a:gd name="T21" fmla="*/ 84 h 91"/>
                <a:gd name="T22" fmla="*/ 77 w 77"/>
                <a:gd name="T23" fmla="*/ 38 h 91"/>
                <a:gd name="T24" fmla="*/ 38 w 77"/>
                <a:gd name="T25" fmla="*/ 0 h 91"/>
                <a:gd name="T26" fmla="*/ 0 w 77"/>
                <a:gd name="T27" fmla="*/ 38 h 91"/>
                <a:gd name="T28" fmla="*/ 23 w 77"/>
                <a:gd name="T29" fmla="*/ 84 h 91"/>
                <a:gd name="T30" fmla="*/ 24 w 77"/>
                <a:gd name="T31" fmla="*/ 91 h 91"/>
                <a:gd name="T32" fmla="*/ 27 w 77"/>
                <a:gd name="T33" fmla="*/ 90 h 91"/>
                <a:gd name="T34" fmla="*/ 35 w 77"/>
                <a:gd name="T35" fmla="*/ 90 h 91"/>
                <a:gd name="T36" fmla="*/ 14 w 77"/>
                <a:gd name="T37" fmla="*/ 55 h 91"/>
                <a:gd name="T38" fmla="*/ 14 w 77"/>
                <a:gd name="T39" fmla="*/ 49 h 91"/>
                <a:gd name="T40" fmla="*/ 14 w 77"/>
                <a:gd name="T41" fmla="*/ 55 h 91"/>
                <a:gd name="T42" fmla="*/ 18 w 77"/>
                <a:gd name="T43" fmla="*/ 25 h 91"/>
                <a:gd name="T44" fmla="*/ 14 w 77"/>
                <a:gd name="T45" fmla="*/ 38 h 91"/>
                <a:gd name="T46" fmla="*/ 8 w 77"/>
                <a:gd name="T47" fmla="*/ 37 h 91"/>
                <a:gd name="T48" fmla="*/ 16 w 77"/>
                <a:gd name="T49" fmla="*/ 21 h 91"/>
                <a:gd name="T50" fmla="*/ 18 w 77"/>
                <a:gd name="T51" fmla="*/ 25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7" h="91">
                  <a:moveTo>
                    <a:pt x="35" y="90"/>
                  </a:moveTo>
                  <a:cubicBezTo>
                    <a:pt x="35" y="58"/>
                    <a:pt x="35" y="58"/>
                    <a:pt x="35" y="58"/>
                  </a:cubicBezTo>
                  <a:cubicBezTo>
                    <a:pt x="35" y="58"/>
                    <a:pt x="30" y="56"/>
                    <a:pt x="29" y="51"/>
                  </a:cubicBezTo>
                  <a:cubicBezTo>
                    <a:pt x="28" y="45"/>
                    <a:pt x="24" y="37"/>
                    <a:pt x="24" y="37"/>
                  </a:cubicBezTo>
                  <a:cubicBezTo>
                    <a:pt x="38" y="44"/>
                    <a:pt x="39" y="52"/>
                    <a:pt x="39" y="52"/>
                  </a:cubicBezTo>
                  <a:cubicBezTo>
                    <a:pt x="41" y="36"/>
                    <a:pt x="56" y="27"/>
                    <a:pt x="56" y="27"/>
                  </a:cubicBezTo>
                  <a:cubicBezTo>
                    <a:pt x="53" y="52"/>
                    <a:pt x="43" y="49"/>
                    <a:pt x="41" y="58"/>
                  </a:cubicBezTo>
                  <a:cubicBezTo>
                    <a:pt x="41" y="90"/>
                    <a:pt x="41" y="90"/>
                    <a:pt x="41" y="90"/>
                  </a:cubicBezTo>
                  <a:cubicBezTo>
                    <a:pt x="49" y="90"/>
                    <a:pt x="49" y="90"/>
                    <a:pt x="49" y="90"/>
                  </a:cubicBezTo>
                  <a:cubicBezTo>
                    <a:pt x="51" y="90"/>
                    <a:pt x="52" y="90"/>
                    <a:pt x="53" y="91"/>
                  </a:cubicBezTo>
                  <a:cubicBezTo>
                    <a:pt x="53" y="89"/>
                    <a:pt x="54" y="87"/>
                    <a:pt x="54" y="84"/>
                  </a:cubicBezTo>
                  <a:cubicBezTo>
                    <a:pt x="54" y="73"/>
                    <a:pt x="77" y="65"/>
                    <a:pt x="77" y="38"/>
                  </a:cubicBezTo>
                  <a:cubicBezTo>
                    <a:pt x="77" y="17"/>
                    <a:pt x="60" y="0"/>
                    <a:pt x="38" y="0"/>
                  </a:cubicBezTo>
                  <a:cubicBezTo>
                    <a:pt x="17" y="0"/>
                    <a:pt x="0" y="17"/>
                    <a:pt x="0" y="38"/>
                  </a:cubicBezTo>
                  <a:cubicBezTo>
                    <a:pt x="0" y="65"/>
                    <a:pt x="23" y="73"/>
                    <a:pt x="23" y="84"/>
                  </a:cubicBezTo>
                  <a:cubicBezTo>
                    <a:pt x="23" y="87"/>
                    <a:pt x="23" y="89"/>
                    <a:pt x="24" y="91"/>
                  </a:cubicBezTo>
                  <a:cubicBezTo>
                    <a:pt x="25" y="90"/>
                    <a:pt x="26" y="90"/>
                    <a:pt x="27" y="90"/>
                  </a:cubicBezTo>
                  <a:lnTo>
                    <a:pt x="35" y="90"/>
                  </a:lnTo>
                  <a:close/>
                  <a:moveTo>
                    <a:pt x="14" y="55"/>
                  </a:moveTo>
                  <a:cubicBezTo>
                    <a:pt x="10" y="55"/>
                    <a:pt x="11" y="49"/>
                    <a:pt x="14" y="49"/>
                  </a:cubicBezTo>
                  <a:cubicBezTo>
                    <a:pt x="18" y="49"/>
                    <a:pt x="18" y="55"/>
                    <a:pt x="14" y="55"/>
                  </a:cubicBezTo>
                  <a:close/>
                  <a:moveTo>
                    <a:pt x="18" y="25"/>
                  </a:moveTo>
                  <a:cubicBezTo>
                    <a:pt x="15" y="29"/>
                    <a:pt x="15" y="34"/>
                    <a:pt x="14" y="38"/>
                  </a:cubicBezTo>
                  <a:cubicBezTo>
                    <a:pt x="13" y="42"/>
                    <a:pt x="8" y="40"/>
                    <a:pt x="8" y="37"/>
                  </a:cubicBezTo>
                  <a:cubicBezTo>
                    <a:pt x="8" y="31"/>
                    <a:pt x="10" y="24"/>
                    <a:pt x="16" y="21"/>
                  </a:cubicBezTo>
                  <a:cubicBezTo>
                    <a:pt x="18" y="20"/>
                    <a:pt x="20" y="23"/>
                    <a:pt x="18" y="25"/>
                  </a:cubicBezTo>
                  <a:close/>
                </a:path>
              </a:pathLst>
            </a:custGeom>
            <a:solidFill>
              <a:srgbClr val="FFCF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5" name="Freeform 29"/>
            <p:cNvSpPr>
              <a:spLocks/>
            </p:cNvSpPr>
            <p:nvPr/>
          </p:nvSpPr>
          <p:spPr bwMode="auto">
            <a:xfrm>
              <a:off x="2936876" y="2197101"/>
              <a:ext cx="103188" cy="190500"/>
            </a:xfrm>
            <a:custGeom>
              <a:avLst/>
              <a:gdLst>
                <a:gd name="T0" fmla="*/ 8 w 12"/>
                <a:gd name="T1" fmla="*/ 1 h 22"/>
                <a:gd name="T2" fmla="*/ 0 w 12"/>
                <a:gd name="T3" fmla="*/ 17 h 22"/>
                <a:gd name="T4" fmla="*/ 6 w 12"/>
                <a:gd name="T5" fmla="*/ 18 h 22"/>
                <a:gd name="T6" fmla="*/ 10 w 12"/>
                <a:gd name="T7" fmla="*/ 5 h 22"/>
                <a:gd name="T8" fmla="*/ 8 w 12"/>
                <a:gd name="T9" fmla="*/ 1 h 22"/>
              </a:gdLst>
              <a:ahLst/>
              <a:cxnLst>
                <a:cxn ang="0">
                  <a:pos x="T0" y="T1"/>
                </a:cxn>
                <a:cxn ang="0">
                  <a:pos x="T2" y="T3"/>
                </a:cxn>
                <a:cxn ang="0">
                  <a:pos x="T4" y="T5"/>
                </a:cxn>
                <a:cxn ang="0">
                  <a:pos x="T6" y="T7"/>
                </a:cxn>
                <a:cxn ang="0">
                  <a:pos x="T8" y="T9"/>
                </a:cxn>
              </a:cxnLst>
              <a:rect l="0" t="0" r="r" b="b"/>
              <a:pathLst>
                <a:path w="12" h="22">
                  <a:moveTo>
                    <a:pt x="8" y="1"/>
                  </a:moveTo>
                  <a:cubicBezTo>
                    <a:pt x="2" y="4"/>
                    <a:pt x="0" y="11"/>
                    <a:pt x="0" y="17"/>
                  </a:cubicBezTo>
                  <a:cubicBezTo>
                    <a:pt x="0" y="20"/>
                    <a:pt x="5" y="22"/>
                    <a:pt x="6" y="18"/>
                  </a:cubicBezTo>
                  <a:cubicBezTo>
                    <a:pt x="7" y="14"/>
                    <a:pt x="7" y="9"/>
                    <a:pt x="10" y="5"/>
                  </a:cubicBezTo>
                  <a:cubicBezTo>
                    <a:pt x="12" y="3"/>
                    <a:pt x="10" y="0"/>
                    <a:pt x="8"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6" name="Freeform 30"/>
            <p:cNvSpPr>
              <a:spLocks/>
            </p:cNvSpPr>
            <p:nvPr/>
          </p:nvSpPr>
          <p:spPr bwMode="auto">
            <a:xfrm>
              <a:off x="2954338" y="2447926"/>
              <a:ext cx="68263" cy="50800"/>
            </a:xfrm>
            <a:custGeom>
              <a:avLst/>
              <a:gdLst>
                <a:gd name="T0" fmla="*/ 4 w 8"/>
                <a:gd name="T1" fmla="*/ 0 h 6"/>
                <a:gd name="T2" fmla="*/ 4 w 8"/>
                <a:gd name="T3" fmla="*/ 6 h 6"/>
                <a:gd name="T4" fmla="*/ 4 w 8"/>
                <a:gd name="T5" fmla="*/ 0 h 6"/>
              </a:gdLst>
              <a:ahLst/>
              <a:cxnLst>
                <a:cxn ang="0">
                  <a:pos x="T0" y="T1"/>
                </a:cxn>
                <a:cxn ang="0">
                  <a:pos x="T2" y="T3"/>
                </a:cxn>
                <a:cxn ang="0">
                  <a:pos x="T4" y="T5"/>
                </a:cxn>
              </a:cxnLst>
              <a:rect l="0" t="0" r="r" b="b"/>
              <a:pathLst>
                <a:path w="8" h="6">
                  <a:moveTo>
                    <a:pt x="4" y="0"/>
                  </a:moveTo>
                  <a:cubicBezTo>
                    <a:pt x="1" y="0"/>
                    <a:pt x="0" y="6"/>
                    <a:pt x="4" y="6"/>
                  </a:cubicBezTo>
                  <a:cubicBezTo>
                    <a:pt x="8" y="6"/>
                    <a:pt x="8" y="0"/>
                    <a:pt x="4"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31"/>
            <p:cNvSpPr>
              <a:spLocks/>
            </p:cNvSpPr>
            <p:nvPr/>
          </p:nvSpPr>
          <p:spPr bwMode="auto">
            <a:xfrm>
              <a:off x="3100388" y="2989263"/>
              <a:ext cx="188913" cy="77788"/>
            </a:xfrm>
            <a:custGeom>
              <a:avLst/>
              <a:gdLst>
                <a:gd name="T0" fmla="*/ 11 w 22"/>
                <a:gd name="T1" fmla="*/ 9 h 9"/>
                <a:gd name="T2" fmla="*/ 22 w 22"/>
                <a:gd name="T3" fmla="*/ 0 h 9"/>
                <a:gd name="T4" fmla="*/ 0 w 22"/>
                <a:gd name="T5" fmla="*/ 0 h 9"/>
                <a:gd name="T6" fmla="*/ 11 w 22"/>
                <a:gd name="T7" fmla="*/ 9 h 9"/>
              </a:gdLst>
              <a:ahLst/>
              <a:cxnLst>
                <a:cxn ang="0">
                  <a:pos x="T0" y="T1"/>
                </a:cxn>
                <a:cxn ang="0">
                  <a:pos x="T2" y="T3"/>
                </a:cxn>
                <a:cxn ang="0">
                  <a:pos x="T4" y="T5"/>
                </a:cxn>
                <a:cxn ang="0">
                  <a:pos x="T6" y="T7"/>
                </a:cxn>
              </a:cxnLst>
              <a:rect l="0" t="0" r="r" b="b"/>
              <a:pathLst>
                <a:path w="22" h="9">
                  <a:moveTo>
                    <a:pt x="11" y="9"/>
                  </a:moveTo>
                  <a:cubicBezTo>
                    <a:pt x="17" y="9"/>
                    <a:pt x="21" y="5"/>
                    <a:pt x="22" y="0"/>
                  </a:cubicBezTo>
                  <a:cubicBezTo>
                    <a:pt x="0" y="0"/>
                    <a:pt x="0" y="0"/>
                    <a:pt x="0" y="0"/>
                  </a:cubicBezTo>
                  <a:cubicBezTo>
                    <a:pt x="2" y="5"/>
                    <a:pt x="6" y="9"/>
                    <a:pt x="11" y="9"/>
                  </a:cubicBezTo>
                  <a:close/>
                </a:path>
              </a:pathLst>
            </a:custGeom>
            <a:solidFill>
              <a:srgbClr val="6574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32"/>
            <p:cNvSpPr>
              <a:spLocks/>
            </p:cNvSpPr>
            <p:nvPr/>
          </p:nvSpPr>
          <p:spPr bwMode="auto">
            <a:xfrm>
              <a:off x="3057526" y="2257426"/>
              <a:ext cx="292100" cy="611188"/>
            </a:xfrm>
            <a:custGeom>
              <a:avLst/>
              <a:gdLst>
                <a:gd name="T0" fmla="*/ 14 w 34"/>
                <a:gd name="T1" fmla="*/ 71 h 71"/>
                <a:gd name="T2" fmla="*/ 18 w 34"/>
                <a:gd name="T3" fmla="*/ 71 h 71"/>
                <a:gd name="T4" fmla="*/ 28 w 34"/>
                <a:gd name="T5" fmla="*/ 71 h 71"/>
                <a:gd name="T6" fmla="*/ 30 w 34"/>
                <a:gd name="T7" fmla="*/ 71 h 71"/>
                <a:gd name="T8" fmla="*/ 32 w 34"/>
                <a:gd name="T9" fmla="*/ 67 h 71"/>
                <a:gd name="T10" fmla="*/ 32 w 34"/>
                <a:gd name="T11" fmla="*/ 67 h 71"/>
                <a:gd name="T12" fmla="*/ 31 w 34"/>
                <a:gd name="T13" fmla="*/ 64 h 71"/>
                <a:gd name="T14" fmla="*/ 27 w 34"/>
                <a:gd name="T15" fmla="*/ 63 h 71"/>
                <a:gd name="T16" fmla="*/ 19 w 34"/>
                <a:gd name="T17" fmla="*/ 63 h 71"/>
                <a:gd name="T18" fmla="*/ 19 w 34"/>
                <a:gd name="T19" fmla="*/ 31 h 71"/>
                <a:gd name="T20" fmla="*/ 34 w 34"/>
                <a:gd name="T21" fmla="*/ 0 h 71"/>
                <a:gd name="T22" fmla="*/ 17 w 34"/>
                <a:gd name="T23" fmla="*/ 25 h 71"/>
                <a:gd name="T24" fmla="*/ 2 w 34"/>
                <a:gd name="T25" fmla="*/ 10 h 71"/>
                <a:gd name="T26" fmla="*/ 7 w 34"/>
                <a:gd name="T27" fmla="*/ 24 h 71"/>
                <a:gd name="T28" fmla="*/ 13 w 34"/>
                <a:gd name="T29" fmla="*/ 31 h 71"/>
                <a:gd name="T30" fmla="*/ 13 w 34"/>
                <a:gd name="T31" fmla="*/ 63 h 71"/>
                <a:gd name="T32" fmla="*/ 5 w 34"/>
                <a:gd name="T33" fmla="*/ 63 h 71"/>
                <a:gd name="T34" fmla="*/ 2 w 34"/>
                <a:gd name="T35" fmla="*/ 64 h 71"/>
                <a:gd name="T36" fmla="*/ 0 w 34"/>
                <a:gd name="T37" fmla="*/ 67 h 71"/>
                <a:gd name="T38" fmla="*/ 0 w 34"/>
                <a:gd name="T39" fmla="*/ 67 h 71"/>
                <a:gd name="T40" fmla="*/ 2 w 34"/>
                <a:gd name="T41" fmla="*/ 71 h 71"/>
                <a:gd name="T42" fmla="*/ 5 w 34"/>
                <a:gd name="T43" fmla="*/ 71 h 71"/>
                <a:gd name="T44" fmla="*/ 14 w 34"/>
                <a:gd name="T45"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 h="71">
                  <a:moveTo>
                    <a:pt x="14" y="71"/>
                  </a:moveTo>
                  <a:cubicBezTo>
                    <a:pt x="18" y="71"/>
                    <a:pt x="18" y="71"/>
                    <a:pt x="18" y="71"/>
                  </a:cubicBezTo>
                  <a:cubicBezTo>
                    <a:pt x="28" y="71"/>
                    <a:pt x="28" y="71"/>
                    <a:pt x="28" y="71"/>
                  </a:cubicBezTo>
                  <a:cubicBezTo>
                    <a:pt x="29" y="71"/>
                    <a:pt x="30" y="71"/>
                    <a:pt x="30" y="71"/>
                  </a:cubicBezTo>
                  <a:cubicBezTo>
                    <a:pt x="31" y="70"/>
                    <a:pt x="32" y="69"/>
                    <a:pt x="32" y="67"/>
                  </a:cubicBezTo>
                  <a:cubicBezTo>
                    <a:pt x="32" y="67"/>
                    <a:pt x="32" y="67"/>
                    <a:pt x="32" y="67"/>
                  </a:cubicBezTo>
                  <a:cubicBezTo>
                    <a:pt x="32" y="66"/>
                    <a:pt x="32" y="65"/>
                    <a:pt x="31" y="64"/>
                  </a:cubicBezTo>
                  <a:cubicBezTo>
                    <a:pt x="30" y="63"/>
                    <a:pt x="29" y="63"/>
                    <a:pt x="27" y="63"/>
                  </a:cubicBezTo>
                  <a:cubicBezTo>
                    <a:pt x="19" y="63"/>
                    <a:pt x="19" y="63"/>
                    <a:pt x="19" y="63"/>
                  </a:cubicBezTo>
                  <a:cubicBezTo>
                    <a:pt x="19" y="31"/>
                    <a:pt x="19" y="31"/>
                    <a:pt x="19" y="31"/>
                  </a:cubicBezTo>
                  <a:cubicBezTo>
                    <a:pt x="21" y="22"/>
                    <a:pt x="31" y="25"/>
                    <a:pt x="34" y="0"/>
                  </a:cubicBezTo>
                  <a:cubicBezTo>
                    <a:pt x="34" y="0"/>
                    <a:pt x="19" y="9"/>
                    <a:pt x="17" y="25"/>
                  </a:cubicBezTo>
                  <a:cubicBezTo>
                    <a:pt x="17" y="25"/>
                    <a:pt x="16" y="17"/>
                    <a:pt x="2" y="10"/>
                  </a:cubicBezTo>
                  <a:cubicBezTo>
                    <a:pt x="2" y="10"/>
                    <a:pt x="6" y="18"/>
                    <a:pt x="7" y="24"/>
                  </a:cubicBezTo>
                  <a:cubicBezTo>
                    <a:pt x="8" y="29"/>
                    <a:pt x="13" y="31"/>
                    <a:pt x="13" y="31"/>
                  </a:cubicBezTo>
                  <a:cubicBezTo>
                    <a:pt x="13" y="63"/>
                    <a:pt x="13" y="63"/>
                    <a:pt x="13" y="63"/>
                  </a:cubicBezTo>
                  <a:cubicBezTo>
                    <a:pt x="5" y="63"/>
                    <a:pt x="5" y="63"/>
                    <a:pt x="5" y="63"/>
                  </a:cubicBezTo>
                  <a:cubicBezTo>
                    <a:pt x="4" y="63"/>
                    <a:pt x="3" y="63"/>
                    <a:pt x="2" y="64"/>
                  </a:cubicBezTo>
                  <a:cubicBezTo>
                    <a:pt x="1" y="64"/>
                    <a:pt x="0" y="66"/>
                    <a:pt x="0" y="67"/>
                  </a:cubicBezTo>
                  <a:cubicBezTo>
                    <a:pt x="0" y="67"/>
                    <a:pt x="0" y="67"/>
                    <a:pt x="0" y="67"/>
                  </a:cubicBezTo>
                  <a:cubicBezTo>
                    <a:pt x="0" y="69"/>
                    <a:pt x="1" y="71"/>
                    <a:pt x="2" y="71"/>
                  </a:cubicBezTo>
                  <a:cubicBezTo>
                    <a:pt x="3" y="71"/>
                    <a:pt x="4" y="71"/>
                    <a:pt x="5" y="71"/>
                  </a:cubicBezTo>
                  <a:lnTo>
                    <a:pt x="14" y="71"/>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33"/>
            <p:cNvSpPr>
              <a:spLocks/>
            </p:cNvSpPr>
            <p:nvPr/>
          </p:nvSpPr>
          <p:spPr bwMode="auto">
            <a:xfrm>
              <a:off x="3057526" y="2868613"/>
              <a:ext cx="284163" cy="69850"/>
            </a:xfrm>
            <a:custGeom>
              <a:avLst/>
              <a:gdLst>
                <a:gd name="T0" fmla="*/ 33 w 33"/>
                <a:gd name="T1" fmla="*/ 4 h 8"/>
                <a:gd name="T2" fmla="*/ 30 w 33"/>
                <a:gd name="T3" fmla="*/ 0 h 8"/>
                <a:gd name="T4" fmla="*/ 28 w 33"/>
                <a:gd name="T5" fmla="*/ 0 h 8"/>
                <a:gd name="T6" fmla="*/ 18 w 33"/>
                <a:gd name="T7" fmla="*/ 0 h 8"/>
                <a:gd name="T8" fmla="*/ 14 w 33"/>
                <a:gd name="T9" fmla="*/ 0 h 8"/>
                <a:gd name="T10" fmla="*/ 5 w 33"/>
                <a:gd name="T11" fmla="*/ 0 h 8"/>
                <a:gd name="T12" fmla="*/ 2 w 33"/>
                <a:gd name="T13" fmla="*/ 0 h 8"/>
                <a:gd name="T14" fmla="*/ 0 w 33"/>
                <a:gd name="T15" fmla="*/ 4 h 8"/>
                <a:gd name="T16" fmla="*/ 5 w 33"/>
                <a:gd name="T17" fmla="*/ 8 h 8"/>
                <a:gd name="T18" fmla="*/ 28 w 33"/>
                <a:gd name="T19" fmla="*/ 8 h 8"/>
                <a:gd name="T20" fmla="*/ 33 w 33"/>
                <a:gd name="T21"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 h="8">
                  <a:moveTo>
                    <a:pt x="33" y="4"/>
                  </a:moveTo>
                  <a:cubicBezTo>
                    <a:pt x="33" y="2"/>
                    <a:pt x="32" y="1"/>
                    <a:pt x="30" y="0"/>
                  </a:cubicBezTo>
                  <a:cubicBezTo>
                    <a:pt x="30" y="0"/>
                    <a:pt x="29" y="0"/>
                    <a:pt x="28" y="0"/>
                  </a:cubicBezTo>
                  <a:cubicBezTo>
                    <a:pt x="18" y="0"/>
                    <a:pt x="18" y="0"/>
                    <a:pt x="18" y="0"/>
                  </a:cubicBezTo>
                  <a:cubicBezTo>
                    <a:pt x="14" y="0"/>
                    <a:pt x="14" y="0"/>
                    <a:pt x="14" y="0"/>
                  </a:cubicBezTo>
                  <a:cubicBezTo>
                    <a:pt x="5" y="0"/>
                    <a:pt x="5" y="0"/>
                    <a:pt x="5" y="0"/>
                  </a:cubicBezTo>
                  <a:cubicBezTo>
                    <a:pt x="4" y="0"/>
                    <a:pt x="3" y="0"/>
                    <a:pt x="2" y="0"/>
                  </a:cubicBezTo>
                  <a:cubicBezTo>
                    <a:pt x="1" y="1"/>
                    <a:pt x="0" y="2"/>
                    <a:pt x="0" y="4"/>
                  </a:cubicBezTo>
                  <a:cubicBezTo>
                    <a:pt x="0" y="6"/>
                    <a:pt x="2" y="8"/>
                    <a:pt x="5" y="8"/>
                  </a:cubicBezTo>
                  <a:cubicBezTo>
                    <a:pt x="28" y="8"/>
                    <a:pt x="28" y="8"/>
                    <a:pt x="28" y="8"/>
                  </a:cubicBezTo>
                  <a:cubicBezTo>
                    <a:pt x="31" y="8"/>
                    <a:pt x="33" y="6"/>
                    <a:pt x="33" y="4"/>
                  </a:cubicBezTo>
                  <a:close/>
                </a:path>
              </a:pathLst>
            </a:custGeom>
            <a:solidFill>
              <a:srgbClr val="6574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34"/>
            <p:cNvSpPr>
              <a:spLocks/>
            </p:cNvSpPr>
            <p:nvPr/>
          </p:nvSpPr>
          <p:spPr bwMode="auto">
            <a:xfrm>
              <a:off x="3057526" y="2938463"/>
              <a:ext cx="284163" cy="50800"/>
            </a:xfrm>
            <a:custGeom>
              <a:avLst/>
              <a:gdLst>
                <a:gd name="T0" fmla="*/ 5 w 33"/>
                <a:gd name="T1" fmla="*/ 0 h 6"/>
                <a:gd name="T2" fmla="*/ 0 w 33"/>
                <a:gd name="T3" fmla="*/ 3 h 6"/>
                <a:gd name="T4" fmla="*/ 5 w 33"/>
                <a:gd name="T5" fmla="*/ 6 h 6"/>
                <a:gd name="T6" fmla="*/ 5 w 33"/>
                <a:gd name="T7" fmla="*/ 6 h 6"/>
                <a:gd name="T8" fmla="*/ 27 w 33"/>
                <a:gd name="T9" fmla="*/ 6 h 6"/>
                <a:gd name="T10" fmla="*/ 28 w 33"/>
                <a:gd name="T11" fmla="*/ 6 h 6"/>
                <a:gd name="T12" fmla="*/ 33 w 33"/>
                <a:gd name="T13" fmla="*/ 3 h 6"/>
                <a:gd name="T14" fmla="*/ 28 w 33"/>
                <a:gd name="T15" fmla="*/ 0 h 6"/>
                <a:gd name="T16" fmla="*/ 5 w 33"/>
                <a:gd name="T17"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6">
                  <a:moveTo>
                    <a:pt x="5" y="0"/>
                  </a:moveTo>
                  <a:cubicBezTo>
                    <a:pt x="2" y="0"/>
                    <a:pt x="0" y="1"/>
                    <a:pt x="0" y="3"/>
                  </a:cubicBezTo>
                  <a:cubicBezTo>
                    <a:pt x="0" y="5"/>
                    <a:pt x="2" y="6"/>
                    <a:pt x="5" y="6"/>
                  </a:cubicBezTo>
                  <a:cubicBezTo>
                    <a:pt x="5" y="6"/>
                    <a:pt x="5" y="6"/>
                    <a:pt x="5" y="6"/>
                  </a:cubicBezTo>
                  <a:cubicBezTo>
                    <a:pt x="27" y="6"/>
                    <a:pt x="27" y="6"/>
                    <a:pt x="27" y="6"/>
                  </a:cubicBezTo>
                  <a:cubicBezTo>
                    <a:pt x="28" y="6"/>
                    <a:pt x="28" y="6"/>
                    <a:pt x="28" y="6"/>
                  </a:cubicBezTo>
                  <a:cubicBezTo>
                    <a:pt x="31" y="6"/>
                    <a:pt x="33" y="5"/>
                    <a:pt x="33" y="3"/>
                  </a:cubicBezTo>
                  <a:cubicBezTo>
                    <a:pt x="33" y="1"/>
                    <a:pt x="31" y="0"/>
                    <a:pt x="28" y="0"/>
                  </a:cubicBezTo>
                  <a:lnTo>
                    <a:pt x="5" y="0"/>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1" name="Group 60"/>
          <p:cNvGrpSpPr>
            <a:grpSpLocks noChangeAspect="1"/>
          </p:cNvGrpSpPr>
          <p:nvPr/>
        </p:nvGrpSpPr>
        <p:grpSpPr>
          <a:xfrm>
            <a:off x="5920200" y="3642693"/>
            <a:ext cx="773851" cy="731520"/>
            <a:chOff x="8558213" y="2051051"/>
            <a:chExt cx="928688" cy="877887"/>
          </a:xfrm>
        </p:grpSpPr>
        <p:sp>
          <p:nvSpPr>
            <p:cNvPr id="62" name="Freeform 35"/>
            <p:cNvSpPr>
              <a:spLocks/>
            </p:cNvSpPr>
            <p:nvPr/>
          </p:nvSpPr>
          <p:spPr bwMode="auto">
            <a:xfrm>
              <a:off x="8558213" y="2430463"/>
              <a:ext cx="292100" cy="301625"/>
            </a:xfrm>
            <a:custGeom>
              <a:avLst/>
              <a:gdLst>
                <a:gd name="T0" fmla="*/ 29 w 34"/>
                <a:gd name="T1" fmla="*/ 20 h 35"/>
                <a:gd name="T2" fmla="*/ 34 w 34"/>
                <a:gd name="T3" fmla="*/ 22 h 35"/>
                <a:gd name="T4" fmla="*/ 28 w 34"/>
                <a:gd name="T5" fmla="*/ 0 h 35"/>
                <a:gd name="T6" fmla="*/ 7 w 34"/>
                <a:gd name="T7" fmla="*/ 8 h 35"/>
                <a:gd name="T8" fmla="*/ 12 w 34"/>
                <a:gd name="T9" fmla="*/ 11 h 35"/>
                <a:gd name="T10" fmla="*/ 0 w 34"/>
                <a:gd name="T11" fmla="*/ 35 h 35"/>
                <a:gd name="T12" fmla="*/ 22 w 34"/>
                <a:gd name="T13" fmla="*/ 35 h 35"/>
                <a:gd name="T14" fmla="*/ 29 w 34"/>
                <a:gd name="T15" fmla="*/ 20 h 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 h="35">
                  <a:moveTo>
                    <a:pt x="29" y="20"/>
                  </a:moveTo>
                  <a:cubicBezTo>
                    <a:pt x="34" y="22"/>
                    <a:pt x="34" y="22"/>
                    <a:pt x="34" y="22"/>
                  </a:cubicBezTo>
                  <a:cubicBezTo>
                    <a:pt x="28" y="0"/>
                    <a:pt x="28" y="0"/>
                    <a:pt x="28" y="0"/>
                  </a:cubicBezTo>
                  <a:cubicBezTo>
                    <a:pt x="7" y="8"/>
                    <a:pt x="7" y="8"/>
                    <a:pt x="7" y="8"/>
                  </a:cubicBezTo>
                  <a:cubicBezTo>
                    <a:pt x="12" y="11"/>
                    <a:pt x="12" y="11"/>
                    <a:pt x="12" y="11"/>
                  </a:cubicBezTo>
                  <a:cubicBezTo>
                    <a:pt x="0" y="35"/>
                    <a:pt x="0" y="35"/>
                    <a:pt x="0" y="35"/>
                  </a:cubicBezTo>
                  <a:cubicBezTo>
                    <a:pt x="4" y="35"/>
                    <a:pt x="13" y="35"/>
                    <a:pt x="22" y="35"/>
                  </a:cubicBezTo>
                  <a:lnTo>
                    <a:pt x="29" y="20"/>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36"/>
            <p:cNvSpPr>
              <a:spLocks/>
            </p:cNvSpPr>
            <p:nvPr/>
          </p:nvSpPr>
          <p:spPr bwMode="auto">
            <a:xfrm>
              <a:off x="8558213" y="2732088"/>
              <a:ext cx="377825" cy="179388"/>
            </a:xfrm>
            <a:custGeom>
              <a:avLst/>
              <a:gdLst>
                <a:gd name="T0" fmla="*/ 0 w 44"/>
                <a:gd name="T1" fmla="*/ 0 h 21"/>
                <a:gd name="T2" fmla="*/ 0 w 44"/>
                <a:gd name="T3" fmla="*/ 0 h 21"/>
                <a:gd name="T4" fmla="*/ 7 w 44"/>
                <a:gd name="T5" fmla="*/ 17 h 21"/>
                <a:gd name="T6" fmla="*/ 44 w 44"/>
                <a:gd name="T7" fmla="*/ 20 h 21"/>
                <a:gd name="T8" fmla="*/ 44 w 44"/>
                <a:gd name="T9" fmla="*/ 0 h 21"/>
                <a:gd name="T10" fmla="*/ 22 w 44"/>
                <a:gd name="T11" fmla="*/ 0 h 21"/>
                <a:gd name="T12" fmla="*/ 0 w 44"/>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44" h="21">
                  <a:moveTo>
                    <a:pt x="0" y="0"/>
                  </a:moveTo>
                  <a:cubicBezTo>
                    <a:pt x="0" y="0"/>
                    <a:pt x="0" y="0"/>
                    <a:pt x="0" y="0"/>
                  </a:cubicBezTo>
                  <a:cubicBezTo>
                    <a:pt x="0" y="6"/>
                    <a:pt x="1" y="12"/>
                    <a:pt x="7" y="17"/>
                  </a:cubicBezTo>
                  <a:cubicBezTo>
                    <a:pt x="11" y="21"/>
                    <a:pt x="32" y="20"/>
                    <a:pt x="44" y="20"/>
                  </a:cubicBezTo>
                  <a:cubicBezTo>
                    <a:pt x="44" y="6"/>
                    <a:pt x="44" y="0"/>
                    <a:pt x="44" y="0"/>
                  </a:cubicBezTo>
                  <a:cubicBezTo>
                    <a:pt x="44" y="0"/>
                    <a:pt x="33" y="0"/>
                    <a:pt x="22" y="0"/>
                  </a:cubicBezTo>
                  <a:cubicBezTo>
                    <a:pt x="13" y="0"/>
                    <a:pt x="4" y="0"/>
                    <a:pt x="0" y="0"/>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37"/>
            <p:cNvSpPr>
              <a:spLocks/>
            </p:cNvSpPr>
            <p:nvPr/>
          </p:nvSpPr>
          <p:spPr bwMode="auto">
            <a:xfrm>
              <a:off x="8996363" y="2671763"/>
              <a:ext cx="369888" cy="257175"/>
            </a:xfrm>
            <a:custGeom>
              <a:avLst/>
              <a:gdLst>
                <a:gd name="T0" fmla="*/ 16 w 43"/>
                <a:gd name="T1" fmla="*/ 5 h 30"/>
                <a:gd name="T2" fmla="*/ 16 w 43"/>
                <a:gd name="T3" fmla="*/ 0 h 30"/>
                <a:gd name="T4" fmla="*/ 0 w 43"/>
                <a:gd name="T5" fmla="*/ 15 h 30"/>
                <a:gd name="T6" fmla="*/ 16 w 43"/>
                <a:gd name="T7" fmla="*/ 30 h 30"/>
                <a:gd name="T8" fmla="*/ 16 w 43"/>
                <a:gd name="T9" fmla="*/ 25 h 30"/>
                <a:gd name="T10" fmla="*/ 43 w 43"/>
                <a:gd name="T11" fmla="*/ 24 h 30"/>
                <a:gd name="T12" fmla="*/ 43 w 43"/>
                <a:gd name="T13" fmla="*/ 24 h 30"/>
                <a:gd name="T14" fmla="*/ 33 w 43"/>
                <a:gd name="T15" fmla="*/ 5 h 30"/>
                <a:gd name="T16" fmla="*/ 16 w 43"/>
                <a:gd name="T17" fmla="*/ 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30">
                  <a:moveTo>
                    <a:pt x="16" y="5"/>
                  </a:moveTo>
                  <a:cubicBezTo>
                    <a:pt x="16" y="0"/>
                    <a:pt x="16" y="0"/>
                    <a:pt x="16" y="0"/>
                  </a:cubicBezTo>
                  <a:cubicBezTo>
                    <a:pt x="0" y="15"/>
                    <a:pt x="0" y="15"/>
                    <a:pt x="0" y="15"/>
                  </a:cubicBezTo>
                  <a:cubicBezTo>
                    <a:pt x="16" y="30"/>
                    <a:pt x="16" y="30"/>
                    <a:pt x="16" y="30"/>
                  </a:cubicBezTo>
                  <a:cubicBezTo>
                    <a:pt x="16" y="25"/>
                    <a:pt x="16" y="25"/>
                    <a:pt x="16" y="25"/>
                  </a:cubicBezTo>
                  <a:cubicBezTo>
                    <a:pt x="43" y="24"/>
                    <a:pt x="43" y="24"/>
                    <a:pt x="43" y="24"/>
                  </a:cubicBezTo>
                  <a:cubicBezTo>
                    <a:pt x="43" y="24"/>
                    <a:pt x="43" y="24"/>
                    <a:pt x="43" y="24"/>
                  </a:cubicBezTo>
                  <a:cubicBezTo>
                    <a:pt x="41" y="21"/>
                    <a:pt x="37" y="13"/>
                    <a:pt x="33" y="5"/>
                  </a:cubicBezTo>
                  <a:lnTo>
                    <a:pt x="16" y="5"/>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38"/>
            <p:cNvSpPr>
              <a:spLocks/>
            </p:cNvSpPr>
            <p:nvPr/>
          </p:nvSpPr>
          <p:spPr bwMode="auto">
            <a:xfrm>
              <a:off x="9194801" y="2463801"/>
              <a:ext cx="292100" cy="414338"/>
            </a:xfrm>
            <a:custGeom>
              <a:avLst/>
              <a:gdLst>
                <a:gd name="T0" fmla="*/ 18 w 34"/>
                <a:gd name="T1" fmla="*/ 0 h 48"/>
                <a:gd name="T2" fmla="*/ 0 w 34"/>
                <a:gd name="T3" fmla="*/ 9 h 48"/>
                <a:gd name="T4" fmla="*/ 10 w 34"/>
                <a:gd name="T5" fmla="*/ 29 h 48"/>
                <a:gd name="T6" fmla="*/ 20 w 34"/>
                <a:gd name="T7" fmla="*/ 48 h 48"/>
                <a:gd name="T8" fmla="*/ 20 w 34"/>
                <a:gd name="T9" fmla="*/ 48 h 48"/>
                <a:gd name="T10" fmla="*/ 32 w 34"/>
                <a:gd name="T11" fmla="*/ 34 h 48"/>
                <a:gd name="T12" fmla="*/ 18 w 34"/>
                <a:gd name="T13" fmla="*/ 0 h 48"/>
              </a:gdLst>
              <a:ahLst/>
              <a:cxnLst>
                <a:cxn ang="0">
                  <a:pos x="T0" y="T1"/>
                </a:cxn>
                <a:cxn ang="0">
                  <a:pos x="T2" y="T3"/>
                </a:cxn>
                <a:cxn ang="0">
                  <a:pos x="T4" y="T5"/>
                </a:cxn>
                <a:cxn ang="0">
                  <a:pos x="T6" y="T7"/>
                </a:cxn>
                <a:cxn ang="0">
                  <a:pos x="T8" y="T9"/>
                </a:cxn>
                <a:cxn ang="0">
                  <a:pos x="T10" y="T11"/>
                </a:cxn>
                <a:cxn ang="0">
                  <a:pos x="T12" y="T13"/>
                </a:cxn>
              </a:cxnLst>
              <a:rect l="0" t="0" r="r" b="b"/>
              <a:pathLst>
                <a:path w="34" h="48">
                  <a:moveTo>
                    <a:pt x="18" y="0"/>
                  </a:moveTo>
                  <a:cubicBezTo>
                    <a:pt x="6" y="6"/>
                    <a:pt x="0" y="9"/>
                    <a:pt x="0" y="9"/>
                  </a:cubicBezTo>
                  <a:cubicBezTo>
                    <a:pt x="0" y="9"/>
                    <a:pt x="5" y="19"/>
                    <a:pt x="10" y="29"/>
                  </a:cubicBezTo>
                  <a:cubicBezTo>
                    <a:pt x="14" y="37"/>
                    <a:pt x="18" y="45"/>
                    <a:pt x="20" y="48"/>
                  </a:cubicBezTo>
                  <a:cubicBezTo>
                    <a:pt x="20" y="48"/>
                    <a:pt x="20" y="48"/>
                    <a:pt x="20" y="48"/>
                  </a:cubicBezTo>
                  <a:cubicBezTo>
                    <a:pt x="25" y="45"/>
                    <a:pt x="31" y="41"/>
                    <a:pt x="32" y="34"/>
                  </a:cubicBezTo>
                  <a:cubicBezTo>
                    <a:pt x="34" y="28"/>
                    <a:pt x="23" y="10"/>
                    <a:pt x="18" y="0"/>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6" name="Freeform 39"/>
            <p:cNvSpPr>
              <a:spLocks/>
            </p:cNvSpPr>
            <p:nvPr/>
          </p:nvSpPr>
          <p:spPr bwMode="auto">
            <a:xfrm>
              <a:off x="9005888" y="2093913"/>
              <a:ext cx="257175" cy="361950"/>
            </a:xfrm>
            <a:custGeom>
              <a:avLst/>
              <a:gdLst>
                <a:gd name="T0" fmla="*/ 9 w 30"/>
                <a:gd name="T1" fmla="*/ 33 h 42"/>
                <a:gd name="T2" fmla="*/ 5 w 30"/>
                <a:gd name="T3" fmla="*/ 36 h 42"/>
                <a:gd name="T4" fmla="*/ 26 w 30"/>
                <a:gd name="T5" fmla="*/ 42 h 42"/>
                <a:gd name="T6" fmla="*/ 30 w 30"/>
                <a:gd name="T7" fmla="*/ 19 h 42"/>
                <a:gd name="T8" fmla="*/ 26 w 30"/>
                <a:gd name="T9" fmla="*/ 22 h 42"/>
                <a:gd name="T10" fmla="*/ 10 w 30"/>
                <a:gd name="T11" fmla="*/ 0 h 42"/>
                <a:gd name="T12" fmla="*/ 10 w 30"/>
                <a:gd name="T13" fmla="*/ 0 h 42"/>
                <a:gd name="T14" fmla="*/ 0 w 30"/>
                <a:gd name="T15" fmla="*/ 19 h 42"/>
                <a:gd name="T16" fmla="*/ 9 w 30"/>
                <a:gd name="T17" fmla="*/ 3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42">
                  <a:moveTo>
                    <a:pt x="9" y="33"/>
                  </a:moveTo>
                  <a:cubicBezTo>
                    <a:pt x="5" y="36"/>
                    <a:pt x="5" y="36"/>
                    <a:pt x="5" y="36"/>
                  </a:cubicBezTo>
                  <a:cubicBezTo>
                    <a:pt x="26" y="42"/>
                    <a:pt x="26" y="42"/>
                    <a:pt x="26" y="42"/>
                  </a:cubicBezTo>
                  <a:cubicBezTo>
                    <a:pt x="30" y="19"/>
                    <a:pt x="30" y="19"/>
                    <a:pt x="30" y="19"/>
                  </a:cubicBezTo>
                  <a:cubicBezTo>
                    <a:pt x="26" y="22"/>
                    <a:pt x="26" y="22"/>
                    <a:pt x="26" y="22"/>
                  </a:cubicBezTo>
                  <a:cubicBezTo>
                    <a:pt x="10" y="0"/>
                    <a:pt x="10" y="0"/>
                    <a:pt x="10" y="0"/>
                  </a:cubicBezTo>
                  <a:cubicBezTo>
                    <a:pt x="10" y="0"/>
                    <a:pt x="10" y="0"/>
                    <a:pt x="10" y="0"/>
                  </a:cubicBezTo>
                  <a:cubicBezTo>
                    <a:pt x="9" y="3"/>
                    <a:pt x="4" y="11"/>
                    <a:pt x="0" y="19"/>
                  </a:cubicBezTo>
                  <a:lnTo>
                    <a:pt x="9" y="33"/>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7" name="Freeform 40"/>
            <p:cNvSpPr>
              <a:spLocks/>
            </p:cNvSpPr>
            <p:nvPr/>
          </p:nvSpPr>
          <p:spPr bwMode="auto">
            <a:xfrm>
              <a:off x="8755063" y="2051051"/>
              <a:ext cx="336550" cy="369888"/>
            </a:xfrm>
            <a:custGeom>
              <a:avLst/>
              <a:gdLst>
                <a:gd name="T0" fmla="*/ 29 w 39"/>
                <a:gd name="T1" fmla="*/ 24 h 43"/>
                <a:gd name="T2" fmla="*/ 39 w 39"/>
                <a:gd name="T3" fmla="*/ 5 h 43"/>
                <a:gd name="T4" fmla="*/ 39 w 39"/>
                <a:gd name="T5" fmla="*/ 5 h 43"/>
                <a:gd name="T6" fmla="*/ 21 w 39"/>
                <a:gd name="T7" fmla="*/ 2 h 43"/>
                <a:gd name="T8" fmla="*/ 0 w 39"/>
                <a:gd name="T9" fmla="*/ 33 h 43"/>
                <a:gd name="T10" fmla="*/ 18 w 39"/>
                <a:gd name="T11" fmla="*/ 43 h 43"/>
                <a:gd name="T12" fmla="*/ 29 w 39"/>
                <a:gd name="T13" fmla="*/ 24 h 43"/>
              </a:gdLst>
              <a:ahLst/>
              <a:cxnLst>
                <a:cxn ang="0">
                  <a:pos x="T0" y="T1"/>
                </a:cxn>
                <a:cxn ang="0">
                  <a:pos x="T2" y="T3"/>
                </a:cxn>
                <a:cxn ang="0">
                  <a:pos x="T4" y="T5"/>
                </a:cxn>
                <a:cxn ang="0">
                  <a:pos x="T6" y="T7"/>
                </a:cxn>
                <a:cxn ang="0">
                  <a:pos x="T8" y="T9"/>
                </a:cxn>
                <a:cxn ang="0">
                  <a:pos x="T10" y="T11"/>
                </a:cxn>
                <a:cxn ang="0">
                  <a:pos x="T12" y="T13"/>
                </a:cxn>
              </a:cxnLst>
              <a:rect l="0" t="0" r="r" b="b"/>
              <a:pathLst>
                <a:path w="39" h="43">
                  <a:moveTo>
                    <a:pt x="29" y="24"/>
                  </a:moveTo>
                  <a:cubicBezTo>
                    <a:pt x="33" y="16"/>
                    <a:pt x="38" y="8"/>
                    <a:pt x="39" y="5"/>
                  </a:cubicBezTo>
                  <a:cubicBezTo>
                    <a:pt x="39" y="5"/>
                    <a:pt x="39" y="5"/>
                    <a:pt x="39" y="5"/>
                  </a:cubicBezTo>
                  <a:cubicBezTo>
                    <a:pt x="35" y="2"/>
                    <a:pt x="28" y="0"/>
                    <a:pt x="21" y="2"/>
                  </a:cubicBezTo>
                  <a:cubicBezTo>
                    <a:pt x="15" y="4"/>
                    <a:pt x="6" y="23"/>
                    <a:pt x="0" y="33"/>
                  </a:cubicBezTo>
                  <a:cubicBezTo>
                    <a:pt x="12" y="40"/>
                    <a:pt x="18" y="43"/>
                    <a:pt x="18" y="43"/>
                  </a:cubicBezTo>
                  <a:cubicBezTo>
                    <a:pt x="18" y="43"/>
                    <a:pt x="23" y="33"/>
                    <a:pt x="29" y="2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8" name="Group 67"/>
          <p:cNvGrpSpPr>
            <a:grpSpLocks noChangeAspect="1"/>
          </p:cNvGrpSpPr>
          <p:nvPr/>
        </p:nvGrpSpPr>
        <p:grpSpPr>
          <a:xfrm>
            <a:off x="5899838" y="4870347"/>
            <a:ext cx="748910" cy="731520"/>
            <a:chOff x="4589463" y="3851276"/>
            <a:chExt cx="1093788" cy="1068388"/>
          </a:xfrm>
        </p:grpSpPr>
        <p:sp>
          <p:nvSpPr>
            <p:cNvPr id="69" name="Freeform 47"/>
            <p:cNvSpPr>
              <a:spLocks/>
            </p:cNvSpPr>
            <p:nvPr/>
          </p:nvSpPr>
          <p:spPr bwMode="auto">
            <a:xfrm>
              <a:off x="4881563" y="3851276"/>
              <a:ext cx="112713" cy="93663"/>
            </a:xfrm>
            <a:custGeom>
              <a:avLst/>
              <a:gdLst>
                <a:gd name="T0" fmla="*/ 12 w 13"/>
                <a:gd name="T1" fmla="*/ 5 h 11"/>
                <a:gd name="T2" fmla="*/ 13 w 13"/>
                <a:gd name="T3" fmla="*/ 2 h 11"/>
                <a:gd name="T4" fmla="*/ 10 w 13"/>
                <a:gd name="T5" fmla="*/ 1 h 11"/>
                <a:gd name="T6" fmla="*/ 0 w 13"/>
                <a:gd name="T7" fmla="*/ 7 h 11"/>
                <a:gd name="T8" fmla="*/ 2 w 13"/>
                <a:gd name="T9" fmla="*/ 11 h 11"/>
                <a:gd name="T10" fmla="*/ 12 w 13"/>
                <a:gd name="T11" fmla="*/ 5 h 11"/>
              </a:gdLst>
              <a:ahLst/>
              <a:cxnLst>
                <a:cxn ang="0">
                  <a:pos x="T0" y="T1"/>
                </a:cxn>
                <a:cxn ang="0">
                  <a:pos x="T2" y="T3"/>
                </a:cxn>
                <a:cxn ang="0">
                  <a:pos x="T4" y="T5"/>
                </a:cxn>
                <a:cxn ang="0">
                  <a:pos x="T6" y="T7"/>
                </a:cxn>
                <a:cxn ang="0">
                  <a:pos x="T8" y="T9"/>
                </a:cxn>
                <a:cxn ang="0">
                  <a:pos x="T10" y="T11"/>
                </a:cxn>
              </a:cxnLst>
              <a:rect l="0" t="0" r="r" b="b"/>
              <a:pathLst>
                <a:path w="13" h="11">
                  <a:moveTo>
                    <a:pt x="12" y="5"/>
                  </a:moveTo>
                  <a:cubicBezTo>
                    <a:pt x="13" y="4"/>
                    <a:pt x="13" y="3"/>
                    <a:pt x="13" y="2"/>
                  </a:cubicBezTo>
                  <a:cubicBezTo>
                    <a:pt x="12" y="1"/>
                    <a:pt x="11" y="0"/>
                    <a:pt x="10" y="1"/>
                  </a:cubicBezTo>
                  <a:cubicBezTo>
                    <a:pt x="0" y="7"/>
                    <a:pt x="0" y="7"/>
                    <a:pt x="0" y="7"/>
                  </a:cubicBezTo>
                  <a:cubicBezTo>
                    <a:pt x="2" y="11"/>
                    <a:pt x="2" y="11"/>
                    <a:pt x="2" y="11"/>
                  </a:cubicBezTo>
                  <a:lnTo>
                    <a:pt x="12" y="5"/>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0" name="Freeform 48"/>
            <p:cNvSpPr>
              <a:spLocks/>
            </p:cNvSpPr>
            <p:nvPr/>
          </p:nvSpPr>
          <p:spPr bwMode="auto">
            <a:xfrm>
              <a:off x="4916488" y="3919538"/>
              <a:ext cx="120650" cy="95250"/>
            </a:xfrm>
            <a:custGeom>
              <a:avLst/>
              <a:gdLst>
                <a:gd name="T0" fmla="*/ 13 w 14"/>
                <a:gd name="T1" fmla="*/ 5 h 11"/>
                <a:gd name="T2" fmla="*/ 13 w 14"/>
                <a:gd name="T3" fmla="*/ 2 h 11"/>
                <a:gd name="T4" fmla="*/ 10 w 14"/>
                <a:gd name="T5" fmla="*/ 1 h 11"/>
                <a:gd name="T6" fmla="*/ 0 w 14"/>
                <a:gd name="T7" fmla="*/ 7 h 11"/>
                <a:gd name="T8" fmla="*/ 3 w 14"/>
                <a:gd name="T9" fmla="*/ 11 h 11"/>
                <a:gd name="T10" fmla="*/ 13 w 14"/>
                <a:gd name="T11" fmla="*/ 5 h 11"/>
              </a:gdLst>
              <a:ahLst/>
              <a:cxnLst>
                <a:cxn ang="0">
                  <a:pos x="T0" y="T1"/>
                </a:cxn>
                <a:cxn ang="0">
                  <a:pos x="T2" y="T3"/>
                </a:cxn>
                <a:cxn ang="0">
                  <a:pos x="T4" y="T5"/>
                </a:cxn>
                <a:cxn ang="0">
                  <a:pos x="T6" y="T7"/>
                </a:cxn>
                <a:cxn ang="0">
                  <a:pos x="T8" y="T9"/>
                </a:cxn>
                <a:cxn ang="0">
                  <a:pos x="T10" y="T11"/>
                </a:cxn>
              </a:cxnLst>
              <a:rect l="0" t="0" r="r" b="b"/>
              <a:pathLst>
                <a:path w="14" h="11">
                  <a:moveTo>
                    <a:pt x="13" y="5"/>
                  </a:moveTo>
                  <a:cubicBezTo>
                    <a:pt x="14" y="4"/>
                    <a:pt x="14" y="3"/>
                    <a:pt x="13" y="2"/>
                  </a:cubicBezTo>
                  <a:cubicBezTo>
                    <a:pt x="13" y="1"/>
                    <a:pt x="11" y="0"/>
                    <a:pt x="10" y="1"/>
                  </a:cubicBezTo>
                  <a:cubicBezTo>
                    <a:pt x="0" y="7"/>
                    <a:pt x="0" y="7"/>
                    <a:pt x="0" y="7"/>
                  </a:cubicBezTo>
                  <a:cubicBezTo>
                    <a:pt x="3" y="11"/>
                    <a:pt x="3" y="11"/>
                    <a:pt x="3" y="11"/>
                  </a:cubicBezTo>
                  <a:lnTo>
                    <a:pt x="13" y="5"/>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9"/>
            <p:cNvSpPr>
              <a:spLocks/>
            </p:cNvSpPr>
            <p:nvPr/>
          </p:nvSpPr>
          <p:spPr bwMode="auto">
            <a:xfrm>
              <a:off x="4589463" y="3876676"/>
              <a:ext cx="525463" cy="1042988"/>
            </a:xfrm>
            <a:custGeom>
              <a:avLst/>
              <a:gdLst>
                <a:gd name="T0" fmla="*/ 9 w 61"/>
                <a:gd name="T1" fmla="*/ 61 h 121"/>
                <a:gd name="T2" fmla="*/ 20 w 61"/>
                <a:gd name="T3" fmla="*/ 29 h 121"/>
                <a:gd name="T4" fmla="*/ 23 w 61"/>
                <a:gd name="T5" fmla="*/ 33 h 121"/>
                <a:gd name="T6" fmla="*/ 44 w 61"/>
                <a:gd name="T7" fmla="*/ 21 h 121"/>
                <a:gd name="T8" fmla="*/ 41 w 61"/>
                <a:gd name="T9" fmla="*/ 16 h 121"/>
                <a:gd name="T10" fmla="*/ 38 w 61"/>
                <a:gd name="T11" fmla="*/ 12 h 121"/>
                <a:gd name="T12" fmla="*/ 36 w 61"/>
                <a:gd name="T13" fmla="*/ 8 h 121"/>
                <a:gd name="T14" fmla="*/ 34 w 61"/>
                <a:gd name="T15" fmla="*/ 4 h 121"/>
                <a:gd name="T16" fmla="*/ 31 w 61"/>
                <a:gd name="T17" fmla="*/ 0 h 121"/>
                <a:gd name="T18" fmla="*/ 10 w 61"/>
                <a:gd name="T19" fmla="*/ 12 h 121"/>
                <a:gd name="T20" fmla="*/ 16 w 61"/>
                <a:gd name="T21" fmla="*/ 21 h 121"/>
                <a:gd name="T22" fmla="*/ 0 w 61"/>
                <a:gd name="T23" fmla="*/ 61 h 121"/>
                <a:gd name="T24" fmla="*/ 61 w 61"/>
                <a:gd name="T25" fmla="*/ 121 h 121"/>
                <a:gd name="T26" fmla="*/ 61 w 61"/>
                <a:gd name="T27" fmla="*/ 112 h 121"/>
                <a:gd name="T28" fmla="*/ 9 w 61"/>
                <a:gd name="T29" fmla="*/ 6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1" h="121">
                  <a:moveTo>
                    <a:pt x="9" y="61"/>
                  </a:moveTo>
                  <a:cubicBezTo>
                    <a:pt x="9" y="49"/>
                    <a:pt x="13" y="38"/>
                    <a:pt x="20" y="29"/>
                  </a:cubicBezTo>
                  <a:cubicBezTo>
                    <a:pt x="23" y="33"/>
                    <a:pt x="23" y="33"/>
                    <a:pt x="23" y="33"/>
                  </a:cubicBezTo>
                  <a:cubicBezTo>
                    <a:pt x="44" y="21"/>
                    <a:pt x="44" y="21"/>
                    <a:pt x="44" y="21"/>
                  </a:cubicBezTo>
                  <a:cubicBezTo>
                    <a:pt x="41" y="16"/>
                    <a:pt x="41" y="16"/>
                    <a:pt x="41" y="16"/>
                  </a:cubicBezTo>
                  <a:cubicBezTo>
                    <a:pt x="38" y="12"/>
                    <a:pt x="38" y="12"/>
                    <a:pt x="38" y="12"/>
                  </a:cubicBezTo>
                  <a:cubicBezTo>
                    <a:pt x="36" y="8"/>
                    <a:pt x="36" y="8"/>
                    <a:pt x="36" y="8"/>
                  </a:cubicBezTo>
                  <a:cubicBezTo>
                    <a:pt x="34" y="4"/>
                    <a:pt x="34" y="4"/>
                    <a:pt x="34" y="4"/>
                  </a:cubicBezTo>
                  <a:cubicBezTo>
                    <a:pt x="31" y="0"/>
                    <a:pt x="31" y="0"/>
                    <a:pt x="31" y="0"/>
                  </a:cubicBezTo>
                  <a:cubicBezTo>
                    <a:pt x="10" y="12"/>
                    <a:pt x="10" y="12"/>
                    <a:pt x="10" y="12"/>
                  </a:cubicBezTo>
                  <a:cubicBezTo>
                    <a:pt x="16" y="21"/>
                    <a:pt x="16" y="21"/>
                    <a:pt x="16" y="21"/>
                  </a:cubicBezTo>
                  <a:cubicBezTo>
                    <a:pt x="6" y="32"/>
                    <a:pt x="0" y="46"/>
                    <a:pt x="0" y="61"/>
                  </a:cubicBezTo>
                  <a:cubicBezTo>
                    <a:pt x="0" y="94"/>
                    <a:pt x="27" y="121"/>
                    <a:pt x="61" y="121"/>
                  </a:cubicBezTo>
                  <a:cubicBezTo>
                    <a:pt x="61" y="112"/>
                    <a:pt x="61" y="112"/>
                    <a:pt x="61" y="112"/>
                  </a:cubicBezTo>
                  <a:cubicBezTo>
                    <a:pt x="31" y="112"/>
                    <a:pt x="9" y="89"/>
                    <a:pt x="9" y="61"/>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50"/>
            <p:cNvSpPr>
              <a:spLocks/>
            </p:cNvSpPr>
            <p:nvPr/>
          </p:nvSpPr>
          <p:spPr bwMode="auto">
            <a:xfrm>
              <a:off x="5278438" y="4824413"/>
              <a:ext cx="120650" cy="85725"/>
            </a:xfrm>
            <a:custGeom>
              <a:avLst/>
              <a:gdLst>
                <a:gd name="T0" fmla="*/ 2 w 14"/>
                <a:gd name="T1" fmla="*/ 6 h 10"/>
                <a:gd name="T2" fmla="*/ 1 w 14"/>
                <a:gd name="T3" fmla="*/ 9 h 10"/>
                <a:gd name="T4" fmla="*/ 4 w 14"/>
                <a:gd name="T5" fmla="*/ 10 h 10"/>
                <a:gd name="T6" fmla="*/ 14 w 14"/>
                <a:gd name="T7" fmla="*/ 4 h 10"/>
                <a:gd name="T8" fmla="*/ 12 w 14"/>
                <a:gd name="T9" fmla="*/ 0 h 10"/>
                <a:gd name="T10" fmla="*/ 2 w 14"/>
                <a:gd name="T11" fmla="*/ 6 h 10"/>
              </a:gdLst>
              <a:ahLst/>
              <a:cxnLst>
                <a:cxn ang="0">
                  <a:pos x="T0" y="T1"/>
                </a:cxn>
                <a:cxn ang="0">
                  <a:pos x="T2" y="T3"/>
                </a:cxn>
                <a:cxn ang="0">
                  <a:pos x="T4" y="T5"/>
                </a:cxn>
                <a:cxn ang="0">
                  <a:pos x="T6" y="T7"/>
                </a:cxn>
                <a:cxn ang="0">
                  <a:pos x="T8" y="T9"/>
                </a:cxn>
                <a:cxn ang="0">
                  <a:pos x="T10" y="T11"/>
                </a:cxn>
              </a:cxnLst>
              <a:rect l="0" t="0" r="r" b="b"/>
              <a:pathLst>
                <a:path w="14" h="10">
                  <a:moveTo>
                    <a:pt x="2" y="6"/>
                  </a:moveTo>
                  <a:cubicBezTo>
                    <a:pt x="1" y="6"/>
                    <a:pt x="0" y="8"/>
                    <a:pt x="1" y="9"/>
                  </a:cubicBezTo>
                  <a:cubicBezTo>
                    <a:pt x="1" y="10"/>
                    <a:pt x="3" y="10"/>
                    <a:pt x="4" y="10"/>
                  </a:cubicBezTo>
                  <a:cubicBezTo>
                    <a:pt x="14" y="4"/>
                    <a:pt x="14" y="4"/>
                    <a:pt x="14" y="4"/>
                  </a:cubicBezTo>
                  <a:cubicBezTo>
                    <a:pt x="12" y="0"/>
                    <a:pt x="12" y="0"/>
                    <a:pt x="12" y="0"/>
                  </a:cubicBezTo>
                  <a:lnTo>
                    <a:pt x="2" y="6"/>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51"/>
            <p:cNvSpPr>
              <a:spLocks/>
            </p:cNvSpPr>
            <p:nvPr/>
          </p:nvSpPr>
          <p:spPr bwMode="auto">
            <a:xfrm>
              <a:off x="5235576" y="4754563"/>
              <a:ext cx="120650" cy="87313"/>
            </a:xfrm>
            <a:custGeom>
              <a:avLst/>
              <a:gdLst>
                <a:gd name="T0" fmla="*/ 2 w 14"/>
                <a:gd name="T1" fmla="*/ 6 h 10"/>
                <a:gd name="T2" fmla="*/ 1 w 14"/>
                <a:gd name="T3" fmla="*/ 9 h 10"/>
                <a:gd name="T4" fmla="*/ 4 w 14"/>
                <a:gd name="T5" fmla="*/ 10 h 10"/>
                <a:gd name="T6" fmla="*/ 14 w 14"/>
                <a:gd name="T7" fmla="*/ 4 h 10"/>
                <a:gd name="T8" fmla="*/ 12 w 14"/>
                <a:gd name="T9" fmla="*/ 0 h 10"/>
                <a:gd name="T10" fmla="*/ 2 w 14"/>
                <a:gd name="T11" fmla="*/ 6 h 10"/>
              </a:gdLst>
              <a:ahLst/>
              <a:cxnLst>
                <a:cxn ang="0">
                  <a:pos x="T0" y="T1"/>
                </a:cxn>
                <a:cxn ang="0">
                  <a:pos x="T2" y="T3"/>
                </a:cxn>
                <a:cxn ang="0">
                  <a:pos x="T4" y="T5"/>
                </a:cxn>
                <a:cxn ang="0">
                  <a:pos x="T6" y="T7"/>
                </a:cxn>
                <a:cxn ang="0">
                  <a:pos x="T8" y="T9"/>
                </a:cxn>
                <a:cxn ang="0">
                  <a:pos x="T10" y="T11"/>
                </a:cxn>
              </a:cxnLst>
              <a:rect l="0" t="0" r="r" b="b"/>
              <a:pathLst>
                <a:path w="14" h="10">
                  <a:moveTo>
                    <a:pt x="2" y="6"/>
                  </a:moveTo>
                  <a:cubicBezTo>
                    <a:pt x="1" y="6"/>
                    <a:pt x="0" y="8"/>
                    <a:pt x="1" y="9"/>
                  </a:cubicBezTo>
                  <a:cubicBezTo>
                    <a:pt x="2" y="10"/>
                    <a:pt x="3" y="10"/>
                    <a:pt x="4" y="10"/>
                  </a:cubicBezTo>
                  <a:cubicBezTo>
                    <a:pt x="14" y="4"/>
                    <a:pt x="14" y="4"/>
                    <a:pt x="14" y="4"/>
                  </a:cubicBezTo>
                  <a:cubicBezTo>
                    <a:pt x="12" y="0"/>
                    <a:pt x="12" y="0"/>
                    <a:pt x="12" y="0"/>
                  </a:cubicBezTo>
                  <a:lnTo>
                    <a:pt x="2" y="6"/>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52"/>
            <p:cNvSpPr>
              <a:spLocks/>
            </p:cNvSpPr>
            <p:nvPr/>
          </p:nvSpPr>
          <p:spPr bwMode="auto">
            <a:xfrm>
              <a:off x="5165726" y="3851276"/>
              <a:ext cx="517525" cy="860425"/>
            </a:xfrm>
            <a:custGeom>
              <a:avLst/>
              <a:gdLst>
                <a:gd name="T0" fmla="*/ 60 w 60"/>
                <a:gd name="T1" fmla="*/ 60 h 100"/>
                <a:gd name="T2" fmla="*/ 0 w 60"/>
                <a:gd name="T3" fmla="*/ 0 h 100"/>
                <a:gd name="T4" fmla="*/ 0 w 60"/>
                <a:gd name="T5" fmla="*/ 0 h 100"/>
                <a:gd name="T6" fmla="*/ 0 w 60"/>
                <a:gd name="T7" fmla="*/ 8 h 100"/>
                <a:gd name="T8" fmla="*/ 0 w 60"/>
                <a:gd name="T9" fmla="*/ 8 h 100"/>
                <a:gd name="T10" fmla="*/ 52 w 60"/>
                <a:gd name="T11" fmla="*/ 60 h 100"/>
                <a:gd name="T12" fmla="*/ 40 w 60"/>
                <a:gd name="T13" fmla="*/ 92 h 100"/>
                <a:gd name="T14" fmla="*/ 45 w 60"/>
                <a:gd name="T15" fmla="*/ 100 h 100"/>
                <a:gd name="T16" fmla="*/ 60 w 60"/>
                <a:gd name="T17" fmla="*/ 6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100">
                  <a:moveTo>
                    <a:pt x="60" y="60"/>
                  </a:moveTo>
                  <a:cubicBezTo>
                    <a:pt x="60" y="27"/>
                    <a:pt x="33" y="0"/>
                    <a:pt x="0" y="0"/>
                  </a:cubicBezTo>
                  <a:cubicBezTo>
                    <a:pt x="0" y="0"/>
                    <a:pt x="0" y="0"/>
                    <a:pt x="0" y="0"/>
                  </a:cubicBezTo>
                  <a:cubicBezTo>
                    <a:pt x="0" y="8"/>
                    <a:pt x="0" y="8"/>
                    <a:pt x="0" y="8"/>
                  </a:cubicBezTo>
                  <a:cubicBezTo>
                    <a:pt x="0" y="8"/>
                    <a:pt x="0" y="8"/>
                    <a:pt x="0" y="8"/>
                  </a:cubicBezTo>
                  <a:cubicBezTo>
                    <a:pt x="28" y="8"/>
                    <a:pt x="52" y="31"/>
                    <a:pt x="52" y="60"/>
                  </a:cubicBezTo>
                  <a:cubicBezTo>
                    <a:pt x="52" y="71"/>
                    <a:pt x="48" y="83"/>
                    <a:pt x="40" y="92"/>
                  </a:cubicBezTo>
                  <a:cubicBezTo>
                    <a:pt x="45" y="100"/>
                    <a:pt x="45" y="100"/>
                    <a:pt x="45" y="100"/>
                  </a:cubicBezTo>
                  <a:cubicBezTo>
                    <a:pt x="55" y="89"/>
                    <a:pt x="60" y="75"/>
                    <a:pt x="60" y="60"/>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3"/>
            <p:cNvSpPr>
              <a:spLocks/>
            </p:cNvSpPr>
            <p:nvPr/>
          </p:nvSpPr>
          <p:spPr bwMode="auto">
            <a:xfrm>
              <a:off x="5313363" y="4608513"/>
              <a:ext cx="282575" cy="284163"/>
            </a:xfrm>
            <a:custGeom>
              <a:avLst/>
              <a:gdLst>
                <a:gd name="T0" fmla="*/ 27 w 33"/>
                <a:gd name="T1" fmla="*/ 13 h 33"/>
                <a:gd name="T2" fmla="*/ 28 w 33"/>
                <a:gd name="T3" fmla="*/ 12 h 33"/>
                <a:gd name="T4" fmla="*/ 23 w 33"/>
                <a:gd name="T5" fmla="*/ 4 h 33"/>
                <a:gd name="T6" fmla="*/ 21 w 33"/>
                <a:gd name="T7" fmla="*/ 0 h 33"/>
                <a:gd name="T8" fmla="*/ 0 w 33"/>
                <a:gd name="T9" fmla="*/ 12 h 33"/>
                <a:gd name="T10" fmla="*/ 3 w 33"/>
                <a:gd name="T11" fmla="*/ 17 h 33"/>
                <a:gd name="T12" fmla="*/ 5 w 33"/>
                <a:gd name="T13" fmla="*/ 21 h 33"/>
                <a:gd name="T14" fmla="*/ 8 w 33"/>
                <a:gd name="T15" fmla="*/ 25 h 33"/>
                <a:gd name="T16" fmla="*/ 10 w 33"/>
                <a:gd name="T17" fmla="*/ 29 h 33"/>
                <a:gd name="T18" fmla="*/ 12 w 33"/>
                <a:gd name="T19" fmla="*/ 33 h 33"/>
                <a:gd name="T20" fmla="*/ 33 w 33"/>
                <a:gd name="T21" fmla="*/ 21 h 33"/>
                <a:gd name="T22" fmla="*/ 28 w 33"/>
                <a:gd name="T23" fmla="*/ 12 h 33"/>
                <a:gd name="T24" fmla="*/ 27 w 33"/>
                <a:gd name="T25" fmla="*/ 1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33">
                  <a:moveTo>
                    <a:pt x="27" y="13"/>
                  </a:moveTo>
                  <a:cubicBezTo>
                    <a:pt x="27" y="13"/>
                    <a:pt x="28" y="12"/>
                    <a:pt x="28" y="12"/>
                  </a:cubicBezTo>
                  <a:cubicBezTo>
                    <a:pt x="23" y="4"/>
                    <a:pt x="23" y="4"/>
                    <a:pt x="23" y="4"/>
                  </a:cubicBezTo>
                  <a:cubicBezTo>
                    <a:pt x="21" y="0"/>
                    <a:pt x="21" y="0"/>
                    <a:pt x="21" y="0"/>
                  </a:cubicBezTo>
                  <a:cubicBezTo>
                    <a:pt x="0" y="12"/>
                    <a:pt x="0" y="12"/>
                    <a:pt x="0" y="12"/>
                  </a:cubicBezTo>
                  <a:cubicBezTo>
                    <a:pt x="3" y="17"/>
                    <a:pt x="3" y="17"/>
                    <a:pt x="3" y="17"/>
                  </a:cubicBezTo>
                  <a:cubicBezTo>
                    <a:pt x="5" y="21"/>
                    <a:pt x="5" y="21"/>
                    <a:pt x="5" y="21"/>
                  </a:cubicBezTo>
                  <a:cubicBezTo>
                    <a:pt x="8" y="25"/>
                    <a:pt x="8" y="25"/>
                    <a:pt x="8" y="25"/>
                  </a:cubicBezTo>
                  <a:cubicBezTo>
                    <a:pt x="10" y="29"/>
                    <a:pt x="10" y="29"/>
                    <a:pt x="10" y="29"/>
                  </a:cubicBezTo>
                  <a:cubicBezTo>
                    <a:pt x="12" y="33"/>
                    <a:pt x="12" y="33"/>
                    <a:pt x="12" y="33"/>
                  </a:cubicBezTo>
                  <a:cubicBezTo>
                    <a:pt x="33" y="21"/>
                    <a:pt x="33" y="21"/>
                    <a:pt x="33" y="21"/>
                  </a:cubicBezTo>
                  <a:cubicBezTo>
                    <a:pt x="28" y="12"/>
                    <a:pt x="28" y="12"/>
                    <a:pt x="28" y="12"/>
                  </a:cubicBezTo>
                  <a:cubicBezTo>
                    <a:pt x="28" y="12"/>
                    <a:pt x="27" y="13"/>
                    <a:pt x="27" y="13"/>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6" name="Line 54"/>
            <p:cNvSpPr>
              <a:spLocks noChangeShapeType="1"/>
            </p:cNvSpPr>
            <p:nvPr/>
          </p:nvSpPr>
          <p:spPr bwMode="auto">
            <a:xfrm>
              <a:off x="5278438" y="4238626"/>
              <a:ext cx="0" cy="0"/>
            </a:xfrm>
            <a:prstGeom prst="line">
              <a:avLst/>
            </a:prstGeom>
            <a:noFill/>
            <a:ln w="77788" cap="flat">
              <a:solidFill>
                <a:srgbClr val="869B5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77" name="Freeform 55"/>
            <p:cNvSpPr>
              <a:spLocks/>
            </p:cNvSpPr>
            <p:nvPr/>
          </p:nvSpPr>
          <p:spPr bwMode="auto">
            <a:xfrm>
              <a:off x="5165726" y="4110038"/>
              <a:ext cx="173038" cy="196850"/>
            </a:xfrm>
            <a:custGeom>
              <a:avLst/>
              <a:gdLst>
                <a:gd name="T0" fmla="*/ 16 w 20"/>
                <a:gd name="T1" fmla="*/ 15 h 23"/>
                <a:gd name="T2" fmla="*/ 3 w 20"/>
                <a:gd name="T3" fmla="*/ 23 h 23"/>
                <a:gd name="T4" fmla="*/ 3 w 20"/>
                <a:gd name="T5" fmla="*/ 8 h 23"/>
                <a:gd name="T6" fmla="*/ 17 w 20"/>
                <a:gd name="T7" fmla="*/ 0 h 23"/>
                <a:gd name="T8" fmla="*/ 16 w 20"/>
                <a:gd name="T9" fmla="*/ 15 h 23"/>
              </a:gdLst>
              <a:ahLst/>
              <a:cxnLst>
                <a:cxn ang="0">
                  <a:pos x="T0" y="T1"/>
                </a:cxn>
                <a:cxn ang="0">
                  <a:pos x="T2" y="T3"/>
                </a:cxn>
                <a:cxn ang="0">
                  <a:pos x="T4" y="T5"/>
                </a:cxn>
                <a:cxn ang="0">
                  <a:pos x="T6" y="T7"/>
                </a:cxn>
                <a:cxn ang="0">
                  <a:pos x="T8" y="T9"/>
                </a:cxn>
              </a:cxnLst>
              <a:rect l="0" t="0" r="r" b="b"/>
              <a:pathLst>
                <a:path w="20" h="23">
                  <a:moveTo>
                    <a:pt x="16" y="15"/>
                  </a:moveTo>
                  <a:cubicBezTo>
                    <a:pt x="12" y="21"/>
                    <a:pt x="3" y="23"/>
                    <a:pt x="3" y="23"/>
                  </a:cubicBezTo>
                  <a:cubicBezTo>
                    <a:pt x="3" y="23"/>
                    <a:pt x="0" y="14"/>
                    <a:pt x="3" y="8"/>
                  </a:cubicBezTo>
                  <a:cubicBezTo>
                    <a:pt x="7" y="1"/>
                    <a:pt x="17" y="0"/>
                    <a:pt x="17" y="0"/>
                  </a:cubicBezTo>
                  <a:cubicBezTo>
                    <a:pt x="17" y="0"/>
                    <a:pt x="20" y="9"/>
                    <a:pt x="16" y="15"/>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8" name="Freeform 56"/>
            <p:cNvSpPr>
              <a:spLocks/>
            </p:cNvSpPr>
            <p:nvPr/>
          </p:nvSpPr>
          <p:spPr bwMode="auto">
            <a:xfrm>
              <a:off x="5226051" y="4256088"/>
              <a:ext cx="223838" cy="153988"/>
            </a:xfrm>
            <a:custGeom>
              <a:avLst/>
              <a:gdLst>
                <a:gd name="T0" fmla="*/ 15 w 26"/>
                <a:gd name="T1" fmla="*/ 16 h 18"/>
                <a:gd name="T2" fmla="*/ 0 w 26"/>
                <a:gd name="T3" fmla="*/ 13 h 18"/>
                <a:gd name="T4" fmla="*/ 11 w 26"/>
                <a:gd name="T5" fmla="*/ 2 h 18"/>
                <a:gd name="T6" fmla="*/ 26 w 26"/>
                <a:gd name="T7" fmla="*/ 6 h 18"/>
                <a:gd name="T8" fmla="*/ 15 w 26"/>
                <a:gd name="T9" fmla="*/ 16 h 18"/>
              </a:gdLst>
              <a:ahLst/>
              <a:cxnLst>
                <a:cxn ang="0">
                  <a:pos x="T0" y="T1"/>
                </a:cxn>
                <a:cxn ang="0">
                  <a:pos x="T2" y="T3"/>
                </a:cxn>
                <a:cxn ang="0">
                  <a:pos x="T4" y="T5"/>
                </a:cxn>
                <a:cxn ang="0">
                  <a:pos x="T6" y="T7"/>
                </a:cxn>
                <a:cxn ang="0">
                  <a:pos x="T8" y="T9"/>
                </a:cxn>
              </a:cxnLst>
              <a:rect l="0" t="0" r="r" b="b"/>
              <a:pathLst>
                <a:path w="26" h="18">
                  <a:moveTo>
                    <a:pt x="15" y="16"/>
                  </a:moveTo>
                  <a:cubicBezTo>
                    <a:pt x="8" y="18"/>
                    <a:pt x="0" y="13"/>
                    <a:pt x="0" y="13"/>
                  </a:cubicBezTo>
                  <a:cubicBezTo>
                    <a:pt x="0" y="13"/>
                    <a:pt x="4" y="4"/>
                    <a:pt x="11" y="2"/>
                  </a:cubicBezTo>
                  <a:cubicBezTo>
                    <a:pt x="19" y="0"/>
                    <a:pt x="26" y="6"/>
                    <a:pt x="26" y="6"/>
                  </a:cubicBezTo>
                  <a:cubicBezTo>
                    <a:pt x="26" y="6"/>
                    <a:pt x="22" y="14"/>
                    <a:pt x="15" y="16"/>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9" name="Freeform 57"/>
            <p:cNvSpPr>
              <a:spLocks/>
            </p:cNvSpPr>
            <p:nvPr/>
          </p:nvSpPr>
          <p:spPr bwMode="auto">
            <a:xfrm>
              <a:off x="5208588" y="4402138"/>
              <a:ext cx="207963" cy="173038"/>
            </a:xfrm>
            <a:custGeom>
              <a:avLst/>
              <a:gdLst>
                <a:gd name="T0" fmla="*/ 8 w 24"/>
                <a:gd name="T1" fmla="*/ 17 h 20"/>
                <a:gd name="T2" fmla="*/ 0 w 24"/>
                <a:gd name="T3" fmla="*/ 3 h 20"/>
                <a:gd name="T4" fmla="*/ 16 w 24"/>
                <a:gd name="T5" fmla="*/ 4 h 20"/>
                <a:gd name="T6" fmla="*/ 24 w 24"/>
                <a:gd name="T7" fmla="*/ 17 h 20"/>
                <a:gd name="T8" fmla="*/ 8 w 24"/>
                <a:gd name="T9" fmla="*/ 17 h 20"/>
              </a:gdLst>
              <a:ahLst/>
              <a:cxnLst>
                <a:cxn ang="0">
                  <a:pos x="T0" y="T1"/>
                </a:cxn>
                <a:cxn ang="0">
                  <a:pos x="T2" y="T3"/>
                </a:cxn>
                <a:cxn ang="0">
                  <a:pos x="T4" y="T5"/>
                </a:cxn>
                <a:cxn ang="0">
                  <a:pos x="T6" y="T7"/>
                </a:cxn>
                <a:cxn ang="0">
                  <a:pos x="T8" y="T9"/>
                </a:cxn>
              </a:cxnLst>
              <a:rect l="0" t="0" r="r" b="b"/>
              <a:pathLst>
                <a:path w="24" h="20">
                  <a:moveTo>
                    <a:pt x="8" y="17"/>
                  </a:moveTo>
                  <a:cubicBezTo>
                    <a:pt x="2" y="13"/>
                    <a:pt x="0" y="3"/>
                    <a:pt x="0" y="3"/>
                  </a:cubicBezTo>
                  <a:cubicBezTo>
                    <a:pt x="0" y="3"/>
                    <a:pt x="9" y="0"/>
                    <a:pt x="16" y="4"/>
                  </a:cubicBezTo>
                  <a:cubicBezTo>
                    <a:pt x="22" y="8"/>
                    <a:pt x="24" y="17"/>
                    <a:pt x="24" y="17"/>
                  </a:cubicBezTo>
                  <a:cubicBezTo>
                    <a:pt x="24" y="17"/>
                    <a:pt x="15" y="20"/>
                    <a:pt x="8" y="17"/>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58"/>
            <p:cNvSpPr>
              <a:spLocks/>
            </p:cNvSpPr>
            <p:nvPr/>
          </p:nvSpPr>
          <p:spPr bwMode="auto">
            <a:xfrm>
              <a:off x="5105401" y="4470401"/>
              <a:ext cx="155575" cy="223838"/>
            </a:xfrm>
            <a:custGeom>
              <a:avLst/>
              <a:gdLst>
                <a:gd name="T0" fmla="*/ 2 w 18"/>
                <a:gd name="T1" fmla="*/ 15 h 26"/>
                <a:gd name="T2" fmla="*/ 6 w 18"/>
                <a:gd name="T3" fmla="*/ 0 h 26"/>
                <a:gd name="T4" fmla="*/ 16 w 18"/>
                <a:gd name="T5" fmla="*/ 11 h 26"/>
                <a:gd name="T6" fmla="*/ 12 w 18"/>
                <a:gd name="T7" fmla="*/ 26 h 26"/>
                <a:gd name="T8" fmla="*/ 2 w 18"/>
                <a:gd name="T9" fmla="*/ 15 h 26"/>
              </a:gdLst>
              <a:ahLst/>
              <a:cxnLst>
                <a:cxn ang="0">
                  <a:pos x="T0" y="T1"/>
                </a:cxn>
                <a:cxn ang="0">
                  <a:pos x="T2" y="T3"/>
                </a:cxn>
                <a:cxn ang="0">
                  <a:pos x="T4" y="T5"/>
                </a:cxn>
                <a:cxn ang="0">
                  <a:pos x="T6" y="T7"/>
                </a:cxn>
                <a:cxn ang="0">
                  <a:pos x="T8" y="T9"/>
                </a:cxn>
              </a:cxnLst>
              <a:rect l="0" t="0" r="r" b="b"/>
              <a:pathLst>
                <a:path w="18" h="26">
                  <a:moveTo>
                    <a:pt x="2" y="15"/>
                  </a:moveTo>
                  <a:cubicBezTo>
                    <a:pt x="0" y="7"/>
                    <a:pt x="6" y="0"/>
                    <a:pt x="6" y="0"/>
                  </a:cubicBezTo>
                  <a:cubicBezTo>
                    <a:pt x="6" y="0"/>
                    <a:pt x="14" y="4"/>
                    <a:pt x="16" y="11"/>
                  </a:cubicBezTo>
                  <a:cubicBezTo>
                    <a:pt x="18" y="18"/>
                    <a:pt x="12" y="26"/>
                    <a:pt x="12" y="26"/>
                  </a:cubicBezTo>
                  <a:cubicBezTo>
                    <a:pt x="12" y="26"/>
                    <a:pt x="4" y="22"/>
                    <a:pt x="2" y="15"/>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59"/>
            <p:cNvSpPr>
              <a:spLocks/>
            </p:cNvSpPr>
            <p:nvPr/>
          </p:nvSpPr>
          <p:spPr bwMode="auto">
            <a:xfrm>
              <a:off x="4941888" y="4454526"/>
              <a:ext cx="173038" cy="196850"/>
            </a:xfrm>
            <a:custGeom>
              <a:avLst/>
              <a:gdLst>
                <a:gd name="T0" fmla="*/ 4 w 20"/>
                <a:gd name="T1" fmla="*/ 8 h 23"/>
                <a:gd name="T2" fmla="*/ 17 w 20"/>
                <a:gd name="T3" fmla="*/ 0 h 23"/>
                <a:gd name="T4" fmla="*/ 16 w 20"/>
                <a:gd name="T5" fmla="*/ 15 h 23"/>
                <a:gd name="T6" fmla="*/ 3 w 20"/>
                <a:gd name="T7" fmla="*/ 23 h 23"/>
                <a:gd name="T8" fmla="*/ 4 w 20"/>
                <a:gd name="T9" fmla="*/ 8 h 23"/>
              </a:gdLst>
              <a:ahLst/>
              <a:cxnLst>
                <a:cxn ang="0">
                  <a:pos x="T0" y="T1"/>
                </a:cxn>
                <a:cxn ang="0">
                  <a:pos x="T2" y="T3"/>
                </a:cxn>
                <a:cxn ang="0">
                  <a:pos x="T4" y="T5"/>
                </a:cxn>
                <a:cxn ang="0">
                  <a:pos x="T6" y="T7"/>
                </a:cxn>
                <a:cxn ang="0">
                  <a:pos x="T8" y="T9"/>
                </a:cxn>
              </a:cxnLst>
              <a:rect l="0" t="0" r="r" b="b"/>
              <a:pathLst>
                <a:path w="20" h="23">
                  <a:moveTo>
                    <a:pt x="4" y="8"/>
                  </a:moveTo>
                  <a:cubicBezTo>
                    <a:pt x="8" y="1"/>
                    <a:pt x="17" y="0"/>
                    <a:pt x="17" y="0"/>
                  </a:cubicBezTo>
                  <a:cubicBezTo>
                    <a:pt x="17" y="0"/>
                    <a:pt x="20" y="9"/>
                    <a:pt x="16" y="15"/>
                  </a:cubicBezTo>
                  <a:cubicBezTo>
                    <a:pt x="12" y="22"/>
                    <a:pt x="3" y="23"/>
                    <a:pt x="3" y="23"/>
                  </a:cubicBezTo>
                  <a:cubicBezTo>
                    <a:pt x="3" y="23"/>
                    <a:pt x="0" y="14"/>
                    <a:pt x="4" y="8"/>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60"/>
            <p:cNvSpPr>
              <a:spLocks/>
            </p:cNvSpPr>
            <p:nvPr/>
          </p:nvSpPr>
          <p:spPr bwMode="auto">
            <a:xfrm>
              <a:off x="4822826" y="4349751"/>
              <a:ext cx="231775" cy="147638"/>
            </a:xfrm>
            <a:custGeom>
              <a:avLst/>
              <a:gdLst>
                <a:gd name="T0" fmla="*/ 12 w 27"/>
                <a:gd name="T1" fmla="*/ 2 h 17"/>
                <a:gd name="T2" fmla="*/ 27 w 27"/>
                <a:gd name="T3" fmla="*/ 5 h 17"/>
                <a:gd name="T4" fmla="*/ 15 w 27"/>
                <a:gd name="T5" fmla="*/ 16 h 17"/>
                <a:gd name="T6" fmla="*/ 0 w 27"/>
                <a:gd name="T7" fmla="*/ 12 h 17"/>
                <a:gd name="T8" fmla="*/ 12 w 27"/>
                <a:gd name="T9" fmla="*/ 2 h 17"/>
              </a:gdLst>
              <a:ahLst/>
              <a:cxnLst>
                <a:cxn ang="0">
                  <a:pos x="T0" y="T1"/>
                </a:cxn>
                <a:cxn ang="0">
                  <a:pos x="T2" y="T3"/>
                </a:cxn>
                <a:cxn ang="0">
                  <a:pos x="T4" y="T5"/>
                </a:cxn>
                <a:cxn ang="0">
                  <a:pos x="T6" y="T7"/>
                </a:cxn>
                <a:cxn ang="0">
                  <a:pos x="T8" y="T9"/>
                </a:cxn>
              </a:cxnLst>
              <a:rect l="0" t="0" r="r" b="b"/>
              <a:pathLst>
                <a:path w="27" h="17">
                  <a:moveTo>
                    <a:pt x="12" y="2"/>
                  </a:moveTo>
                  <a:cubicBezTo>
                    <a:pt x="19" y="0"/>
                    <a:pt x="27" y="5"/>
                    <a:pt x="27" y="5"/>
                  </a:cubicBezTo>
                  <a:cubicBezTo>
                    <a:pt x="27" y="5"/>
                    <a:pt x="22" y="14"/>
                    <a:pt x="15" y="16"/>
                  </a:cubicBezTo>
                  <a:cubicBezTo>
                    <a:pt x="8" y="17"/>
                    <a:pt x="0" y="12"/>
                    <a:pt x="0" y="12"/>
                  </a:cubicBezTo>
                  <a:cubicBezTo>
                    <a:pt x="0" y="12"/>
                    <a:pt x="4" y="3"/>
                    <a:pt x="12" y="2"/>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61"/>
            <p:cNvSpPr>
              <a:spLocks/>
            </p:cNvSpPr>
            <p:nvPr/>
          </p:nvSpPr>
          <p:spPr bwMode="auto">
            <a:xfrm>
              <a:off x="4865688" y="4178301"/>
              <a:ext cx="196850" cy="180975"/>
            </a:xfrm>
            <a:custGeom>
              <a:avLst/>
              <a:gdLst>
                <a:gd name="T0" fmla="*/ 15 w 23"/>
                <a:gd name="T1" fmla="*/ 4 h 21"/>
                <a:gd name="T2" fmla="*/ 23 w 23"/>
                <a:gd name="T3" fmla="*/ 18 h 21"/>
                <a:gd name="T4" fmla="*/ 8 w 23"/>
                <a:gd name="T5" fmla="*/ 17 h 21"/>
                <a:gd name="T6" fmla="*/ 0 w 23"/>
                <a:gd name="T7" fmla="*/ 4 h 21"/>
                <a:gd name="T8" fmla="*/ 15 w 23"/>
                <a:gd name="T9" fmla="*/ 4 h 21"/>
              </a:gdLst>
              <a:ahLst/>
              <a:cxnLst>
                <a:cxn ang="0">
                  <a:pos x="T0" y="T1"/>
                </a:cxn>
                <a:cxn ang="0">
                  <a:pos x="T2" y="T3"/>
                </a:cxn>
                <a:cxn ang="0">
                  <a:pos x="T4" y="T5"/>
                </a:cxn>
                <a:cxn ang="0">
                  <a:pos x="T6" y="T7"/>
                </a:cxn>
                <a:cxn ang="0">
                  <a:pos x="T8" y="T9"/>
                </a:cxn>
              </a:cxnLst>
              <a:rect l="0" t="0" r="r" b="b"/>
              <a:pathLst>
                <a:path w="23" h="21">
                  <a:moveTo>
                    <a:pt x="15" y="4"/>
                  </a:moveTo>
                  <a:cubicBezTo>
                    <a:pt x="22" y="8"/>
                    <a:pt x="23" y="18"/>
                    <a:pt x="23" y="18"/>
                  </a:cubicBezTo>
                  <a:cubicBezTo>
                    <a:pt x="23" y="18"/>
                    <a:pt x="14" y="21"/>
                    <a:pt x="8" y="17"/>
                  </a:cubicBezTo>
                  <a:cubicBezTo>
                    <a:pt x="1" y="13"/>
                    <a:pt x="0" y="4"/>
                    <a:pt x="0" y="4"/>
                  </a:cubicBezTo>
                  <a:cubicBezTo>
                    <a:pt x="0" y="4"/>
                    <a:pt x="9" y="0"/>
                    <a:pt x="15"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62"/>
            <p:cNvSpPr>
              <a:spLocks/>
            </p:cNvSpPr>
            <p:nvPr/>
          </p:nvSpPr>
          <p:spPr bwMode="auto">
            <a:xfrm>
              <a:off x="5019676" y="4065588"/>
              <a:ext cx="146050" cy="225425"/>
            </a:xfrm>
            <a:custGeom>
              <a:avLst/>
              <a:gdLst>
                <a:gd name="T0" fmla="*/ 16 w 17"/>
                <a:gd name="T1" fmla="*/ 11 h 26"/>
                <a:gd name="T2" fmla="*/ 12 w 17"/>
                <a:gd name="T3" fmla="*/ 26 h 26"/>
                <a:gd name="T4" fmla="*/ 2 w 17"/>
                <a:gd name="T5" fmla="*/ 15 h 26"/>
                <a:gd name="T6" fmla="*/ 5 w 17"/>
                <a:gd name="T7" fmla="*/ 0 h 26"/>
                <a:gd name="T8" fmla="*/ 16 w 17"/>
                <a:gd name="T9" fmla="*/ 11 h 26"/>
              </a:gdLst>
              <a:ahLst/>
              <a:cxnLst>
                <a:cxn ang="0">
                  <a:pos x="T0" y="T1"/>
                </a:cxn>
                <a:cxn ang="0">
                  <a:pos x="T2" y="T3"/>
                </a:cxn>
                <a:cxn ang="0">
                  <a:pos x="T4" y="T5"/>
                </a:cxn>
                <a:cxn ang="0">
                  <a:pos x="T6" y="T7"/>
                </a:cxn>
                <a:cxn ang="0">
                  <a:pos x="T8" y="T9"/>
                </a:cxn>
              </a:cxnLst>
              <a:rect l="0" t="0" r="r" b="b"/>
              <a:pathLst>
                <a:path w="17" h="26">
                  <a:moveTo>
                    <a:pt x="16" y="11"/>
                  </a:moveTo>
                  <a:cubicBezTo>
                    <a:pt x="17" y="19"/>
                    <a:pt x="12" y="26"/>
                    <a:pt x="12" y="26"/>
                  </a:cubicBezTo>
                  <a:cubicBezTo>
                    <a:pt x="12" y="26"/>
                    <a:pt x="3" y="22"/>
                    <a:pt x="2" y="15"/>
                  </a:cubicBezTo>
                  <a:cubicBezTo>
                    <a:pt x="0" y="8"/>
                    <a:pt x="5" y="0"/>
                    <a:pt x="5" y="0"/>
                  </a:cubicBezTo>
                  <a:cubicBezTo>
                    <a:pt x="5" y="0"/>
                    <a:pt x="14" y="4"/>
                    <a:pt x="16" y="1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5" name="Freeform 63"/>
            <p:cNvSpPr>
              <a:spLocks/>
            </p:cNvSpPr>
            <p:nvPr/>
          </p:nvSpPr>
          <p:spPr bwMode="auto">
            <a:xfrm>
              <a:off x="5140326" y="4306888"/>
              <a:ext cx="52388" cy="52388"/>
            </a:xfrm>
            <a:custGeom>
              <a:avLst/>
              <a:gdLst>
                <a:gd name="T0" fmla="*/ 5 w 6"/>
                <a:gd name="T1" fmla="*/ 4 h 6"/>
                <a:gd name="T2" fmla="*/ 1 w 6"/>
                <a:gd name="T3" fmla="*/ 6 h 6"/>
                <a:gd name="T4" fmla="*/ 1 w 6"/>
                <a:gd name="T5" fmla="*/ 2 h 6"/>
                <a:gd name="T6" fmla="*/ 5 w 6"/>
                <a:gd name="T7" fmla="*/ 0 h 6"/>
                <a:gd name="T8" fmla="*/ 5 w 6"/>
                <a:gd name="T9" fmla="*/ 4 h 6"/>
              </a:gdLst>
              <a:ahLst/>
              <a:cxnLst>
                <a:cxn ang="0">
                  <a:pos x="T0" y="T1"/>
                </a:cxn>
                <a:cxn ang="0">
                  <a:pos x="T2" y="T3"/>
                </a:cxn>
                <a:cxn ang="0">
                  <a:pos x="T4" y="T5"/>
                </a:cxn>
                <a:cxn ang="0">
                  <a:pos x="T6" y="T7"/>
                </a:cxn>
                <a:cxn ang="0">
                  <a:pos x="T8" y="T9"/>
                </a:cxn>
              </a:cxnLst>
              <a:rect l="0" t="0" r="r" b="b"/>
              <a:pathLst>
                <a:path w="6" h="6">
                  <a:moveTo>
                    <a:pt x="5" y="4"/>
                  </a:moveTo>
                  <a:cubicBezTo>
                    <a:pt x="4" y="6"/>
                    <a:pt x="1" y="6"/>
                    <a:pt x="1" y="6"/>
                  </a:cubicBezTo>
                  <a:cubicBezTo>
                    <a:pt x="1" y="6"/>
                    <a:pt x="0" y="4"/>
                    <a:pt x="1" y="2"/>
                  </a:cubicBezTo>
                  <a:cubicBezTo>
                    <a:pt x="2" y="1"/>
                    <a:pt x="5" y="0"/>
                    <a:pt x="5" y="0"/>
                  </a:cubicBezTo>
                  <a:cubicBezTo>
                    <a:pt x="5" y="0"/>
                    <a:pt x="6" y="3"/>
                    <a:pt x="5"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6" name="Freeform 64"/>
            <p:cNvSpPr>
              <a:spLocks/>
            </p:cNvSpPr>
            <p:nvPr/>
          </p:nvSpPr>
          <p:spPr bwMode="auto">
            <a:xfrm>
              <a:off x="5157788" y="4349751"/>
              <a:ext cx="60325" cy="34925"/>
            </a:xfrm>
            <a:custGeom>
              <a:avLst/>
              <a:gdLst>
                <a:gd name="T0" fmla="*/ 4 w 7"/>
                <a:gd name="T1" fmla="*/ 4 h 4"/>
                <a:gd name="T2" fmla="*/ 0 w 7"/>
                <a:gd name="T3" fmla="*/ 3 h 4"/>
                <a:gd name="T4" fmla="*/ 3 w 7"/>
                <a:gd name="T5" fmla="*/ 0 h 4"/>
                <a:gd name="T6" fmla="*/ 7 w 7"/>
                <a:gd name="T7" fmla="*/ 1 h 4"/>
                <a:gd name="T8" fmla="*/ 4 w 7"/>
                <a:gd name="T9" fmla="*/ 4 h 4"/>
              </a:gdLst>
              <a:ahLst/>
              <a:cxnLst>
                <a:cxn ang="0">
                  <a:pos x="T0" y="T1"/>
                </a:cxn>
                <a:cxn ang="0">
                  <a:pos x="T2" y="T3"/>
                </a:cxn>
                <a:cxn ang="0">
                  <a:pos x="T4" y="T5"/>
                </a:cxn>
                <a:cxn ang="0">
                  <a:pos x="T6" y="T7"/>
                </a:cxn>
                <a:cxn ang="0">
                  <a:pos x="T8" y="T9"/>
                </a:cxn>
              </a:cxnLst>
              <a:rect l="0" t="0" r="r" b="b"/>
              <a:pathLst>
                <a:path w="7" h="4">
                  <a:moveTo>
                    <a:pt x="4" y="4"/>
                  </a:moveTo>
                  <a:cubicBezTo>
                    <a:pt x="2" y="4"/>
                    <a:pt x="0" y="3"/>
                    <a:pt x="0" y="3"/>
                  </a:cubicBezTo>
                  <a:cubicBezTo>
                    <a:pt x="0" y="3"/>
                    <a:pt x="1" y="1"/>
                    <a:pt x="3" y="0"/>
                  </a:cubicBezTo>
                  <a:cubicBezTo>
                    <a:pt x="5" y="0"/>
                    <a:pt x="7" y="1"/>
                    <a:pt x="7" y="1"/>
                  </a:cubicBezTo>
                  <a:cubicBezTo>
                    <a:pt x="7" y="1"/>
                    <a:pt x="6" y="3"/>
                    <a:pt x="4"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7" name="Freeform 65"/>
            <p:cNvSpPr>
              <a:spLocks/>
            </p:cNvSpPr>
            <p:nvPr/>
          </p:nvSpPr>
          <p:spPr bwMode="auto">
            <a:xfrm>
              <a:off x="5157788" y="4384676"/>
              <a:ext cx="50800" cy="42863"/>
            </a:xfrm>
            <a:custGeom>
              <a:avLst/>
              <a:gdLst>
                <a:gd name="T0" fmla="*/ 2 w 6"/>
                <a:gd name="T1" fmla="*/ 4 h 5"/>
                <a:gd name="T2" fmla="*/ 0 w 6"/>
                <a:gd name="T3" fmla="*/ 1 h 5"/>
                <a:gd name="T4" fmla="*/ 4 w 6"/>
                <a:gd name="T5" fmla="*/ 1 h 5"/>
                <a:gd name="T6" fmla="*/ 6 w 6"/>
                <a:gd name="T7" fmla="*/ 5 h 5"/>
                <a:gd name="T8" fmla="*/ 2 w 6"/>
                <a:gd name="T9" fmla="*/ 4 h 5"/>
              </a:gdLst>
              <a:ahLst/>
              <a:cxnLst>
                <a:cxn ang="0">
                  <a:pos x="T0" y="T1"/>
                </a:cxn>
                <a:cxn ang="0">
                  <a:pos x="T2" y="T3"/>
                </a:cxn>
                <a:cxn ang="0">
                  <a:pos x="T4" y="T5"/>
                </a:cxn>
                <a:cxn ang="0">
                  <a:pos x="T6" y="T7"/>
                </a:cxn>
                <a:cxn ang="0">
                  <a:pos x="T8" y="T9"/>
                </a:cxn>
              </a:cxnLst>
              <a:rect l="0" t="0" r="r" b="b"/>
              <a:pathLst>
                <a:path w="6" h="5">
                  <a:moveTo>
                    <a:pt x="2" y="4"/>
                  </a:moveTo>
                  <a:cubicBezTo>
                    <a:pt x="0" y="3"/>
                    <a:pt x="0" y="1"/>
                    <a:pt x="0" y="1"/>
                  </a:cubicBezTo>
                  <a:cubicBezTo>
                    <a:pt x="0" y="1"/>
                    <a:pt x="2" y="0"/>
                    <a:pt x="4" y="1"/>
                  </a:cubicBezTo>
                  <a:cubicBezTo>
                    <a:pt x="6" y="2"/>
                    <a:pt x="6" y="5"/>
                    <a:pt x="6" y="5"/>
                  </a:cubicBezTo>
                  <a:cubicBezTo>
                    <a:pt x="6" y="5"/>
                    <a:pt x="4" y="5"/>
                    <a:pt x="2"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8" name="Freeform 66"/>
            <p:cNvSpPr>
              <a:spLocks/>
            </p:cNvSpPr>
            <p:nvPr/>
          </p:nvSpPr>
          <p:spPr bwMode="auto">
            <a:xfrm>
              <a:off x="5132388" y="4402138"/>
              <a:ext cx="33338" cy="60325"/>
            </a:xfrm>
            <a:custGeom>
              <a:avLst/>
              <a:gdLst>
                <a:gd name="T0" fmla="*/ 0 w 4"/>
                <a:gd name="T1" fmla="*/ 4 h 7"/>
                <a:gd name="T2" fmla="*/ 1 w 4"/>
                <a:gd name="T3" fmla="*/ 0 h 7"/>
                <a:gd name="T4" fmla="*/ 4 w 4"/>
                <a:gd name="T5" fmla="*/ 3 h 7"/>
                <a:gd name="T6" fmla="*/ 3 w 4"/>
                <a:gd name="T7" fmla="*/ 7 h 7"/>
                <a:gd name="T8" fmla="*/ 0 w 4"/>
                <a:gd name="T9" fmla="*/ 4 h 7"/>
              </a:gdLst>
              <a:ahLst/>
              <a:cxnLst>
                <a:cxn ang="0">
                  <a:pos x="T0" y="T1"/>
                </a:cxn>
                <a:cxn ang="0">
                  <a:pos x="T2" y="T3"/>
                </a:cxn>
                <a:cxn ang="0">
                  <a:pos x="T4" y="T5"/>
                </a:cxn>
                <a:cxn ang="0">
                  <a:pos x="T6" y="T7"/>
                </a:cxn>
                <a:cxn ang="0">
                  <a:pos x="T8" y="T9"/>
                </a:cxn>
              </a:cxnLst>
              <a:rect l="0" t="0" r="r" b="b"/>
              <a:pathLst>
                <a:path w="4" h="7">
                  <a:moveTo>
                    <a:pt x="0" y="4"/>
                  </a:moveTo>
                  <a:cubicBezTo>
                    <a:pt x="0" y="2"/>
                    <a:pt x="1" y="0"/>
                    <a:pt x="1" y="0"/>
                  </a:cubicBezTo>
                  <a:cubicBezTo>
                    <a:pt x="1" y="0"/>
                    <a:pt x="3" y="1"/>
                    <a:pt x="4" y="3"/>
                  </a:cubicBezTo>
                  <a:cubicBezTo>
                    <a:pt x="4" y="5"/>
                    <a:pt x="3" y="7"/>
                    <a:pt x="3" y="7"/>
                  </a:cubicBezTo>
                  <a:cubicBezTo>
                    <a:pt x="3" y="7"/>
                    <a:pt x="1" y="6"/>
                    <a:pt x="0"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9" name="Freeform 67"/>
            <p:cNvSpPr>
              <a:spLocks/>
            </p:cNvSpPr>
            <p:nvPr/>
          </p:nvSpPr>
          <p:spPr bwMode="auto">
            <a:xfrm>
              <a:off x="5089526" y="4402138"/>
              <a:ext cx="42863" cy="52388"/>
            </a:xfrm>
            <a:custGeom>
              <a:avLst/>
              <a:gdLst>
                <a:gd name="T0" fmla="*/ 1 w 5"/>
                <a:gd name="T1" fmla="*/ 2 h 6"/>
                <a:gd name="T2" fmla="*/ 4 w 5"/>
                <a:gd name="T3" fmla="*/ 0 h 6"/>
                <a:gd name="T4" fmla="*/ 4 w 5"/>
                <a:gd name="T5" fmla="*/ 4 h 6"/>
                <a:gd name="T6" fmla="*/ 1 w 5"/>
                <a:gd name="T7" fmla="*/ 6 h 6"/>
                <a:gd name="T8" fmla="*/ 1 w 5"/>
                <a:gd name="T9" fmla="*/ 2 h 6"/>
              </a:gdLst>
              <a:ahLst/>
              <a:cxnLst>
                <a:cxn ang="0">
                  <a:pos x="T0" y="T1"/>
                </a:cxn>
                <a:cxn ang="0">
                  <a:pos x="T2" y="T3"/>
                </a:cxn>
                <a:cxn ang="0">
                  <a:pos x="T4" y="T5"/>
                </a:cxn>
                <a:cxn ang="0">
                  <a:pos x="T6" y="T7"/>
                </a:cxn>
                <a:cxn ang="0">
                  <a:pos x="T8" y="T9"/>
                </a:cxn>
              </a:cxnLst>
              <a:rect l="0" t="0" r="r" b="b"/>
              <a:pathLst>
                <a:path w="5" h="6">
                  <a:moveTo>
                    <a:pt x="1" y="2"/>
                  </a:moveTo>
                  <a:cubicBezTo>
                    <a:pt x="2" y="0"/>
                    <a:pt x="4" y="0"/>
                    <a:pt x="4" y="0"/>
                  </a:cubicBezTo>
                  <a:cubicBezTo>
                    <a:pt x="4" y="0"/>
                    <a:pt x="5" y="2"/>
                    <a:pt x="4" y="4"/>
                  </a:cubicBezTo>
                  <a:cubicBezTo>
                    <a:pt x="3" y="5"/>
                    <a:pt x="1" y="6"/>
                    <a:pt x="1" y="6"/>
                  </a:cubicBezTo>
                  <a:cubicBezTo>
                    <a:pt x="1" y="6"/>
                    <a:pt x="0" y="3"/>
                    <a:pt x="1" y="2"/>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0" name="Freeform 68"/>
            <p:cNvSpPr>
              <a:spLocks/>
            </p:cNvSpPr>
            <p:nvPr/>
          </p:nvSpPr>
          <p:spPr bwMode="auto">
            <a:xfrm>
              <a:off x="5054601" y="4367213"/>
              <a:ext cx="60325" cy="42863"/>
            </a:xfrm>
            <a:custGeom>
              <a:avLst/>
              <a:gdLst>
                <a:gd name="T0" fmla="*/ 3 w 7"/>
                <a:gd name="T1" fmla="*/ 1 h 5"/>
                <a:gd name="T2" fmla="*/ 7 w 7"/>
                <a:gd name="T3" fmla="*/ 2 h 5"/>
                <a:gd name="T4" fmla="*/ 4 w 7"/>
                <a:gd name="T5" fmla="*/ 5 h 5"/>
                <a:gd name="T6" fmla="*/ 0 w 7"/>
                <a:gd name="T7" fmla="*/ 4 h 5"/>
                <a:gd name="T8" fmla="*/ 3 w 7"/>
                <a:gd name="T9" fmla="*/ 1 h 5"/>
              </a:gdLst>
              <a:ahLst/>
              <a:cxnLst>
                <a:cxn ang="0">
                  <a:pos x="T0" y="T1"/>
                </a:cxn>
                <a:cxn ang="0">
                  <a:pos x="T2" y="T3"/>
                </a:cxn>
                <a:cxn ang="0">
                  <a:pos x="T4" y="T5"/>
                </a:cxn>
                <a:cxn ang="0">
                  <a:pos x="T6" y="T7"/>
                </a:cxn>
                <a:cxn ang="0">
                  <a:pos x="T8" y="T9"/>
                </a:cxn>
              </a:cxnLst>
              <a:rect l="0" t="0" r="r" b="b"/>
              <a:pathLst>
                <a:path w="7" h="5">
                  <a:moveTo>
                    <a:pt x="3" y="1"/>
                  </a:moveTo>
                  <a:cubicBezTo>
                    <a:pt x="5" y="0"/>
                    <a:pt x="7" y="2"/>
                    <a:pt x="7" y="2"/>
                  </a:cubicBezTo>
                  <a:cubicBezTo>
                    <a:pt x="7" y="2"/>
                    <a:pt x="6" y="4"/>
                    <a:pt x="4" y="5"/>
                  </a:cubicBezTo>
                  <a:cubicBezTo>
                    <a:pt x="2" y="5"/>
                    <a:pt x="0" y="4"/>
                    <a:pt x="0" y="4"/>
                  </a:cubicBezTo>
                  <a:cubicBezTo>
                    <a:pt x="0" y="4"/>
                    <a:pt x="1" y="1"/>
                    <a:pt x="3" y="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1" name="Freeform 69"/>
            <p:cNvSpPr>
              <a:spLocks/>
            </p:cNvSpPr>
            <p:nvPr/>
          </p:nvSpPr>
          <p:spPr bwMode="auto">
            <a:xfrm>
              <a:off x="5072063" y="4324351"/>
              <a:ext cx="50800" cy="52388"/>
            </a:xfrm>
            <a:custGeom>
              <a:avLst/>
              <a:gdLst>
                <a:gd name="T0" fmla="*/ 4 w 6"/>
                <a:gd name="T1" fmla="*/ 1 h 6"/>
                <a:gd name="T2" fmla="*/ 6 w 6"/>
                <a:gd name="T3" fmla="*/ 5 h 6"/>
                <a:gd name="T4" fmla="*/ 2 w 6"/>
                <a:gd name="T5" fmla="*/ 5 h 6"/>
                <a:gd name="T6" fmla="*/ 0 w 6"/>
                <a:gd name="T7" fmla="*/ 1 h 6"/>
                <a:gd name="T8" fmla="*/ 4 w 6"/>
                <a:gd name="T9" fmla="*/ 1 h 6"/>
              </a:gdLst>
              <a:ahLst/>
              <a:cxnLst>
                <a:cxn ang="0">
                  <a:pos x="T0" y="T1"/>
                </a:cxn>
                <a:cxn ang="0">
                  <a:pos x="T2" y="T3"/>
                </a:cxn>
                <a:cxn ang="0">
                  <a:pos x="T4" y="T5"/>
                </a:cxn>
                <a:cxn ang="0">
                  <a:pos x="T6" y="T7"/>
                </a:cxn>
                <a:cxn ang="0">
                  <a:pos x="T8" y="T9"/>
                </a:cxn>
              </a:cxnLst>
              <a:rect l="0" t="0" r="r" b="b"/>
              <a:pathLst>
                <a:path w="6" h="6">
                  <a:moveTo>
                    <a:pt x="4" y="1"/>
                  </a:moveTo>
                  <a:cubicBezTo>
                    <a:pt x="5" y="2"/>
                    <a:pt x="6" y="5"/>
                    <a:pt x="6" y="5"/>
                  </a:cubicBezTo>
                  <a:cubicBezTo>
                    <a:pt x="6" y="5"/>
                    <a:pt x="3" y="6"/>
                    <a:pt x="2" y="5"/>
                  </a:cubicBezTo>
                  <a:cubicBezTo>
                    <a:pt x="0" y="4"/>
                    <a:pt x="0" y="1"/>
                    <a:pt x="0" y="1"/>
                  </a:cubicBezTo>
                  <a:cubicBezTo>
                    <a:pt x="0" y="1"/>
                    <a:pt x="2" y="0"/>
                    <a:pt x="4" y="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2" name="Freeform 70"/>
            <p:cNvSpPr>
              <a:spLocks/>
            </p:cNvSpPr>
            <p:nvPr/>
          </p:nvSpPr>
          <p:spPr bwMode="auto">
            <a:xfrm>
              <a:off x="5105401" y="4298951"/>
              <a:ext cx="44450" cy="60325"/>
            </a:xfrm>
            <a:custGeom>
              <a:avLst/>
              <a:gdLst>
                <a:gd name="T0" fmla="*/ 4 w 5"/>
                <a:gd name="T1" fmla="*/ 3 h 7"/>
                <a:gd name="T2" fmla="*/ 3 w 5"/>
                <a:gd name="T3" fmla="*/ 7 h 7"/>
                <a:gd name="T4" fmla="*/ 1 w 5"/>
                <a:gd name="T5" fmla="*/ 4 h 7"/>
                <a:gd name="T6" fmla="*/ 2 w 5"/>
                <a:gd name="T7" fmla="*/ 0 h 7"/>
                <a:gd name="T8" fmla="*/ 4 w 5"/>
                <a:gd name="T9" fmla="*/ 3 h 7"/>
              </a:gdLst>
              <a:ahLst/>
              <a:cxnLst>
                <a:cxn ang="0">
                  <a:pos x="T0" y="T1"/>
                </a:cxn>
                <a:cxn ang="0">
                  <a:pos x="T2" y="T3"/>
                </a:cxn>
                <a:cxn ang="0">
                  <a:pos x="T4" y="T5"/>
                </a:cxn>
                <a:cxn ang="0">
                  <a:pos x="T6" y="T7"/>
                </a:cxn>
                <a:cxn ang="0">
                  <a:pos x="T8" y="T9"/>
                </a:cxn>
              </a:cxnLst>
              <a:rect l="0" t="0" r="r" b="b"/>
              <a:pathLst>
                <a:path w="5" h="7">
                  <a:moveTo>
                    <a:pt x="4" y="3"/>
                  </a:moveTo>
                  <a:cubicBezTo>
                    <a:pt x="5" y="5"/>
                    <a:pt x="3" y="7"/>
                    <a:pt x="3" y="7"/>
                  </a:cubicBezTo>
                  <a:cubicBezTo>
                    <a:pt x="3" y="7"/>
                    <a:pt x="1" y="6"/>
                    <a:pt x="1" y="4"/>
                  </a:cubicBezTo>
                  <a:cubicBezTo>
                    <a:pt x="0" y="2"/>
                    <a:pt x="2" y="0"/>
                    <a:pt x="2" y="0"/>
                  </a:cubicBezTo>
                  <a:cubicBezTo>
                    <a:pt x="2" y="0"/>
                    <a:pt x="4" y="1"/>
                    <a:pt x="4" y="3"/>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pic>
        <p:nvPicPr>
          <p:cNvPr id="93" name="Picture 9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9085486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0-#ppt_w/2"/>
                                          </p:val>
                                        </p:tav>
                                        <p:tav tm="100000">
                                          <p:val>
                                            <p:strVal val="#ppt_x"/>
                                          </p:val>
                                        </p:tav>
                                      </p:tavLst>
                                    </p:anim>
                                    <p:anim calcmode="lin" valueType="num">
                                      <p:cBhvr additive="base">
                                        <p:cTn id="13" dur="500" fill="hold"/>
                                        <p:tgtEl>
                                          <p:spTgt spid="1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par>
                          <p:cTn id="18" fill="hold">
                            <p:stCondLst>
                              <p:cond delay="1500"/>
                            </p:stCondLst>
                            <p:childTnLst>
                              <p:par>
                                <p:cTn id="19" presetID="23" presetClass="entr" presetSubtype="36" fill="hold" nodeType="afterEffect">
                                  <p:stCondLst>
                                    <p:cond delay="0"/>
                                  </p:stCondLst>
                                  <p:childTnLst>
                                    <p:set>
                                      <p:cBhvr>
                                        <p:cTn id="20" dur="1" fill="hold">
                                          <p:stCondLst>
                                            <p:cond delay="0"/>
                                          </p:stCondLst>
                                        </p:cTn>
                                        <p:tgtEl>
                                          <p:spTgt spid="38"/>
                                        </p:tgtEl>
                                        <p:attrNameLst>
                                          <p:attrName>style.visibility</p:attrName>
                                        </p:attrNameLst>
                                      </p:cBhvr>
                                      <p:to>
                                        <p:strVal val="visible"/>
                                      </p:to>
                                    </p:set>
                                    <p:anim calcmode="lin" valueType="num">
                                      <p:cBhvr>
                                        <p:cTn id="21" dur="500" fill="hold"/>
                                        <p:tgtEl>
                                          <p:spTgt spid="38"/>
                                        </p:tgtEl>
                                        <p:attrNameLst>
                                          <p:attrName>ppt_w</p:attrName>
                                        </p:attrNameLst>
                                      </p:cBhvr>
                                      <p:tavLst>
                                        <p:tav tm="0">
                                          <p:val>
                                            <p:strVal val="(6*min(max(#ppt_w*#ppt_h,.3),1)-7.4)/-.7*#ppt_w"/>
                                          </p:val>
                                        </p:tav>
                                        <p:tav tm="100000">
                                          <p:val>
                                            <p:strVal val="#ppt_w"/>
                                          </p:val>
                                        </p:tav>
                                      </p:tavLst>
                                    </p:anim>
                                    <p:anim calcmode="lin" valueType="num">
                                      <p:cBhvr>
                                        <p:cTn id="22" dur="500" fill="hold"/>
                                        <p:tgtEl>
                                          <p:spTgt spid="38"/>
                                        </p:tgtEl>
                                        <p:attrNameLst>
                                          <p:attrName>ppt_h</p:attrName>
                                        </p:attrNameLst>
                                      </p:cBhvr>
                                      <p:tavLst>
                                        <p:tav tm="0">
                                          <p:val>
                                            <p:strVal val="(6*min(max(#ppt_w*#ppt_h,.3),1)-7.4)/-.7*#ppt_h"/>
                                          </p:val>
                                        </p:tav>
                                        <p:tav tm="100000">
                                          <p:val>
                                            <p:strVal val="#ppt_h"/>
                                          </p:val>
                                        </p:tav>
                                      </p:tavLst>
                                    </p:anim>
                                    <p:anim calcmode="lin" valueType="num">
                                      <p:cBhvr>
                                        <p:cTn id="23" dur="500" fill="hold"/>
                                        <p:tgtEl>
                                          <p:spTgt spid="38"/>
                                        </p:tgtEl>
                                        <p:attrNameLst>
                                          <p:attrName>ppt_x</p:attrName>
                                        </p:attrNameLst>
                                      </p:cBhvr>
                                      <p:tavLst>
                                        <p:tav tm="0">
                                          <p:val>
                                            <p:fltVal val="0.5"/>
                                          </p:val>
                                        </p:tav>
                                        <p:tav tm="100000">
                                          <p:val>
                                            <p:strVal val="#ppt_x"/>
                                          </p:val>
                                        </p:tav>
                                      </p:tavLst>
                                    </p:anim>
                                    <p:anim calcmode="lin" valueType="num">
                                      <p:cBhvr>
                                        <p:cTn id="24" dur="500" fill="hold"/>
                                        <p:tgtEl>
                                          <p:spTgt spid="38"/>
                                        </p:tgtEl>
                                        <p:attrNameLst>
                                          <p:attrName>ppt_y</p:attrName>
                                        </p:attrNameLst>
                                      </p:cBhvr>
                                      <p:tavLst>
                                        <p:tav tm="0">
                                          <p:val>
                                            <p:strVal val="1+(6*min(max(#ppt_w*#ppt_h,.3),1)-7.4)/-.7*#ppt_h/2"/>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ipe(left)">
                                      <p:cBhvr>
                                        <p:cTn id="28" dur="500"/>
                                        <p:tgtEl>
                                          <p:spTgt spid="14"/>
                                        </p:tgtEl>
                                      </p:cBhvr>
                                    </p:animEffect>
                                  </p:childTnLst>
                                </p:cTn>
                              </p:par>
                            </p:childTnLst>
                          </p:cTn>
                        </p:par>
                        <p:par>
                          <p:cTn id="29" fill="hold">
                            <p:stCondLst>
                              <p:cond delay="2500"/>
                            </p:stCondLst>
                            <p:childTnLst>
                              <p:par>
                                <p:cTn id="30" presetID="23" presetClass="entr" presetSubtype="36" fill="hold" nodeType="afterEffect">
                                  <p:stCondLst>
                                    <p:cond delay="0"/>
                                  </p:stCondLst>
                                  <p:childTnLst>
                                    <p:set>
                                      <p:cBhvr>
                                        <p:cTn id="31" dur="1" fill="hold">
                                          <p:stCondLst>
                                            <p:cond delay="0"/>
                                          </p:stCondLst>
                                        </p:cTn>
                                        <p:tgtEl>
                                          <p:spTgt spid="53"/>
                                        </p:tgtEl>
                                        <p:attrNameLst>
                                          <p:attrName>style.visibility</p:attrName>
                                        </p:attrNameLst>
                                      </p:cBhvr>
                                      <p:to>
                                        <p:strVal val="visible"/>
                                      </p:to>
                                    </p:set>
                                    <p:anim calcmode="lin" valueType="num">
                                      <p:cBhvr>
                                        <p:cTn id="32" dur="500" fill="hold"/>
                                        <p:tgtEl>
                                          <p:spTgt spid="53"/>
                                        </p:tgtEl>
                                        <p:attrNameLst>
                                          <p:attrName>ppt_w</p:attrName>
                                        </p:attrNameLst>
                                      </p:cBhvr>
                                      <p:tavLst>
                                        <p:tav tm="0">
                                          <p:val>
                                            <p:strVal val="(6*min(max(#ppt_w*#ppt_h,.3),1)-7.4)/-.7*#ppt_w"/>
                                          </p:val>
                                        </p:tav>
                                        <p:tav tm="100000">
                                          <p:val>
                                            <p:strVal val="#ppt_w"/>
                                          </p:val>
                                        </p:tav>
                                      </p:tavLst>
                                    </p:anim>
                                    <p:anim calcmode="lin" valueType="num">
                                      <p:cBhvr>
                                        <p:cTn id="33" dur="500" fill="hold"/>
                                        <p:tgtEl>
                                          <p:spTgt spid="53"/>
                                        </p:tgtEl>
                                        <p:attrNameLst>
                                          <p:attrName>ppt_h</p:attrName>
                                        </p:attrNameLst>
                                      </p:cBhvr>
                                      <p:tavLst>
                                        <p:tav tm="0">
                                          <p:val>
                                            <p:strVal val="(6*min(max(#ppt_w*#ppt_h,.3),1)-7.4)/-.7*#ppt_h"/>
                                          </p:val>
                                        </p:tav>
                                        <p:tav tm="100000">
                                          <p:val>
                                            <p:strVal val="#ppt_h"/>
                                          </p:val>
                                        </p:tav>
                                      </p:tavLst>
                                    </p:anim>
                                    <p:anim calcmode="lin" valueType="num">
                                      <p:cBhvr>
                                        <p:cTn id="34" dur="500" fill="hold"/>
                                        <p:tgtEl>
                                          <p:spTgt spid="53"/>
                                        </p:tgtEl>
                                        <p:attrNameLst>
                                          <p:attrName>ppt_x</p:attrName>
                                        </p:attrNameLst>
                                      </p:cBhvr>
                                      <p:tavLst>
                                        <p:tav tm="0">
                                          <p:val>
                                            <p:fltVal val="0.5"/>
                                          </p:val>
                                        </p:tav>
                                        <p:tav tm="100000">
                                          <p:val>
                                            <p:strVal val="#ppt_x"/>
                                          </p:val>
                                        </p:tav>
                                      </p:tavLst>
                                    </p:anim>
                                    <p:anim calcmode="lin" valueType="num">
                                      <p:cBhvr>
                                        <p:cTn id="35"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3500"/>
                            </p:stCondLst>
                            <p:childTnLst>
                              <p:par>
                                <p:cTn id="41" presetID="23" presetClass="entr" presetSubtype="36" fill="hold" nodeType="afterEffect">
                                  <p:stCondLst>
                                    <p:cond delay="0"/>
                                  </p:stCondLst>
                                  <p:childTnLst>
                                    <p:set>
                                      <p:cBhvr>
                                        <p:cTn id="42" dur="1" fill="hold">
                                          <p:stCondLst>
                                            <p:cond delay="0"/>
                                          </p:stCondLst>
                                        </p:cTn>
                                        <p:tgtEl>
                                          <p:spTgt spid="61"/>
                                        </p:tgtEl>
                                        <p:attrNameLst>
                                          <p:attrName>style.visibility</p:attrName>
                                        </p:attrNameLst>
                                      </p:cBhvr>
                                      <p:to>
                                        <p:strVal val="visible"/>
                                      </p:to>
                                    </p:set>
                                    <p:anim calcmode="lin" valueType="num">
                                      <p:cBhvr>
                                        <p:cTn id="43" dur="500" fill="hold"/>
                                        <p:tgtEl>
                                          <p:spTgt spid="61"/>
                                        </p:tgtEl>
                                        <p:attrNameLst>
                                          <p:attrName>ppt_w</p:attrName>
                                        </p:attrNameLst>
                                      </p:cBhvr>
                                      <p:tavLst>
                                        <p:tav tm="0">
                                          <p:val>
                                            <p:strVal val="(6*min(max(#ppt_w*#ppt_h,.3),1)-7.4)/-.7*#ppt_w"/>
                                          </p:val>
                                        </p:tav>
                                        <p:tav tm="100000">
                                          <p:val>
                                            <p:strVal val="#ppt_w"/>
                                          </p:val>
                                        </p:tav>
                                      </p:tavLst>
                                    </p:anim>
                                    <p:anim calcmode="lin" valueType="num">
                                      <p:cBhvr>
                                        <p:cTn id="44" dur="500" fill="hold"/>
                                        <p:tgtEl>
                                          <p:spTgt spid="61"/>
                                        </p:tgtEl>
                                        <p:attrNameLst>
                                          <p:attrName>ppt_h</p:attrName>
                                        </p:attrNameLst>
                                      </p:cBhvr>
                                      <p:tavLst>
                                        <p:tav tm="0">
                                          <p:val>
                                            <p:strVal val="(6*min(max(#ppt_w*#ppt_h,.3),1)-7.4)/-.7*#ppt_h"/>
                                          </p:val>
                                        </p:tav>
                                        <p:tav tm="100000">
                                          <p:val>
                                            <p:strVal val="#ppt_h"/>
                                          </p:val>
                                        </p:tav>
                                      </p:tavLst>
                                    </p:anim>
                                    <p:anim calcmode="lin" valueType="num">
                                      <p:cBhvr>
                                        <p:cTn id="45" dur="500" fill="hold"/>
                                        <p:tgtEl>
                                          <p:spTgt spid="61"/>
                                        </p:tgtEl>
                                        <p:attrNameLst>
                                          <p:attrName>ppt_x</p:attrName>
                                        </p:attrNameLst>
                                      </p:cBhvr>
                                      <p:tavLst>
                                        <p:tav tm="0">
                                          <p:val>
                                            <p:fltVal val="0.5"/>
                                          </p:val>
                                        </p:tav>
                                        <p:tav tm="100000">
                                          <p:val>
                                            <p:strVal val="#ppt_x"/>
                                          </p:val>
                                        </p:tav>
                                      </p:tavLst>
                                    </p:anim>
                                    <p:anim calcmode="lin" valueType="num">
                                      <p:cBhvr>
                                        <p:cTn id="46"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wipe(left)">
                                      <p:cBhvr>
                                        <p:cTn id="50" dur="500"/>
                                        <p:tgtEl>
                                          <p:spTgt spid="16"/>
                                        </p:tgtEl>
                                      </p:cBhvr>
                                    </p:animEffect>
                                  </p:childTnLst>
                                </p:cTn>
                              </p:par>
                            </p:childTnLst>
                          </p:cTn>
                        </p:par>
                        <p:par>
                          <p:cTn id="51" fill="hold">
                            <p:stCondLst>
                              <p:cond delay="4500"/>
                            </p:stCondLst>
                            <p:childTnLst>
                              <p:par>
                                <p:cTn id="52" presetID="23" presetClass="entr" presetSubtype="36" fill="hold" nodeType="afterEffect">
                                  <p:stCondLst>
                                    <p:cond delay="0"/>
                                  </p:stCondLst>
                                  <p:childTnLst>
                                    <p:set>
                                      <p:cBhvr>
                                        <p:cTn id="53" dur="1" fill="hold">
                                          <p:stCondLst>
                                            <p:cond delay="0"/>
                                          </p:stCondLst>
                                        </p:cTn>
                                        <p:tgtEl>
                                          <p:spTgt spid="68"/>
                                        </p:tgtEl>
                                        <p:attrNameLst>
                                          <p:attrName>style.visibility</p:attrName>
                                        </p:attrNameLst>
                                      </p:cBhvr>
                                      <p:to>
                                        <p:strVal val="visible"/>
                                      </p:to>
                                    </p:set>
                                    <p:anim calcmode="lin" valueType="num">
                                      <p:cBhvr>
                                        <p:cTn id="54" dur="500" fill="hold"/>
                                        <p:tgtEl>
                                          <p:spTgt spid="68"/>
                                        </p:tgtEl>
                                        <p:attrNameLst>
                                          <p:attrName>ppt_w</p:attrName>
                                        </p:attrNameLst>
                                      </p:cBhvr>
                                      <p:tavLst>
                                        <p:tav tm="0">
                                          <p:val>
                                            <p:strVal val="(6*min(max(#ppt_w*#ppt_h,.3),1)-7.4)/-.7*#ppt_w"/>
                                          </p:val>
                                        </p:tav>
                                        <p:tav tm="100000">
                                          <p:val>
                                            <p:strVal val="#ppt_w"/>
                                          </p:val>
                                        </p:tav>
                                      </p:tavLst>
                                    </p:anim>
                                    <p:anim calcmode="lin" valueType="num">
                                      <p:cBhvr>
                                        <p:cTn id="55" dur="500" fill="hold"/>
                                        <p:tgtEl>
                                          <p:spTgt spid="68"/>
                                        </p:tgtEl>
                                        <p:attrNameLst>
                                          <p:attrName>ppt_h</p:attrName>
                                        </p:attrNameLst>
                                      </p:cBhvr>
                                      <p:tavLst>
                                        <p:tav tm="0">
                                          <p:val>
                                            <p:strVal val="(6*min(max(#ppt_w*#ppt_h,.3),1)-7.4)/-.7*#ppt_h"/>
                                          </p:val>
                                        </p:tav>
                                        <p:tav tm="100000">
                                          <p:val>
                                            <p:strVal val="#ppt_h"/>
                                          </p:val>
                                        </p:tav>
                                      </p:tavLst>
                                    </p:anim>
                                    <p:anim calcmode="lin" valueType="num">
                                      <p:cBhvr>
                                        <p:cTn id="56" dur="500" fill="hold"/>
                                        <p:tgtEl>
                                          <p:spTgt spid="68"/>
                                        </p:tgtEl>
                                        <p:attrNameLst>
                                          <p:attrName>ppt_x</p:attrName>
                                        </p:attrNameLst>
                                      </p:cBhvr>
                                      <p:tavLst>
                                        <p:tav tm="0">
                                          <p:val>
                                            <p:fltVal val="0.5"/>
                                          </p:val>
                                        </p:tav>
                                        <p:tav tm="100000">
                                          <p:val>
                                            <p:strVal val="#ppt_x"/>
                                          </p:val>
                                        </p:tav>
                                      </p:tavLst>
                                    </p:anim>
                                    <p:anim calcmode="lin" valueType="num">
                                      <p:cBhvr>
                                        <p:cTn id="57"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5000"/>
                            </p:stCondLst>
                            <p:childTnLst>
                              <p:par>
                                <p:cTn id="59" presetID="22" presetClass="entr" presetSubtype="8" fill="hold" grpId="0" nodeType="after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wipe(left)">
                                      <p:cBhvr>
                                        <p:cTn id="6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7" grpId="0"/>
      <p:bldP spid="14" grpId="0"/>
      <p:bldP spid="15" grpId="0"/>
      <p:bldP spid="16" grpId="0"/>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1" name="Freeform 20"/>
          <p:cNvSpPr/>
          <p:nvPr/>
        </p:nvSpPr>
        <p:spPr>
          <a:xfrm flipH="1">
            <a:off x="3336781" y="0"/>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dpi="0" rotWithShape="0">
            <a:blip r:embed="rId3"/>
            <a:srcRect/>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4981663" y="1678957"/>
            <a:ext cx="526258" cy="519289"/>
          </a:xfrm>
          <a:prstGeom prst="rect">
            <a:avLst/>
          </a:prstGeom>
          <a:solidFill>
            <a:srgbClr val="44D7FB"/>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8011674" y="4661093"/>
            <a:ext cx="526258" cy="519289"/>
          </a:xfrm>
          <a:prstGeom prst="rect">
            <a:avLst/>
          </a:prstGeom>
          <a:solidFill>
            <a:srgbClr val="0967B9"/>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5107903" y="1822771"/>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8137913" y="4790868"/>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855939" y="167417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44D7FB"/>
                </a:solidFill>
                <a:latin typeface="Candara" panose="020E0502030303020204" pitchFamily="34" charset="0"/>
              </a:rPr>
              <a:t>Lorem Ipsum</a:t>
            </a:r>
          </a:p>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2316334" y="317301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239BD3"/>
                </a:solidFill>
                <a:latin typeface="Candara" panose="020E0502030303020204" pitchFamily="34" charset="0"/>
              </a:rPr>
              <a:t>Lorem Ipsum</a:t>
            </a:r>
          </a:p>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3875144" y="4639724"/>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0967B9"/>
                </a:solidFill>
                <a:latin typeface="Candara" panose="020E0502030303020204" pitchFamily="34" charset="0"/>
              </a:rPr>
              <a:t>Lorem Ipsum</a:t>
            </a:r>
          </a:p>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22" name="Rectangle 21"/>
          <p:cNvSpPr/>
          <p:nvPr/>
        </p:nvSpPr>
        <p:spPr>
          <a:xfrm rot="2669719">
            <a:off x="6495800" y="3169355"/>
            <a:ext cx="526258" cy="519289"/>
          </a:xfrm>
          <a:prstGeom prst="rect">
            <a:avLst/>
          </a:prstGeom>
          <a:solidFill>
            <a:srgbClr val="239BD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5"/>
          <p:cNvSpPr>
            <a:spLocks noChangeArrowheads="1"/>
          </p:cNvSpPr>
          <p:nvPr/>
        </p:nvSpPr>
        <p:spPr bwMode="auto">
          <a:xfrm>
            <a:off x="6622039"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grpSp>
        <p:nvGrpSpPr>
          <p:cNvPr id="14" name="Group 13"/>
          <p:cNvGrpSpPr/>
          <p:nvPr/>
        </p:nvGrpSpPr>
        <p:grpSpPr>
          <a:xfrm>
            <a:off x="502955" y="508379"/>
            <a:ext cx="5508978" cy="1077095"/>
            <a:chOff x="587022" y="976809"/>
            <a:chExt cx="5508978" cy="1077095"/>
          </a:xfrm>
        </p:grpSpPr>
        <p:sp>
          <p:nvSpPr>
            <p:cNvPr id="19" name="TextBox 18"/>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0" name="TextBox 19"/>
            <p:cNvSpPr txBox="1"/>
            <p:nvPr/>
          </p:nvSpPr>
          <p:spPr>
            <a:xfrm>
              <a:off x="646551" y="1684572"/>
              <a:ext cx="1562986"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pic>
        <p:nvPicPr>
          <p:cNvPr id="24" name="Picture 2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86613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1000"/>
                                        <p:tgtEl>
                                          <p:spTgt spid="21"/>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000"/>
                            </p:stCondLst>
                            <p:childTnLst>
                              <p:par>
                                <p:cTn id="24" presetID="22" presetClass="entr" presetSubtype="2"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right)">
                                      <p:cBhvr>
                                        <p:cTn id="26" dur="500"/>
                                        <p:tgtEl>
                                          <p:spTgt spid="16"/>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22"/>
                                        </p:tgtEl>
                                        <p:attrNameLst>
                                          <p:attrName>style.visibility</p:attrName>
                                        </p:attrNameLst>
                                      </p:cBhvr>
                                      <p:to>
                                        <p:strVal val="visible"/>
                                      </p:to>
                                    </p:set>
                                    <p:anim calcmode="lin" valueType="num">
                                      <p:cBhvr>
                                        <p:cTn id="30" dur="500" fill="hold"/>
                                        <p:tgtEl>
                                          <p:spTgt spid="22"/>
                                        </p:tgtEl>
                                        <p:attrNameLst>
                                          <p:attrName>ppt_w</p:attrName>
                                        </p:attrNameLst>
                                      </p:cBhvr>
                                      <p:tavLst>
                                        <p:tav tm="0">
                                          <p:val>
                                            <p:fltVal val="0"/>
                                          </p:val>
                                        </p:tav>
                                        <p:tav tm="100000">
                                          <p:val>
                                            <p:strVal val="#ppt_w"/>
                                          </p:val>
                                        </p:tav>
                                      </p:tavLst>
                                    </p:anim>
                                    <p:anim calcmode="lin" valueType="num">
                                      <p:cBhvr>
                                        <p:cTn id="31" dur="500" fill="hold"/>
                                        <p:tgtEl>
                                          <p:spTgt spid="22"/>
                                        </p:tgtEl>
                                        <p:attrNameLst>
                                          <p:attrName>ppt_h</p:attrName>
                                        </p:attrNameLst>
                                      </p:cBhvr>
                                      <p:tavLst>
                                        <p:tav tm="0">
                                          <p:val>
                                            <p:fltVal val="0"/>
                                          </p:val>
                                        </p:tav>
                                        <p:tav tm="100000">
                                          <p:val>
                                            <p:strVal val="#ppt_h"/>
                                          </p:val>
                                        </p:tav>
                                      </p:tavLst>
                                    </p:anim>
                                    <p:animEffect transition="in" filter="fade">
                                      <p:cBhvr>
                                        <p:cTn id="32" dur="500"/>
                                        <p:tgtEl>
                                          <p:spTgt spid="22"/>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23"/>
                                        </p:tgtEl>
                                        <p:attrNameLst>
                                          <p:attrName>style.visibility</p:attrName>
                                        </p:attrNameLst>
                                      </p:cBhvr>
                                      <p:to>
                                        <p:strVal val="visible"/>
                                      </p:to>
                                    </p:set>
                                    <p:anim calcmode="lin" valueType="num">
                                      <p:cBhvr>
                                        <p:cTn id="35" dur="500" fill="hold"/>
                                        <p:tgtEl>
                                          <p:spTgt spid="23"/>
                                        </p:tgtEl>
                                        <p:attrNameLst>
                                          <p:attrName>ppt_w</p:attrName>
                                        </p:attrNameLst>
                                      </p:cBhvr>
                                      <p:tavLst>
                                        <p:tav tm="0">
                                          <p:val>
                                            <p:fltVal val="0"/>
                                          </p:val>
                                        </p:tav>
                                        <p:tav tm="100000">
                                          <p:val>
                                            <p:strVal val="#ppt_w"/>
                                          </p:val>
                                        </p:tav>
                                      </p:tavLst>
                                    </p:anim>
                                    <p:anim calcmode="lin" valueType="num">
                                      <p:cBhvr>
                                        <p:cTn id="36" dur="500" fill="hold"/>
                                        <p:tgtEl>
                                          <p:spTgt spid="23"/>
                                        </p:tgtEl>
                                        <p:attrNameLst>
                                          <p:attrName>ppt_h</p:attrName>
                                        </p:attrNameLst>
                                      </p:cBhvr>
                                      <p:tavLst>
                                        <p:tav tm="0">
                                          <p:val>
                                            <p:fltVal val="0"/>
                                          </p:val>
                                        </p:tav>
                                        <p:tav tm="100000">
                                          <p:val>
                                            <p:strVal val="#ppt_h"/>
                                          </p:val>
                                        </p:tav>
                                      </p:tavLst>
                                    </p:anim>
                                    <p:animEffect transition="in" filter="fade">
                                      <p:cBhvr>
                                        <p:cTn id="37" dur="500"/>
                                        <p:tgtEl>
                                          <p:spTgt spid="23"/>
                                        </p:tgtEl>
                                      </p:cBhvr>
                                    </p:animEffect>
                                  </p:childTnLst>
                                </p:cTn>
                              </p:par>
                            </p:childTnLst>
                          </p:cTn>
                        </p:par>
                        <p:par>
                          <p:cTn id="38" fill="hold">
                            <p:stCondLst>
                              <p:cond delay="3000"/>
                            </p:stCondLst>
                            <p:childTnLst>
                              <p:par>
                                <p:cTn id="39" presetID="22" presetClass="entr" presetSubtype="2"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right)">
                                      <p:cBhvr>
                                        <p:cTn id="41" dur="500"/>
                                        <p:tgtEl>
                                          <p:spTgt spid="17"/>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p:cTn id="45" dur="500" fill="hold"/>
                                        <p:tgtEl>
                                          <p:spTgt spid="15"/>
                                        </p:tgtEl>
                                        <p:attrNameLst>
                                          <p:attrName>ppt_w</p:attrName>
                                        </p:attrNameLst>
                                      </p:cBhvr>
                                      <p:tavLst>
                                        <p:tav tm="0">
                                          <p:val>
                                            <p:fltVal val="0"/>
                                          </p:val>
                                        </p:tav>
                                        <p:tav tm="100000">
                                          <p:val>
                                            <p:strVal val="#ppt_w"/>
                                          </p:val>
                                        </p:tav>
                                      </p:tavLst>
                                    </p:anim>
                                    <p:anim calcmode="lin" valueType="num">
                                      <p:cBhvr>
                                        <p:cTn id="46" dur="500" fill="hold"/>
                                        <p:tgtEl>
                                          <p:spTgt spid="15"/>
                                        </p:tgtEl>
                                        <p:attrNameLst>
                                          <p:attrName>ppt_h</p:attrName>
                                        </p:attrNameLst>
                                      </p:cBhvr>
                                      <p:tavLst>
                                        <p:tav tm="0">
                                          <p:val>
                                            <p:fltVal val="0"/>
                                          </p:val>
                                        </p:tav>
                                        <p:tav tm="100000">
                                          <p:val>
                                            <p:strVal val="#ppt_h"/>
                                          </p:val>
                                        </p:tav>
                                      </p:tavLst>
                                    </p:anim>
                                    <p:animEffect transition="in" filter="fade">
                                      <p:cBhvr>
                                        <p:cTn id="47" dur="500"/>
                                        <p:tgtEl>
                                          <p:spTgt spid="15"/>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500" fill="hold"/>
                                        <p:tgtEl>
                                          <p:spTgt spid="12"/>
                                        </p:tgtEl>
                                        <p:attrNameLst>
                                          <p:attrName>ppt_w</p:attrName>
                                        </p:attrNameLst>
                                      </p:cBhvr>
                                      <p:tavLst>
                                        <p:tav tm="0">
                                          <p:val>
                                            <p:fltVal val="0"/>
                                          </p:val>
                                        </p:tav>
                                        <p:tav tm="100000">
                                          <p:val>
                                            <p:strVal val="#ppt_w"/>
                                          </p:val>
                                        </p:tav>
                                      </p:tavLst>
                                    </p:anim>
                                    <p:anim calcmode="lin" valueType="num">
                                      <p:cBhvr>
                                        <p:cTn id="51" dur="500" fill="hold"/>
                                        <p:tgtEl>
                                          <p:spTgt spid="12"/>
                                        </p:tgtEl>
                                        <p:attrNameLst>
                                          <p:attrName>ppt_h</p:attrName>
                                        </p:attrNameLst>
                                      </p:cBhvr>
                                      <p:tavLst>
                                        <p:tav tm="0">
                                          <p:val>
                                            <p:fltVal val="0"/>
                                          </p:val>
                                        </p:tav>
                                        <p:tav tm="100000">
                                          <p:val>
                                            <p:strVal val="#ppt_h"/>
                                          </p:val>
                                        </p:tav>
                                      </p:tavLst>
                                    </p:anim>
                                    <p:animEffect transition="in" filter="fade">
                                      <p:cBhvr>
                                        <p:cTn id="52" dur="500"/>
                                        <p:tgtEl>
                                          <p:spTgt spid="12"/>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right)">
                                      <p:cBhvr>
                                        <p:cTn id="5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2" grpId="0" animBg="1"/>
      <p:bldP spid="13" grpId="0" animBg="1"/>
      <p:bldP spid="15" grpId="0" animBg="1"/>
      <p:bldP spid="16" grpId="0"/>
      <p:bldP spid="17" grpId="0"/>
      <p:bldP spid="18" grpId="0"/>
      <p:bldP spid="22" grpId="0" animBg="1"/>
      <p:bldP spid="2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1616</TotalTime>
  <Words>3358</Words>
  <Application>Microsoft Office PowerPoint</Application>
  <PresentationFormat>Widescreen</PresentationFormat>
  <Paragraphs>287</Paragraphs>
  <Slides>29</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29</vt:i4>
      </vt:variant>
    </vt:vector>
  </HeadingPairs>
  <TitlesOfParts>
    <vt:vector size="38"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388</cp:revision>
  <dcterms:created xsi:type="dcterms:W3CDTF">2016-09-28T22:08:47Z</dcterms:created>
  <dcterms:modified xsi:type="dcterms:W3CDTF">2016-10-15T00:41:26Z</dcterms:modified>
</cp:coreProperties>
</file>