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7" r:id="rId3"/>
    <p:sldId id="398" r:id="rId4"/>
    <p:sldId id="396" r:id="rId5"/>
    <p:sldId id="395" r:id="rId6"/>
    <p:sldId id="399" r:id="rId7"/>
    <p:sldId id="401" r:id="rId8"/>
    <p:sldId id="402" r:id="rId9"/>
    <p:sldId id="400"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4">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116676" y="647665"/>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02, 2020</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2018-05-08T14:37:12Z</dcterms:modified>
</cp:coreProperties>
</file>