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3E677-5D4F-4C56-B104-01504E7F8766}" type="slidenum">
              <a:rPr lang="en-US" smtClean="0"/>
              <a:t>1</a:t>
            </a:fld>
            <a:endParaRPr lang="en-US"/>
          </a:p>
        </p:txBody>
      </p:sp>
    </p:spTree>
    <p:extLst>
      <p:ext uri="{BB962C8B-B14F-4D97-AF65-F5344CB8AC3E}">
        <p14:creationId xmlns:p14="http://schemas.microsoft.com/office/powerpoint/2010/main" val="396967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45084"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4"/>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5"/>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7904</Words>
  <Application>Microsoft Office PowerPoint</Application>
  <PresentationFormat>Widescreen</PresentationFormat>
  <Paragraphs>931</Paragraphs>
  <Slides>54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2018-12-10T18:52:09Z</dcterms:modified>
</cp:coreProperties>
</file>