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713428" y="209889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013546" y="234663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2019-01-26T20:42:39Z</dcterms:modified>
</cp:coreProperties>
</file>