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545" r:id="rId3"/>
    <p:sldId id="1794" r:id="rId4"/>
    <p:sldId id="1707" r:id="rId5"/>
    <p:sldId id="1752" r:id="rId6"/>
    <p:sldId id="1819" r:id="rId7"/>
    <p:sldId id="1821" r:id="rId8"/>
    <p:sldId id="1822" r:id="rId9"/>
    <p:sldId id="1823" r:id="rId10"/>
    <p:sldId id="1824" r:id="rId11"/>
    <p:sldId id="1766" r:id="rId12"/>
    <p:sldId id="1825" r:id="rId13"/>
    <p:sldId id="1820" r:id="rId14"/>
    <p:sldId id="1748" r:id="rId15"/>
    <p:sldId id="1804"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54" y="66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9.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7.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4.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3.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10.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10.svg"/><Relationship Id="rId2" Type="http://schemas.openxmlformats.org/officeDocument/2006/relationships/image" Target="../media/image2.jpg"/><Relationship Id="rId16" Type="http://schemas.openxmlformats.org/officeDocument/2006/relationships/image" Target="../media/image9.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8.svg"/><Relationship Id="rId5" Type="http://schemas.openxmlformats.org/officeDocument/2006/relationships/image" Target="../media/image4.svg"/><Relationship Id="rId15" Type="http://schemas.openxmlformats.org/officeDocument/2006/relationships/image" Target="../media/image38.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38.svg"/><Relationship Id="rId4" Type="http://schemas.openxmlformats.org/officeDocument/2006/relationships/image" Target="../media/image4.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3.xml"/><Relationship Id="rId5" Type="http://schemas.openxmlformats.org/officeDocument/2006/relationships/image" Target="../media/image4.svg"/><Relationship Id="rId10" Type="http://schemas.openxmlformats.org/officeDocument/2006/relationships/chart" Target="../charts/chart2.xml"/><Relationship Id="rId4" Type="http://schemas.openxmlformats.org/officeDocument/2006/relationships/image" Target="../media/image3.png"/><Relationship Id="rId9" Type="http://schemas.openxmlformats.org/officeDocument/2006/relationships/image" Target="../media/image8.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5.png"/><Relationship Id="rId7" Type="http://schemas.openxmlformats.org/officeDocument/2006/relationships/image" Target="../media/image3.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4.svg"/><Relationship Id="rId4" Type="http://schemas.openxmlformats.org/officeDocument/2006/relationships/image" Target="../media/image8.svg"/><Relationship Id="rId9" Type="http://schemas.openxmlformats.org/officeDocument/2006/relationships/image" Target="../media/image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2022</a:t>
                </a:r>
              </a:p>
            </p:txBody>
          </p:sp>
        </p:grpSp>
      </p:grpSp>
    </p:spTree>
    <p:extLst>
      <p:ext uri="{BB962C8B-B14F-4D97-AF65-F5344CB8AC3E}">
        <p14:creationId xmlns:p14="http://schemas.microsoft.com/office/powerpoint/2010/main" val="13757303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p:transition spd="slow">
    <p:wipe/>
  </p:transition>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transition spd="slow">
    <p:wipe/>
  </p:transition>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p:transition spd="slow">
    <p:wipe/>
  </p:transition>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transition spd="slow">
    <p:wipe/>
  </p:transition>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p:transition spd="slow">
    <p:wipe/>
  </p:transition>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2161</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713</cp:revision>
  <dcterms:created xsi:type="dcterms:W3CDTF">2016-09-28T22:08:47Z</dcterms:created>
  <dcterms:modified xsi:type="dcterms:W3CDTF">2019-09-18T17:15:44Z</dcterms:modified>
</cp:coreProperties>
</file>