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827" r:id="rId3"/>
    <p:sldId id="1174" r:id="rId4"/>
    <p:sldId id="1425" r:id="rId5"/>
    <p:sldId id="710" r:id="rId6"/>
    <p:sldId id="1339" r:id="rId7"/>
    <p:sldId id="1162"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1166" r:id="rId27"/>
    <p:sldId id="475" r:id="rId28"/>
    <p:sldId id="1355" r:id="rId29"/>
    <p:sldId id="998"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3" d="100"/>
          <a:sy n="73" d="100"/>
        </p:scale>
        <p:origin x="72" y="7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6.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26,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1921</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Bernard MT Condensed</vt:lpstr>
      <vt:lpstr>Britannic Bold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470</cp:revision>
  <dcterms:created xsi:type="dcterms:W3CDTF">2016-09-28T22:08:47Z</dcterms:created>
  <dcterms:modified xsi:type="dcterms:W3CDTF">2019-11-01T16:38:29Z</dcterms:modified>
</cp:coreProperties>
</file>