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253" r:id="rId3"/>
    <p:sldId id="1405" r:id="rId4"/>
    <p:sldId id="1336" r:id="rId5"/>
    <p:sldId id="1085" r:id="rId6"/>
    <p:sldId id="1174" r:id="rId7"/>
    <p:sldId id="1423" r:id="rId8"/>
    <p:sldId id="1424" r:id="rId9"/>
    <p:sldId id="1319" r:id="rId10"/>
    <p:sldId id="1363"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917608" y="834236"/>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5" y="3170171"/>
              <a:ext cx="3942807" cy="640080"/>
              <a:chOff x="6992748" y="5722635"/>
              <a:chExt cx="3942807"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2748" y="5722635"/>
                <a:ext cx="3931955" cy="640080"/>
                <a:chOff x="5587134" y="5743530"/>
                <a:chExt cx="3931955"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7134" y="5888414"/>
                  <a:ext cx="3931955" cy="315676"/>
                  <a:chOff x="5752111" y="5578313"/>
                  <a:chExt cx="4493663"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752111" y="5578313"/>
                    <a:ext cx="3034395"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August  14,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513</cp:revision>
  <dcterms:created xsi:type="dcterms:W3CDTF">2016-09-28T22:08:47Z</dcterms:created>
  <dcterms:modified xsi:type="dcterms:W3CDTF">2019-08-11T18:56:22Z</dcterms:modified>
</cp:coreProperties>
</file>