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1892" r:id="rId2"/>
    <p:sldId id="1522" r:id="rId3"/>
    <p:sldId id="1457" r:id="rId4"/>
    <p:sldId id="1907" r:id="rId5"/>
    <p:sldId id="922" r:id="rId6"/>
    <p:sldId id="1919" r:id="rId7"/>
    <p:sldId id="1920" r:id="rId8"/>
    <p:sldId id="1921" r:id="rId9"/>
    <p:sldId id="1922" r:id="rId10"/>
    <p:sldId id="1768" r:id="rId11"/>
    <p:sldId id="1923" r:id="rId12"/>
    <p:sldId id="1238" r:id="rId13"/>
    <p:sldId id="1884" r:id="rId14"/>
    <p:sldId id="1924" r:id="rId15"/>
    <p:sldId id="1175" r:id="rId16"/>
    <p:sldId id="1300" r:id="rId17"/>
    <p:sldId id="1905" r:id="rId18"/>
    <p:sldId id="1906" r:id="rId19"/>
    <p:sldId id="1916" r:id="rId20"/>
    <p:sldId id="1908" r:id="rId21"/>
    <p:sldId id="1910" r:id="rId22"/>
    <p:sldId id="1926" r:id="rId23"/>
    <p:sldId id="1886" r:id="rId24"/>
    <p:sldId id="1778" r:id="rId25"/>
    <p:sldId id="1904" r:id="rId26"/>
    <p:sldId id="1903" r:id="rId27"/>
    <p:sldId id="1710" r:id="rId28"/>
    <p:sldId id="1474" r:id="rId29"/>
    <p:sldId id="1927" r:id="rId30"/>
    <p:sldId id="1885" r:id="rId31"/>
    <p:sldId id="1769" r:id="rId32"/>
    <p:sldId id="1895" r:id="rId33"/>
    <p:sldId id="1771" r:id="rId34"/>
    <p:sldId id="1894" r:id="rId35"/>
    <p:sldId id="1889" r:id="rId36"/>
    <p:sldId id="1896" r:id="rId37"/>
    <p:sldId id="1749" r:id="rId38"/>
    <p:sldId id="1789" r:id="rId39"/>
    <p:sldId id="1783" r:id="rId40"/>
    <p:sldId id="1573" r:id="rId41"/>
    <p:sldId id="1887" r:id="rId42"/>
    <p:sldId id="1562" r:id="rId43"/>
    <p:sldId id="1888" r:id="rId44"/>
    <p:sldId id="1897" r:id="rId45"/>
    <p:sldId id="1832" r:id="rId46"/>
    <p:sldId id="1254" r:id="rId47"/>
    <p:sldId id="1833" r:id="rId48"/>
    <p:sldId id="1233" r:id="rId49"/>
    <p:sldId id="1491" r:id="rId50"/>
    <p:sldId id="1349" r:id="rId51"/>
    <p:sldId id="1683" r:id="rId52"/>
    <p:sldId id="1704" r:id="rId53"/>
    <p:sldId id="1501" r:id="rId54"/>
    <p:sldId id="1804" r:id="rId55"/>
    <p:sldId id="1707" r:id="rId56"/>
    <p:sldId id="650" r:id="rId57"/>
    <p:sldId id="1765" r:id="rId58"/>
    <p:sldId id="1739" r:id="rId59"/>
    <p:sldId id="1338" r:id="rId60"/>
    <p:sldId id="1812" r:id="rId61"/>
    <p:sldId id="1811" r:id="rId62"/>
    <p:sldId id="1485" r:id="rId63"/>
    <p:sldId id="1793" r:id="rId64"/>
    <p:sldId id="1430" r:id="rId65"/>
    <p:sldId id="1898" r:id="rId66"/>
    <p:sldId id="1909" r:id="rId67"/>
    <p:sldId id="1914" r:id="rId68"/>
    <p:sldId id="1506" r:id="rId69"/>
    <p:sldId id="1525" r:id="rId70"/>
    <p:sldId id="1834" r:id="rId71"/>
    <p:sldId id="1420" r:id="rId72"/>
    <p:sldId id="1931" r:id="rId73"/>
    <p:sldId id="1553" r:id="rId74"/>
    <p:sldId id="640" r:id="rId75"/>
    <p:sldId id="1013" r:id="rId76"/>
    <p:sldId id="999" r:id="rId77"/>
    <p:sldId id="1838" r:id="rId78"/>
    <p:sldId id="1928" r:id="rId79"/>
    <p:sldId id="566" r:id="rId80"/>
    <p:sldId id="1795" r:id="rId81"/>
    <p:sldId id="1925" r:id="rId82"/>
    <p:sldId id="643" r:id="rId83"/>
    <p:sldId id="1742" r:id="rId84"/>
    <p:sldId id="1285" r:id="rId85"/>
    <p:sldId id="371" r:id="rId86"/>
    <p:sldId id="298" r:id="rId87"/>
    <p:sldId id="326" r:id="rId88"/>
    <p:sldId id="327" r:id="rId89"/>
    <p:sldId id="328" r:id="rId90"/>
    <p:sldId id="329" r:id="rId91"/>
    <p:sldId id="461" r:id="rId92"/>
    <p:sldId id="394" r:id="rId93"/>
    <p:sldId id="272" r:id="rId94"/>
    <p:sldId id="275" r:id="rId95"/>
    <p:sldId id="277" r:id="rId96"/>
    <p:sldId id="278" r:id="rId97"/>
    <p:sldId id="1735" r:id="rId98"/>
    <p:sldId id="279" r:id="rId99"/>
    <p:sldId id="280" r:id="rId100"/>
    <p:sldId id="281"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C3648"/>
    <a:srgbClr val="2C3749"/>
    <a:srgbClr val="44546B"/>
    <a:srgbClr val="798CA4"/>
    <a:srgbClr val="E33123"/>
    <a:srgbClr val="6E7F94"/>
    <a:srgbClr val="8397B1"/>
    <a:srgbClr val="EF3425"/>
    <a:srgbClr val="B5B5B5"/>
    <a:srgbClr val="02020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15591" autoAdjust="0"/>
    <p:restoredTop sz="94621" autoAdjust="0"/>
  </p:normalViewPr>
  <p:slideViewPr>
    <p:cSldViewPr snapToGrid="0">
      <p:cViewPr varScale="1">
        <p:scale>
          <a:sx n="80" d="100"/>
          <a:sy n="80" d="100"/>
        </p:scale>
        <p:origin x="114" y="738"/>
      </p:cViewPr>
      <p:guideLst>
        <p:guide orient="horz" pos="2160"/>
        <p:guide pos="3840"/>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F3425"/>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EB-4425-85B4-B24F9545CF9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EB-4425-85B4-B24F9545CF9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EB-4425-85B4-B24F9545CF9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2EB-4425-85B4-B24F9545CF96}"/>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2EB-4425-85B4-B24F9545CF96}"/>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C2EB-4425-85B4-B24F9545CF96}"/>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C2EB-4425-85B4-B24F9545CF96}"/>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C2EB-4425-85B4-B24F9545CF96}"/>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C2EB-4425-85B4-B24F9545CF96}"/>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C2EB-4425-85B4-B24F9545CF9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C2EB-4425-85B4-B24F9545CF9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82D-42C5-8628-7D093DF68E9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82D-42C5-8628-7D093DF68E9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82D-42C5-8628-7D093DF68E9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82D-42C5-8628-7D093DF68E95}"/>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82D-42C5-8628-7D093DF68E95}"/>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082D-42C5-8628-7D093DF68E95}"/>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082D-42C5-8628-7D093DF68E95}"/>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082D-42C5-8628-7D093DF68E95}"/>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082D-42C5-8628-7D093DF68E95}"/>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082D-42C5-8628-7D093DF68E9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082D-42C5-8628-7D093DF68E9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587-419B-932D-1CA1B62FED4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587-419B-932D-1CA1B62FED4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587-419B-932D-1CA1B62FED48}"/>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8587-419B-932D-1CA1B62FED48}"/>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8587-419B-932D-1CA1B62FED48}"/>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8587-419B-932D-1CA1B62FED48}"/>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8587-419B-932D-1CA1B62FED48}"/>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8587-419B-932D-1CA1B62FED48}"/>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8587-419B-932D-1CA1B62FED48}"/>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8587-419B-932D-1CA1B62FED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8587-419B-932D-1CA1B62FED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818-48C9-95C4-FA7E4AB0B38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818-48C9-95C4-FA7E4AB0B38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818-48C9-95C4-FA7E4AB0B38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818-48C9-95C4-FA7E4AB0B38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818-48C9-95C4-FA7E4AB0B382}"/>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0818-48C9-95C4-FA7E4AB0B382}"/>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0818-48C9-95C4-FA7E4AB0B382}"/>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0818-48C9-95C4-FA7E4AB0B382}"/>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0818-48C9-95C4-FA7E4AB0B382}"/>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0818-48C9-95C4-FA7E4AB0B38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0818-48C9-95C4-FA7E4AB0B38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305-4031-A064-8D19BA6CDFA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305-4031-A064-8D19BA6CDFA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305-4031-A064-8D19BA6CDFAC}"/>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305-4031-A064-8D19BA6CDFAC}"/>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305-4031-A064-8D19BA6CDFAC}"/>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9305-4031-A064-8D19BA6CDFAC}"/>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9305-4031-A064-8D19BA6CDFAC}"/>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9305-4031-A064-8D19BA6CDFAC}"/>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9305-4031-A064-8D19BA6CDFAC}"/>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9305-4031-A064-8D19BA6CDFA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9305-4031-A064-8D19BA6CDFA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546-4FD4-A0DA-C774F592642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546-4FD4-A0DA-C774F592642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546-4FD4-A0DA-C774F5926429}"/>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C546-4FD4-A0DA-C774F5926429}"/>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546-4FD4-A0DA-C774F5926429}"/>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C546-4FD4-A0DA-C774F5926429}"/>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546-4FD4-A0DA-C774F5926429}"/>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C546-4FD4-A0DA-C774F5926429}"/>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C546-4FD4-A0DA-C774F5926429}"/>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C546-4FD4-A0DA-C774F592642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546-4FD4-A0DA-C774F592642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chemeClr val="bg1"/>
            </a:solidFill>
            <a:effectLst/>
            <a:scene3d>
              <a:camera prst="orthographicFront"/>
              <a:lightRig rig="threePt" dir="t"/>
            </a:scene3d>
            <a:sp3d>
              <a:bevelT/>
            </a:sp3d>
          </c:spPr>
          <c:dPt>
            <c:idx val="0"/>
            <c:bubble3D val="0"/>
            <c:extLst>
              <c:ext xmlns:c16="http://schemas.microsoft.com/office/drawing/2014/chart" uri="{C3380CC4-5D6E-409C-BE32-E72D297353CC}">
                <c16:uniqueId val="{00000001-C4A7-4583-88D7-B52A66DD99E2}"/>
              </c:ext>
            </c:extLst>
          </c:dPt>
          <c:dPt>
            <c:idx val="1"/>
            <c:bubble3D val="0"/>
            <c:spPr>
              <a:solidFill>
                <a:srgbClr val="72869F"/>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44546B"/>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5C7089"/>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5C7089"/>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44546B"/>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F3425"/>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1/17/2020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670326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27555229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8452965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671510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993203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8486373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460842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1/17/2020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1/17/2020</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1/17/2020</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1/17/2020</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image" Target="../media/image1.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hyperlink" Target="http://powerpoint.sage-fox.com/" TargetMode="Externa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22A49"/>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1/17/2020</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hlinkClick r:id="rId20" tooltip="Free PowerPoint"/>
            <a:extLst>
              <a:ext uri="{FF2B5EF4-FFF2-40B4-BE49-F238E27FC236}">
                <a16:creationId xmlns:a16="http://schemas.microsoft.com/office/drawing/2014/main" id="{6125816E-32FE-42AF-9085-F064C0068452}"/>
              </a:ext>
            </a:extLst>
          </p:cNvPr>
          <p:cNvPicPr>
            <a:picLocks noChangeAspect="1"/>
          </p:cNvPicPr>
          <p:nvPr userDrawn="1"/>
        </p:nvPicPr>
        <p:blipFill>
          <a:blip r:embed="rId21">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70" r:id="rId13"/>
    <p:sldLayoutId id="2147483676" r:id="rId14"/>
    <p:sldLayoutId id="2147483677" r:id="rId15"/>
    <p:sldLayoutId id="2147483678" r:id="rId16"/>
    <p:sldLayoutId id="2147483679" r:id="rId17"/>
    <p:sldLayoutId id="2147483680" r:id="rId1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18.jpg"/></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17.xml.rels><?xml version="1.0" encoding="UTF-8" standalone="yes"?>
<Relationships xmlns="http://schemas.openxmlformats.org/package/2006/relationships"><Relationship Id="rId8" Type="http://schemas.openxmlformats.org/officeDocument/2006/relationships/image" Target="../media/image29.svg"/><Relationship Id="rId3" Type="http://schemas.openxmlformats.org/officeDocument/2006/relationships/image" Target="../media/image24.png"/><Relationship Id="rId7" Type="http://schemas.openxmlformats.org/officeDocument/2006/relationships/image" Target="../media/image28.png"/><Relationship Id="rId12" Type="http://schemas.openxmlformats.org/officeDocument/2006/relationships/image" Target="../media/image33.sv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7.svg"/><Relationship Id="rId11" Type="http://schemas.openxmlformats.org/officeDocument/2006/relationships/image" Target="../media/image32.png"/><Relationship Id="rId5" Type="http://schemas.openxmlformats.org/officeDocument/2006/relationships/image" Target="../media/image26.png"/><Relationship Id="rId10" Type="http://schemas.openxmlformats.org/officeDocument/2006/relationships/image" Target="../media/image31.svg"/><Relationship Id="rId4" Type="http://schemas.openxmlformats.org/officeDocument/2006/relationships/image" Target="../media/image25.svg"/><Relationship Id="rId9" Type="http://schemas.openxmlformats.org/officeDocument/2006/relationships/image" Target="../media/image30.png"/></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36.jpg"/><Relationship Id="rId5" Type="http://schemas.openxmlformats.org/officeDocument/2006/relationships/image" Target="../media/image35.jpg"/><Relationship Id="rId4" Type="http://schemas.openxmlformats.org/officeDocument/2006/relationships/image" Target="../media/image18.jpg"/></Relationships>
</file>

<file path=ppt/slides/_rels/slide2.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20.xml.rels><?xml version="1.0" encoding="UTF-8" standalone="yes"?>
<Relationships xmlns="http://schemas.openxmlformats.org/package/2006/relationships"><Relationship Id="rId8" Type="http://schemas.openxmlformats.org/officeDocument/2006/relationships/image" Target="../media/image16.svg"/><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4.svg"/><Relationship Id="rId5" Type="http://schemas.openxmlformats.org/officeDocument/2006/relationships/image" Target="../media/image13.png"/><Relationship Id="rId4" Type="http://schemas.openxmlformats.org/officeDocument/2006/relationships/image" Target="../media/image12.svg"/></Relationships>
</file>

<file path=ppt/slides/_rels/slide21.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38.jpg"/></Relationships>
</file>

<file path=ppt/slides/_rels/slide2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47.png"/><Relationship Id="rId3" Type="http://schemas.openxmlformats.org/officeDocument/2006/relationships/image" Target="../media/image11.png"/><Relationship Id="rId7" Type="http://schemas.openxmlformats.org/officeDocument/2006/relationships/image" Target="../media/image41.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40.svg"/><Relationship Id="rId11" Type="http://schemas.openxmlformats.org/officeDocument/2006/relationships/image" Target="../media/image45.png"/><Relationship Id="rId5" Type="http://schemas.openxmlformats.org/officeDocument/2006/relationships/image" Target="../media/image39.png"/><Relationship Id="rId10" Type="http://schemas.openxmlformats.org/officeDocument/2006/relationships/image" Target="../media/image44.svg"/><Relationship Id="rId4" Type="http://schemas.openxmlformats.org/officeDocument/2006/relationships/image" Target="../media/image12.svg"/><Relationship Id="rId9" Type="http://schemas.openxmlformats.org/officeDocument/2006/relationships/image" Target="../media/image43.png"/><Relationship Id="rId14" Type="http://schemas.openxmlformats.org/officeDocument/2006/relationships/image" Target="../media/image48.svg"/></Relationships>
</file>

<file path=ppt/slides/_rels/slide23.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11.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50.svg"/><Relationship Id="rId5" Type="http://schemas.openxmlformats.org/officeDocument/2006/relationships/image" Target="../media/image49.png"/><Relationship Id="rId10" Type="http://schemas.openxmlformats.org/officeDocument/2006/relationships/image" Target="../media/image16.svg"/><Relationship Id="rId4" Type="http://schemas.openxmlformats.org/officeDocument/2006/relationships/image" Target="../media/image12.svg"/><Relationship Id="rId9" Type="http://schemas.openxmlformats.org/officeDocument/2006/relationships/image" Target="../media/image15.png"/></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52.jp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5.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6.svg"/></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19.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2.png"/><Relationship Id="rId5" Type="http://schemas.openxmlformats.org/officeDocument/2006/relationships/image" Target="../media/image20.png"/><Relationship Id="rId4" Type="http://schemas.openxmlformats.org/officeDocument/2006/relationships/image" Target="../media/image23.png"/></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8" Type="http://schemas.openxmlformats.org/officeDocument/2006/relationships/image" Target="../media/image16.svg"/><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4.svg"/><Relationship Id="rId5" Type="http://schemas.openxmlformats.org/officeDocument/2006/relationships/image" Target="../media/image13.png"/><Relationship Id="rId4" Type="http://schemas.openxmlformats.org/officeDocument/2006/relationships/image" Target="../media/image12.svg"/></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54.jpg"/><Relationship Id="rId4" Type="http://schemas.openxmlformats.org/officeDocument/2006/relationships/image" Target="../media/image53.jpg"/></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7.png"/><Relationship Id="rId7"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8.svg"/></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8" Type="http://schemas.openxmlformats.org/officeDocument/2006/relationships/image" Target="../media/image60.svg"/><Relationship Id="rId3" Type="http://schemas.openxmlformats.org/officeDocument/2006/relationships/image" Target="../media/image55.png"/><Relationship Id="rId7" Type="http://schemas.openxmlformats.org/officeDocument/2006/relationships/image" Target="../media/image59.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58.svg"/><Relationship Id="rId5" Type="http://schemas.openxmlformats.org/officeDocument/2006/relationships/image" Target="../media/image57.png"/><Relationship Id="rId10" Type="http://schemas.openxmlformats.org/officeDocument/2006/relationships/image" Target="../media/image62.svg"/><Relationship Id="rId4" Type="http://schemas.openxmlformats.org/officeDocument/2006/relationships/image" Target="../media/image56.svg"/><Relationship Id="rId9" Type="http://schemas.openxmlformats.org/officeDocument/2006/relationships/image" Target="../media/image61.png"/></Relationships>
</file>

<file path=ppt/slides/_rels/slide5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55.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chart" Target="../charts/chart5.xml"/><Relationship Id="rId7" Type="http://schemas.openxmlformats.org/officeDocument/2006/relationships/image" Target="../media/image65.sv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64.png"/><Relationship Id="rId11" Type="http://schemas.openxmlformats.org/officeDocument/2006/relationships/chart" Target="../charts/chart7.xml"/><Relationship Id="rId5" Type="http://schemas.openxmlformats.org/officeDocument/2006/relationships/image" Target="../media/image63.svg"/><Relationship Id="rId10" Type="http://schemas.openxmlformats.org/officeDocument/2006/relationships/chart" Target="../charts/chart6.xml"/><Relationship Id="rId4" Type="http://schemas.openxmlformats.org/officeDocument/2006/relationships/image" Target="../media/image5.png"/><Relationship Id="rId9" Type="http://schemas.openxmlformats.org/officeDocument/2006/relationships/image" Target="../media/image67.svg"/></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7.png"/><Relationship Id="rId7"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8.svg"/></Relationships>
</file>

<file path=ppt/slides/_rels/slide6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69.svg"/><Relationship Id="rId5" Type="http://schemas.openxmlformats.org/officeDocument/2006/relationships/image" Target="../media/image68.png"/><Relationship Id="rId4" Type="http://schemas.openxmlformats.org/officeDocument/2006/relationships/image" Target="../media/image25.svg"/></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0.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image" Target="../media/image71.svg"/></Relationships>
</file>

<file path=ppt/slides/_rels/slide66.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3.xml"/><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image" Target="../media/image71.svg"/></Relationships>
</file>

<file path=ppt/slides/_rels/slide67.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6.xml"/><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chart" Target="../charts/chart15.xml"/><Relationship Id="rId5" Type="http://schemas.openxmlformats.org/officeDocument/2006/relationships/chart" Target="../charts/chart14.xml"/><Relationship Id="rId4" Type="http://schemas.openxmlformats.org/officeDocument/2006/relationships/image" Target="../media/image71.svg"/></Relationships>
</file>

<file path=ppt/slides/_rels/slide68.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3.jpg"/></Relationships>
</file>

<file path=ppt/slides/_rels/slide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6.xml"/></Relationships>
</file>

<file path=ppt/slides/_rels/slide70.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6.jpg"/></Relationships>
</file>

<file path=ppt/slides/_rels/slide72.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73.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8.jpg"/></Relationships>
</file>

<file path=ppt/slides/_rels/slide74.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0.jpg"/></Relationships>
</file>

<file path=ppt/slides/_rels/slide75.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2.jpg"/></Relationships>
</file>

<file path=ppt/slides/_rels/slide76.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4.jpg"/></Relationships>
</file>

<file path=ppt/slides/_rels/slide77.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86.jpg"/><Relationship Id="rId4" Type="http://schemas.openxmlformats.org/officeDocument/2006/relationships/image" Target="../media/image85.jpg"/></Relationships>
</file>

<file path=ppt/slides/_rels/slide78.xml.rels><?xml version="1.0" encoding="UTF-8" standalone="yes"?>
<Relationships xmlns="http://schemas.openxmlformats.org/package/2006/relationships"><Relationship Id="rId3" Type="http://schemas.openxmlformats.org/officeDocument/2006/relationships/image" Target="../media/image87.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34.jpg"/><Relationship Id="rId4" Type="http://schemas.openxmlformats.org/officeDocument/2006/relationships/image" Target="../media/image36.jpg"/></Relationships>
</file>

<file path=ppt/slides/_rels/slide79.xml.rels><?xml version="1.0" encoding="UTF-8" standalone="yes"?>
<Relationships xmlns="http://schemas.openxmlformats.org/package/2006/relationships"><Relationship Id="rId8" Type="http://schemas.openxmlformats.org/officeDocument/2006/relationships/image" Target="../media/image91.jpg"/><Relationship Id="rId3" Type="http://schemas.openxmlformats.org/officeDocument/2006/relationships/image" Target="../media/image88.png"/><Relationship Id="rId7" Type="http://schemas.openxmlformats.org/officeDocument/2006/relationships/image" Target="../media/image90.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jpg"/><Relationship Id="rId5" Type="http://schemas.openxmlformats.org/officeDocument/2006/relationships/image" Target="../media/image89.png"/><Relationship Id="rId4" Type="http://schemas.openxmlformats.org/officeDocument/2006/relationships/image" Target="../media/image80.jp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1.png"/><Relationship Id="rId5" Type="http://schemas.openxmlformats.org/officeDocument/2006/relationships/image" Target="../media/image19.png"/><Relationship Id="rId4" Type="http://schemas.openxmlformats.org/officeDocument/2006/relationships/image" Target="../media/image20.png"/></Relationships>
</file>

<file path=ppt/slides/_rels/slide81.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87.jpg"/><Relationship Id="rId5" Type="http://schemas.openxmlformats.org/officeDocument/2006/relationships/image" Target="../media/image35.jpg"/><Relationship Id="rId4" Type="http://schemas.openxmlformats.org/officeDocument/2006/relationships/image" Target="../media/image18.jpg"/></Relationships>
</file>

<file path=ppt/slides/_rels/slide82.xml.rels><?xml version="1.0" encoding="UTF-8" standalone="yes"?>
<Relationships xmlns="http://schemas.openxmlformats.org/package/2006/relationships"><Relationship Id="rId3" Type="http://schemas.openxmlformats.org/officeDocument/2006/relationships/image" Target="../media/image35.jpg"/><Relationship Id="rId7" Type="http://schemas.openxmlformats.org/officeDocument/2006/relationships/image" Target="../media/image93.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92.jpg"/><Relationship Id="rId5" Type="http://schemas.openxmlformats.org/officeDocument/2006/relationships/image" Target="../media/image17.jpg"/><Relationship Id="rId4" Type="http://schemas.openxmlformats.org/officeDocument/2006/relationships/image" Target="../media/image34.jpg"/></Relationships>
</file>

<file path=ppt/slides/_rels/slide83.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19.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2.png"/><Relationship Id="rId5" Type="http://schemas.openxmlformats.org/officeDocument/2006/relationships/image" Target="../media/image20.png"/><Relationship Id="rId4" Type="http://schemas.openxmlformats.org/officeDocument/2006/relationships/image" Target="../media/image23.png"/></Relationships>
</file>

<file path=ppt/slides/_rels/slide84.xml.rels><?xml version="1.0" encoding="UTF-8" standalone="yes"?>
<Relationships xmlns="http://schemas.openxmlformats.org/package/2006/relationships"><Relationship Id="rId3" Type="http://schemas.openxmlformats.org/officeDocument/2006/relationships/image" Target="../media/image34.jpg"/><Relationship Id="rId7" Type="http://schemas.openxmlformats.org/officeDocument/2006/relationships/image" Target="../media/image95.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35.jpg"/><Relationship Id="rId5" Type="http://schemas.openxmlformats.org/officeDocument/2006/relationships/image" Target="../media/image94.jpg"/><Relationship Id="rId4" Type="http://schemas.openxmlformats.org/officeDocument/2006/relationships/image" Target="../media/image17.jpg"/></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6.png"/></Relationships>
</file>

<file path=ppt/slides/_rels/slide87.xml.rels><?xml version="1.0" encoding="UTF-8" standalone="yes"?>
<Relationships xmlns="http://schemas.openxmlformats.org/package/2006/relationships"><Relationship Id="rId3" Type="http://schemas.openxmlformats.org/officeDocument/2006/relationships/image" Target="../media/image97.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9.jpg"/><Relationship Id="rId4" Type="http://schemas.openxmlformats.org/officeDocument/2006/relationships/image" Target="../media/image98.jpg"/></Relationships>
</file>

<file path=ppt/slides/_rels/slide88.xml.rels><?xml version="1.0" encoding="UTF-8" standalone="yes"?>
<Relationships xmlns="http://schemas.openxmlformats.org/package/2006/relationships"><Relationship Id="rId3" Type="http://schemas.openxmlformats.org/officeDocument/2006/relationships/image" Target="../media/image98.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100.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10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1261887"/>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0000"/>
                  </a:schemeClr>
                </a:gs>
                <a:gs pos="86000">
                  <a:schemeClr val="tx1">
                    <a:alpha val="25000"/>
                  </a:schemeClr>
                </a:gs>
                <a:gs pos="70000">
                  <a:schemeClr val="tx1">
                    <a:alpha val="40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25, 2020</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705727"/>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1463040"/>
            </a:xfrm>
            <a:prstGeom prst="rect">
              <a:avLst/>
            </a:prstGeom>
            <a:gradFill>
              <a:gsLst>
                <a:gs pos="50000">
                  <a:srgbClr val="EF3425"/>
                </a:gs>
                <a:gs pos="86000">
                  <a:srgbClr val="EF3425">
                    <a:alpha val="25000"/>
                  </a:srgbClr>
                </a:gs>
                <a:gs pos="70000">
                  <a:srgbClr val="EF3425">
                    <a:alpha val="50000"/>
                  </a:srgbClr>
                </a:gs>
                <a:gs pos="100000">
                  <a:srgbClr val="EF34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1463040"/>
            </a:xfrm>
            <a:prstGeom prst="rect">
              <a:avLst/>
            </a:prstGeom>
            <a:gradFill>
              <a:gsLst>
                <a:gs pos="50000">
                  <a:srgbClr val="44546B"/>
                </a:gs>
                <a:gs pos="86000">
                  <a:srgbClr val="44546B">
                    <a:alpha val="25000"/>
                  </a:srgbClr>
                </a:gs>
                <a:gs pos="70000">
                  <a:srgbClr val="44546B">
                    <a:alpha val="50000"/>
                  </a:srgbClr>
                </a:gs>
                <a:gs pos="100000">
                  <a:srgbClr val="44546B">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3200400"/>
              <a:ext cx="152400" cy="3657600"/>
            </a:xfrm>
            <a:prstGeom prst="rect">
              <a:avLst/>
            </a:prstGeom>
            <a:gradFill>
              <a:gsLst>
                <a:gs pos="50000">
                  <a:srgbClr val="556982"/>
                </a:gs>
                <a:gs pos="86000">
                  <a:srgbClr val="556982">
                    <a:alpha val="25000"/>
                  </a:srgbClr>
                </a:gs>
                <a:gs pos="70000">
                  <a:srgbClr val="556982">
                    <a:alpha val="50000"/>
                  </a:srgbClr>
                </a:gs>
                <a:gs pos="100000">
                  <a:srgbClr val="556982">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3200400"/>
              <a:ext cx="152400" cy="3657600"/>
            </a:xfrm>
            <a:prstGeom prst="rect">
              <a:avLst/>
            </a:prstGeom>
            <a:gradFill>
              <a:gsLst>
                <a:gs pos="50000">
                  <a:srgbClr val="7C90A9"/>
                </a:gs>
                <a:gs pos="86000">
                  <a:srgbClr val="7C90A9">
                    <a:alpha val="25000"/>
                  </a:srgbClr>
                </a:gs>
                <a:gs pos="70000">
                  <a:srgbClr val="7C90A9">
                    <a:alpha val="50000"/>
                  </a:srgbClr>
                </a:gs>
                <a:gs pos="100000">
                  <a:srgbClr val="7C90A9">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75" name="Group 74">
            <a:extLst>
              <a:ext uri="{FF2B5EF4-FFF2-40B4-BE49-F238E27FC236}">
                <a16:creationId xmlns:a16="http://schemas.microsoft.com/office/drawing/2014/main" id="{13FC1059-411A-4C8E-9436-12A129B69ADA}"/>
              </a:ext>
            </a:extLst>
          </p:cNvPr>
          <p:cNvGrpSpPr/>
          <p:nvPr/>
        </p:nvGrpSpPr>
        <p:grpSpPr>
          <a:xfrm>
            <a:off x="3194178" y="3232883"/>
            <a:ext cx="6096000" cy="1737361"/>
            <a:chOff x="3194178" y="3232883"/>
            <a:chExt cx="6096000" cy="1737361"/>
          </a:xfrm>
        </p:grpSpPr>
        <p:sp>
          <p:nvSpPr>
            <p:cNvPr id="72" name="Freeform: Shape 71">
              <a:extLst>
                <a:ext uri="{FF2B5EF4-FFF2-40B4-BE49-F238E27FC236}">
                  <a16:creationId xmlns:a16="http://schemas.microsoft.com/office/drawing/2014/main" id="{72869319-0ECD-44D5-8291-2EDDC781D3E7}"/>
                </a:ext>
              </a:extLst>
            </p:cNvPr>
            <p:cNvSpPr>
              <a:spLocks noChangeAspect="1"/>
            </p:cNvSpPr>
            <p:nvPr/>
          </p:nvSpPr>
          <p:spPr>
            <a:xfrm>
              <a:off x="3194178" y="3232883"/>
              <a:ext cx="6096000" cy="1737361"/>
            </a:xfrm>
            <a:custGeom>
              <a:avLst/>
              <a:gdLst>
                <a:gd name="connsiteX0" fmla="*/ 2037749 w 6096000"/>
                <a:gd name="connsiteY0" fmla="*/ 0 h 1737361"/>
                <a:gd name="connsiteX1" fmla="*/ 2061253 w 6096000"/>
                <a:gd name="connsiteY1" fmla="*/ 0 h 1737361"/>
                <a:gd name="connsiteX2" fmla="*/ 2061254 w 6096000"/>
                <a:gd name="connsiteY2" fmla="*/ 0 h 1737361"/>
                <a:gd name="connsiteX3" fmla="*/ 5229711 w 6096000"/>
                <a:gd name="connsiteY3" fmla="*/ 0 h 1737361"/>
                <a:gd name="connsiteX4" fmla="*/ 5230509 w 6096000"/>
                <a:gd name="connsiteY4" fmla="*/ 161 h 1737361"/>
                <a:gd name="connsiteX5" fmla="*/ 5316138 w 6096000"/>
                <a:gd name="connsiteY5" fmla="*/ 4485 h 1737361"/>
                <a:gd name="connsiteX6" fmla="*/ 6096000 w 6096000"/>
                <a:gd name="connsiteY6" fmla="*/ 868680 h 1737361"/>
                <a:gd name="connsiteX7" fmla="*/ 5227320 w 6096000"/>
                <a:gd name="connsiteY7" fmla="*/ 1737360 h 1737361"/>
                <a:gd name="connsiteX8" fmla="*/ 4613070 w 6096000"/>
                <a:gd name="connsiteY8" fmla="*/ 1482930 h 1737361"/>
                <a:gd name="connsiteX9" fmla="*/ 4515637 w 6096000"/>
                <a:gd name="connsiteY9" fmla="*/ 1364840 h 1737361"/>
                <a:gd name="connsiteX10" fmla="*/ 4514669 w 6096000"/>
                <a:gd name="connsiteY10" fmla="*/ 1364743 h 1737361"/>
                <a:gd name="connsiteX11" fmla="*/ 4501285 w 6096000"/>
                <a:gd name="connsiteY11" fmla="*/ 1334419 h 1737361"/>
                <a:gd name="connsiteX12" fmla="*/ 4295598 w 6096000"/>
                <a:gd name="connsiteY12" fmla="*/ 1104001 h 1737361"/>
                <a:gd name="connsiteX13" fmla="*/ 4106762 w 6096000"/>
                <a:gd name="connsiteY13" fmla="*/ 1023150 h 1737361"/>
                <a:gd name="connsiteX14" fmla="*/ 4007225 w 6096000"/>
                <a:gd name="connsiteY14" fmla="*/ 1007671 h 1737361"/>
                <a:gd name="connsiteX15" fmla="*/ 4006901 w 6096000"/>
                <a:gd name="connsiteY15" fmla="*/ 1005841 h 1737361"/>
                <a:gd name="connsiteX16" fmla="*/ 2089099 w 6096000"/>
                <a:gd name="connsiteY16" fmla="*/ 1005841 h 1737361"/>
                <a:gd name="connsiteX17" fmla="*/ 2088775 w 6096000"/>
                <a:gd name="connsiteY17" fmla="*/ 1007672 h 1737361"/>
                <a:gd name="connsiteX18" fmla="*/ 1989238 w 6096000"/>
                <a:gd name="connsiteY18" fmla="*/ 1023151 h 1737361"/>
                <a:gd name="connsiteX19" fmla="*/ 1800402 w 6096000"/>
                <a:gd name="connsiteY19" fmla="*/ 1104002 h 1737361"/>
                <a:gd name="connsiteX20" fmla="*/ 1594715 w 6096000"/>
                <a:gd name="connsiteY20" fmla="*/ 1334420 h 1737361"/>
                <a:gd name="connsiteX21" fmla="*/ 1581331 w 6096000"/>
                <a:gd name="connsiteY21" fmla="*/ 1364744 h 1737361"/>
                <a:gd name="connsiteX22" fmla="*/ 1580363 w 6096000"/>
                <a:gd name="connsiteY22" fmla="*/ 1364841 h 1737361"/>
                <a:gd name="connsiteX23" fmla="*/ 1482930 w 6096000"/>
                <a:gd name="connsiteY23" fmla="*/ 1482931 h 1737361"/>
                <a:gd name="connsiteX24" fmla="*/ 868680 w 6096000"/>
                <a:gd name="connsiteY24" fmla="*/ 1737361 h 1737361"/>
                <a:gd name="connsiteX25" fmla="*/ 0 w 6096000"/>
                <a:gd name="connsiteY25" fmla="*/ 868681 h 1737361"/>
                <a:gd name="connsiteX26" fmla="*/ 779862 w 6096000"/>
                <a:gd name="connsiteY26" fmla="*/ 4486 h 1737361"/>
                <a:gd name="connsiteX27" fmla="*/ 865491 w 6096000"/>
                <a:gd name="connsiteY27" fmla="*/ 162 h 1737361"/>
                <a:gd name="connsiteX28" fmla="*/ 866289 w 6096000"/>
                <a:gd name="connsiteY28" fmla="*/ 1 h 1737361"/>
                <a:gd name="connsiteX29" fmla="*/ 2037744 w 6096000"/>
                <a:gd name="connsiteY29" fmla="*/ 1 h 17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096000" h="1737361">
                  <a:moveTo>
                    <a:pt x="2037749" y="0"/>
                  </a:moveTo>
                  <a:lnTo>
                    <a:pt x="2061253" y="0"/>
                  </a:lnTo>
                  <a:lnTo>
                    <a:pt x="2061254" y="0"/>
                  </a:lnTo>
                  <a:lnTo>
                    <a:pt x="5229711" y="0"/>
                  </a:lnTo>
                  <a:lnTo>
                    <a:pt x="5230509" y="161"/>
                  </a:lnTo>
                  <a:lnTo>
                    <a:pt x="5316138" y="4485"/>
                  </a:lnTo>
                  <a:cubicBezTo>
                    <a:pt x="5754175" y="48970"/>
                    <a:pt x="6096000" y="418906"/>
                    <a:pt x="6096000" y="868680"/>
                  </a:cubicBezTo>
                  <a:cubicBezTo>
                    <a:pt x="6096000" y="1348439"/>
                    <a:pt x="5707079" y="1737360"/>
                    <a:pt x="5227320" y="1737360"/>
                  </a:cubicBezTo>
                  <a:cubicBezTo>
                    <a:pt x="4987440" y="1737360"/>
                    <a:pt x="4770270" y="1640130"/>
                    <a:pt x="4613070" y="1482930"/>
                  </a:cubicBezTo>
                  <a:lnTo>
                    <a:pt x="4515637" y="1364840"/>
                  </a:lnTo>
                  <a:lnTo>
                    <a:pt x="4514669" y="1364743"/>
                  </a:lnTo>
                  <a:lnTo>
                    <a:pt x="4501285" y="1334419"/>
                  </a:lnTo>
                  <a:cubicBezTo>
                    <a:pt x="4450925" y="1239364"/>
                    <a:pt x="4382464" y="1161025"/>
                    <a:pt x="4295598" y="1104001"/>
                  </a:cubicBezTo>
                  <a:cubicBezTo>
                    <a:pt x="4237687" y="1065986"/>
                    <a:pt x="4174336" y="1039244"/>
                    <a:pt x="4106762" y="1023150"/>
                  </a:cubicBezTo>
                  <a:lnTo>
                    <a:pt x="4007225" y="1007671"/>
                  </a:lnTo>
                  <a:lnTo>
                    <a:pt x="4006901" y="1005841"/>
                  </a:lnTo>
                  <a:lnTo>
                    <a:pt x="2089099" y="1005841"/>
                  </a:lnTo>
                  <a:lnTo>
                    <a:pt x="2088775" y="1007672"/>
                  </a:lnTo>
                  <a:lnTo>
                    <a:pt x="1989238" y="1023151"/>
                  </a:lnTo>
                  <a:cubicBezTo>
                    <a:pt x="1921664" y="1039245"/>
                    <a:pt x="1858313" y="1065987"/>
                    <a:pt x="1800402" y="1104002"/>
                  </a:cubicBezTo>
                  <a:cubicBezTo>
                    <a:pt x="1713536" y="1161026"/>
                    <a:pt x="1645075" y="1239365"/>
                    <a:pt x="1594715" y="1334420"/>
                  </a:cubicBezTo>
                  <a:lnTo>
                    <a:pt x="1581331" y="1364744"/>
                  </a:lnTo>
                  <a:lnTo>
                    <a:pt x="1580363" y="1364841"/>
                  </a:lnTo>
                  <a:lnTo>
                    <a:pt x="1482930" y="1482931"/>
                  </a:lnTo>
                  <a:cubicBezTo>
                    <a:pt x="1325730" y="1640131"/>
                    <a:pt x="1108560" y="1737361"/>
                    <a:pt x="868680" y="1737361"/>
                  </a:cubicBezTo>
                  <a:cubicBezTo>
                    <a:pt x="388921" y="1737361"/>
                    <a:pt x="0" y="1348440"/>
                    <a:pt x="0" y="868681"/>
                  </a:cubicBezTo>
                  <a:cubicBezTo>
                    <a:pt x="0" y="418907"/>
                    <a:pt x="341825" y="48971"/>
                    <a:pt x="779862" y="4486"/>
                  </a:cubicBezTo>
                  <a:lnTo>
                    <a:pt x="865491" y="162"/>
                  </a:lnTo>
                  <a:lnTo>
                    <a:pt x="866289" y="1"/>
                  </a:lnTo>
                  <a:lnTo>
                    <a:pt x="2037744"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9427478-AA9D-41E2-93FD-FA2A41FF50BF}"/>
                </a:ext>
              </a:extLst>
            </p:cNvPr>
            <p:cNvSpPr txBox="1"/>
            <p:nvPr/>
          </p:nvSpPr>
          <p:spPr>
            <a:xfrm>
              <a:off x="5205858" y="3327048"/>
              <a:ext cx="2834640" cy="877163"/>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38" name="Group 37">
            <a:extLst>
              <a:ext uri="{FF2B5EF4-FFF2-40B4-BE49-F238E27FC236}">
                <a16:creationId xmlns:a16="http://schemas.microsoft.com/office/drawing/2014/main" id="{FEDA5BB9-5163-478D-8BDE-254F5E21AA58}"/>
              </a:ext>
            </a:extLst>
          </p:cNvPr>
          <p:cNvGrpSpPr/>
          <p:nvPr/>
        </p:nvGrpSpPr>
        <p:grpSpPr>
          <a:xfrm>
            <a:off x="6760032" y="4631889"/>
            <a:ext cx="4537666" cy="1737360"/>
            <a:chOff x="4728373" y="894616"/>
            <a:chExt cx="4537666" cy="1737360"/>
          </a:xfrm>
        </p:grpSpPr>
        <p:sp>
          <p:nvSpPr>
            <p:cNvPr id="25" name="Freeform: Shape 24">
              <a:extLst>
                <a:ext uri="{FF2B5EF4-FFF2-40B4-BE49-F238E27FC236}">
                  <a16:creationId xmlns:a16="http://schemas.microsoft.com/office/drawing/2014/main" id="{E7EC9CF4-FC01-4499-9C59-C938D693E7CA}"/>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26EF1D18-3303-4D89-8987-8E0B00432321}"/>
                </a:ext>
              </a:extLst>
            </p:cNvPr>
            <p:cNvSpPr txBox="1"/>
            <p:nvPr/>
          </p:nvSpPr>
          <p:spPr>
            <a:xfrm>
              <a:off x="4963131" y="1704340"/>
              <a:ext cx="2834640" cy="877163"/>
            </a:xfrm>
            <a:prstGeom prst="rect">
              <a:avLst/>
            </a:prstGeom>
            <a:noFill/>
          </p:spPr>
          <p:txBody>
            <a:bodyPr wrap="square" rtlCol="0">
              <a:spAutoFit/>
            </a:bodyPr>
            <a:lstStyle/>
            <a:p>
              <a:r>
                <a:rPr lang="en-US" sz="1300" dirty="0">
                  <a:solidFill>
                    <a:srgbClr val="72869F"/>
                  </a:solidFill>
                  <a:latin typeface="Bernard MT Condensed" panose="02050806060905020404" pitchFamily="18" charset="0"/>
                </a:rPr>
                <a:t>LOREM IPSUM DOLOR 04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31" name="Group 30">
            <a:extLst>
              <a:ext uri="{FF2B5EF4-FFF2-40B4-BE49-F238E27FC236}">
                <a16:creationId xmlns:a16="http://schemas.microsoft.com/office/drawing/2014/main" id="{69335F94-72C0-4E17-A906-D2355C04E51B}"/>
              </a:ext>
            </a:extLst>
          </p:cNvPr>
          <p:cNvGrpSpPr/>
          <p:nvPr/>
        </p:nvGrpSpPr>
        <p:grpSpPr>
          <a:xfrm>
            <a:off x="9641321" y="4731812"/>
            <a:ext cx="1554480" cy="1554479"/>
            <a:chOff x="3048000" y="512834"/>
            <a:chExt cx="1554480" cy="1554479"/>
          </a:xfrm>
          <a:scene3d>
            <a:camera prst="orthographicFront">
              <a:rot lat="0" lon="0" rev="0"/>
            </a:camera>
            <a:lightRig rig="brightRoom" dir="t">
              <a:rot lat="0" lon="0" rev="600000"/>
            </a:lightRig>
          </a:scene3d>
        </p:grpSpPr>
        <p:grpSp>
          <p:nvGrpSpPr>
            <p:cNvPr id="32" name="Group 31">
              <a:extLst>
                <a:ext uri="{FF2B5EF4-FFF2-40B4-BE49-F238E27FC236}">
                  <a16:creationId xmlns:a16="http://schemas.microsoft.com/office/drawing/2014/main" id="{C9A4B674-9F0C-419D-A796-FB25665405EC}"/>
                </a:ext>
              </a:extLst>
            </p:cNvPr>
            <p:cNvGrpSpPr>
              <a:grpSpLocks noChangeAspect="1"/>
            </p:cNvGrpSpPr>
            <p:nvPr/>
          </p:nvGrpSpPr>
          <p:grpSpPr>
            <a:xfrm>
              <a:off x="3048000" y="512834"/>
              <a:ext cx="1554480" cy="1554479"/>
              <a:chOff x="961183" y="2226457"/>
              <a:chExt cx="1690577" cy="1690576"/>
            </a:xfrm>
          </p:grpSpPr>
          <p:sp>
            <p:nvSpPr>
              <p:cNvPr id="34" name="Oval 33">
                <a:extLst>
                  <a:ext uri="{FF2B5EF4-FFF2-40B4-BE49-F238E27FC236}">
                    <a16:creationId xmlns:a16="http://schemas.microsoft.com/office/drawing/2014/main" id="{68388E5C-CC52-4D51-9CA5-A950D9E92DFE}"/>
                  </a:ext>
                </a:extLst>
              </p:cNvPr>
              <p:cNvSpPr>
                <a:spLocks noChangeAspect="1"/>
              </p:cNvSpPr>
              <p:nvPr/>
            </p:nvSpPr>
            <p:spPr>
              <a:xfrm>
                <a:off x="961183" y="2226457"/>
                <a:ext cx="1690577" cy="1690576"/>
              </a:xfrm>
              <a:prstGeom prst="ellipse">
                <a:avLst/>
              </a:prstGeom>
              <a:solidFill>
                <a:srgbClr val="72869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5">
                <a:extLst>
                  <a:ext uri="{FF2B5EF4-FFF2-40B4-BE49-F238E27FC236}">
                    <a16:creationId xmlns:a16="http://schemas.microsoft.com/office/drawing/2014/main" id="{5588EB99-6CE1-4915-8DC7-595289D0BA8F}"/>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 Box 10">
              <a:extLst>
                <a:ext uri="{FF2B5EF4-FFF2-40B4-BE49-F238E27FC236}">
                  <a16:creationId xmlns:a16="http://schemas.microsoft.com/office/drawing/2014/main" id="{70FC0C55-02C0-47E4-B376-4E5CB78C52C9}"/>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42" name="Group 41">
            <a:extLst>
              <a:ext uri="{FF2B5EF4-FFF2-40B4-BE49-F238E27FC236}">
                <a16:creationId xmlns:a16="http://schemas.microsoft.com/office/drawing/2014/main" id="{A62C2DBE-94EA-4F29-A63F-D75C04EA077F}"/>
              </a:ext>
            </a:extLst>
          </p:cNvPr>
          <p:cNvGrpSpPr/>
          <p:nvPr/>
        </p:nvGrpSpPr>
        <p:grpSpPr>
          <a:xfrm rot="10800000" flipH="1">
            <a:off x="6705600" y="1828800"/>
            <a:ext cx="4537666" cy="1737360"/>
            <a:chOff x="4728373" y="894616"/>
            <a:chExt cx="4537666" cy="1737360"/>
          </a:xfrm>
        </p:grpSpPr>
        <p:sp>
          <p:nvSpPr>
            <p:cNvPr id="48" name="Freeform: Shape 47">
              <a:extLst>
                <a:ext uri="{FF2B5EF4-FFF2-40B4-BE49-F238E27FC236}">
                  <a16:creationId xmlns:a16="http://schemas.microsoft.com/office/drawing/2014/main" id="{C09269B7-9B0F-4850-A444-E2D064F60754}"/>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1A7A951-E071-4D3B-8EF8-B5A60B516D2A}"/>
                </a:ext>
              </a:extLst>
            </p:cNvPr>
            <p:cNvSpPr txBox="1"/>
            <p:nvPr/>
          </p:nvSpPr>
          <p:spPr>
            <a:xfrm rot="10800000">
              <a:off x="4963131" y="1704340"/>
              <a:ext cx="2834640" cy="877163"/>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43" name="Group 42">
            <a:extLst>
              <a:ext uri="{FF2B5EF4-FFF2-40B4-BE49-F238E27FC236}">
                <a16:creationId xmlns:a16="http://schemas.microsoft.com/office/drawing/2014/main" id="{DF28D37C-8E6B-4879-B139-D65DB61B46E4}"/>
              </a:ext>
            </a:extLst>
          </p:cNvPr>
          <p:cNvGrpSpPr/>
          <p:nvPr/>
        </p:nvGrpSpPr>
        <p:grpSpPr>
          <a:xfrm flipH="1">
            <a:off x="9586889" y="1911758"/>
            <a:ext cx="1554480" cy="1554479"/>
            <a:chOff x="3048000" y="512834"/>
            <a:chExt cx="1554480" cy="1554479"/>
          </a:xfrm>
          <a:scene3d>
            <a:camera prst="orthographicFront">
              <a:rot lat="0" lon="0" rev="0"/>
            </a:camera>
            <a:lightRig rig="brightRoom" dir="t">
              <a:rot lat="0" lon="0" rev="600000"/>
            </a:lightRig>
          </a:scene3d>
        </p:grpSpPr>
        <p:grpSp>
          <p:nvGrpSpPr>
            <p:cNvPr id="44" name="Group 43">
              <a:extLst>
                <a:ext uri="{FF2B5EF4-FFF2-40B4-BE49-F238E27FC236}">
                  <a16:creationId xmlns:a16="http://schemas.microsoft.com/office/drawing/2014/main" id="{C3B324F4-B952-495E-8AF1-5D2E065C7EF7}"/>
                </a:ext>
              </a:extLst>
            </p:cNvPr>
            <p:cNvGrpSpPr>
              <a:grpSpLocks noChangeAspect="1"/>
            </p:cNvGrpSpPr>
            <p:nvPr/>
          </p:nvGrpSpPr>
          <p:grpSpPr>
            <a:xfrm>
              <a:off x="3048000" y="512834"/>
              <a:ext cx="1554480" cy="1554479"/>
              <a:chOff x="961183" y="2226457"/>
              <a:chExt cx="1690577" cy="1690576"/>
            </a:xfrm>
          </p:grpSpPr>
          <p:sp>
            <p:nvSpPr>
              <p:cNvPr id="46" name="Oval 45">
                <a:extLst>
                  <a:ext uri="{FF2B5EF4-FFF2-40B4-BE49-F238E27FC236}">
                    <a16:creationId xmlns:a16="http://schemas.microsoft.com/office/drawing/2014/main" id="{0FFF8B50-ED00-4E23-BE12-75D7109EC628}"/>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5">
                <a:extLst>
                  <a:ext uri="{FF2B5EF4-FFF2-40B4-BE49-F238E27FC236}">
                    <a16:creationId xmlns:a16="http://schemas.microsoft.com/office/drawing/2014/main" id="{D9008F36-00FE-4C19-97C1-0496F72352C1}"/>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 Box 10">
              <a:extLst>
                <a:ext uri="{FF2B5EF4-FFF2-40B4-BE49-F238E27FC236}">
                  <a16:creationId xmlns:a16="http://schemas.microsoft.com/office/drawing/2014/main" id="{BAA3084D-06BF-4B47-ADFF-AF66B3CD63C4}"/>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52" name="Group 51">
            <a:extLst>
              <a:ext uri="{FF2B5EF4-FFF2-40B4-BE49-F238E27FC236}">
                <a16:creationId xmlns:a16="http://schemas.microsoft.com/office/drawing/2014/main" id="{051FF16E-E067-4843-831F-D1848EBEA422}"/>
              </a:ext>
            </a:extLst>
          </p:cNvPr>
          <p:cNvGrpSpPr/>
          <p:nvPr/>
        </p:nvGrpSpPr>
        <p:grpSpPr>
          <a:xfrm flipH="1">
            <a:off x="1143000" y="4663440"/>
            <a:ext cx="4537666" cy="1737360"/>
            <a:chOff x="4728373" y="894616"/>
            <a:chExt cx="4537666" cy="1737360"/>
          </a:xfrm>
        </p:grpSpPr>
        <p:sp>
          <p:nvSpPr>
            <p:cNvPr id="58" name="Freeform: Shape 57">
              <a:extLst>
                <a:ext uri="{FF2B5EF4-FFF2-40B4-BE49-F238E27FC236}">
                  <a16:creationId xmlns:a16="http://schemas.microsoft.com/office/drawing/2014/main" id="{207676D5-67FB-449B-80FA-692EFD80D630}"/>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28113F04-5BA9-4CDF-8FD2-CA21602BF6E3}"/>
                </a:ext>
              </a:extLst>
            </p:cNvPr>
            <p:cNvSpPr txBox="1"/>
            <p:nvPr/>
          </p:nvSpPr>
          <p:spPr>
            <a:xfrm>
              <a:off x="4728373" y="1723262"/>
              <a:ext cx="2834640" cy="877163"/>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DOLOR 05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53" name="Group 52">
            <a:extLst>
              <a:ext uri="{FF2B5EF4-FFF2-40B4-BE49-F238E27FC236}">
                <a16:creationId xmlns:a16="http://schemas.microsoft.com/office/drawing/2014/main" id="{EDBAD4CF-86A6-4292-B554-465E167D9200}"/>
              </a:ext>
            </a:extLst>
          </p:cNvPr>
          <p:cNvGrpSpPr/>
          <p:nvPr/>
        </p:nvGrpSpPr>
        <p:grpSpPr>
          <a:xfrm flipH="1">
            <a:off x="1244897" y="4763363"/>
            <a:ext cx="1554480" cy="1554479"/>
            <a:chOff x="3048000" y="512834"/>
            <a:chExt cx="1554480" cy="1554479"/>
          </a:xfrm>
          <a:scene3d>
            <a:camera prst="orthographicFront">
              <a:rot lat="0" lon="0" rev="0"/>
            </a:camera>
            <a:lightRig rig="brightRoom" dir="t">
              <a:rot lat="0" lon="0" rev="600000"/>
            </a:lightRig>
          </a:scene3d>
        </p:grpSpPr>
        <p:grpSp>
          <p:nvGrpSpPr>
            <p:cNvPr id="54" name="Group 53">
              <a:extLst>
                <a:ext uri="{FF2B5EF4-FFF2-40B4-BE49-F238E27FC236}">
                  <a16:creationId xmlns:a16="http://schemas.microsoft.com/office/drawing/2014/main" id="{23E32EC2-937A-445F-8A12-ABC0B5DFF155}"/>
                </a:ext>
              </a:extLst>
            </p:cNvPr>
            <p:cNvGrpSpPr>
              <a:grpSpLocks noChangeAspect="1"/>
            </p:cNvGrpSpPr>
            <p:nvPr/>
          </p:nvGrpSpPr>
          <p:grpSpPr>
            <a:xfrm>
              <a:off x="3048000" y="512834"/>
              <a:ext cx="1554480" cy="1554479"/>
              <a:chOff x="961183" y="2226457"/>
              <a:chExt cx="1690577" cy="1690576"/>
            </a:xfrm>
          </p:grpSpPr>
          <p:sp>
            <p:nvSpPr>
              <p:cNvPr id="56" name="Oval 55">
                <a:extLst>
                  <a:ext uri="{FF2B5EF4-FFF2-40B4-BE49-F238E27FC236}">
                    <a16:creationId xmlns:a16="http://schemas.microsoft.com/office/drawing/2014/main" id="{EFCC4D1E-6B0C-4593-BA9E-998B6D94E19B}"/>
                  </a:ext>
                </a:extLst>
              </p:cNvPr>
              <p:cNvSpPr>
                <a:spLocks noChangeAspect="1"/>
              </p:cNvSpPr>
              <p:nvPr/>
            </p:nvSpPr>
            <p:spPr>
              <a:xfrm>
                <a:off x="961183" y="2226457"/>
                <a:ext cx="1690577" cy="1690576"/>
              </a:xfrm>
              <a:prstGeom prst="ellipse">
                <a:avLst/>
              </a:prstGeom>
              <a:solidFill>
                <a:srgbClr val="8DA1B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
                <a:extLst>
                  <a:ext uri="{FF2B5EF4-FFF2-40B4-BE49-F238E27FC236}">
                    <a16:creationId xmlns:a16="http://schemas.microsoft.com/office/drawing/2014/main" id="{5CAACA16-B001-4EEE-ACB6-3531B01F250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Text Box 10">
              <a:extLst>
                <a:ext uri="{FF2B5EF4-FFF2-40B4-BE49-F238E27FC236}">
                  <a16:creationId xmlns:a16="http://schemas.microsoft.com/office/drawing/2014/main" id="{559283FE-B32A-4D60-9B2E-2BE70F0A1F9F}"/>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61" name="Group 60">
            <a:extLst>
              <a:ext uri="{FF2B5EF4-FFF2-40B4-BE49-F238E27FC236}">
                <a16:creationId xmlns:a16="http://schemas.microsoft.com/office/drawing/2014/main" id="{ACAD8860-05F8-4534-A952-BAD7D95E3A1D}"/>
              </a:ext>
            </a:extLst>
          </p:cNvPr>
          <p:cNvGrpSpPr/>
          <p:nvPr/>
        </p:nvGrpSpPr>
        <p:grpSpPr>
          <a:xfrm rot="10800000">
            <a:off x="1143000" y="1828801"/>
            <a:ext cx="4537666" cy="1737360"/>
            <a:chOff x="4728373" y="894616"/>
            <a:chExt cx="4537666" cy="1737360"/>
          </a:xfrm>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1244897" y="1911759"/>
            <a:ext cx="1554480" cy="1554479"/>
            <a:chOff x="3048000" y="512834"/>
            <a:chExt cx="1554480" cy="1554479"/>
          </a:xfrm>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7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0B11EC93-951E-4A85-9091-AB9EA3834370}"/>
              </a:ext>
            </a:extLst>
          </p:cNvPr>
          <p:cNvGrpSpPr/>
          <p:nvPr/>
        </p:nvGrpSpPr>
        <p:grpSpPr>
          <a:xfrm>
            <a:off x="3296075" y="3338982"/>
            <a:ext cx="1554480" cy="1554479"/>
            <a:chOff x="3048000" y="512834"/>
            <a:chExt cx="1554480" cy="1554479"/>
          </a:xfrm>
          <a:scene3d>
            <a:camera prst="orthographicFront">
              <a:rot lat="0" lon="0" rev="0"/>
            </a:camera>
            <a:lightRig rig="brightRoom" dir="t">
              <a:rot lat="0" lon="0" rev="600000"/>
            </a:lightRig>
          </a:scene3d>
        </p:grpSpPr>
        <p:grpSp>
          <p:nvGrpSpPr>
            <p:cNvPr id="20" name="Group 19">
              <a:extLst>
                <a:ext uri="{FF2B5EF4-FFF2-40B4-BE49-F238E27FC236}">
                  <a16:creationId xmlns:a16="http://schemas.microsoft.com/office/drawing/2014/main" id="{144CD761-3703-4663-9768-D2C8F1308B21}"/>
                </a:ext>
              </a:extLst>
            </p:cNvPr>
            <p:cNvGrpSpPr>
              <a:grpSpLocks noChangeAspect="1"/>
            </p:cNvGrpSpPr>
            <p:nvPr/>
          </p:nvGrpSpPr>
          <p:grpSpPr>
            <a:xfrm>
              <a:off x="3048000" y="512834"/>
              <a:ext cx="1554480" cy="1554479"/>
              <a:chOff x="961183" y="2226457"/>
              <a:chExt cx="1690577" cy="1690576"/>
            </a:xfrm>
          </p:grpSpPr>
          <p:sp>
            <p:nvSpPr>
              <p:cNvPr id="21" name="Oval 20">
                <a:extLst>
                  <a:ext uri="{FF2B5EF4-FFF2-40B4-BE49-F238E27FC236}">
                    <a16:creationId xmlns:a16="http://schemas.microsoft.com/office/drawing/2014/main" id="{FDA788F9-6D9D-4EAB-B97D-B9A1E39AB2DB}"/>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5">
                <a:extLst>
                  <a:ext uri="{FF2B5EF4-FFF2-40B4-BE49-F238E27FC236}">
                    <a16:creationId xmlns:a16="http://schemas.microsoft.com/office/drawing/2014/main" id="{D6247EC8-9752-4957-80E7-62A950990BAB}"/>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 Box 10">
              <a:extLst>
                <a:ext uri="{FF2B5EF4-FFF2-40B4-BE49-F238E27FC236}">
                  <a16:creationId xmlns:a16="http://schemas.microsoft.com/office/drawing/2014/main" id="{4854CC21-AE4F-4F07-A92F-BE324E5BC046}"/>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sp>
        <p:nvSpPr>
          <p:cNvPr id="70" name="Freeform 101">
            <a:extLst>
              <a:ext uri="{FF2B5EF4-FFF2-40B4-BE49-F238E27FC236}">
                <a16:creationId xmlns:a16="http://schemas.microsoft.com/office/drawing/2014/main" id="{ECDEA098-33F7-4B14-85BB-52C4F7C92553}"/>
              </a:ext>
            </a:extLst>
          </p:cNvPr>
          <p:cNvSpPr>
            <a:spLocks noChangeAspect="1" noEditPoints="1"/>
          </p:cNvSpPr>
          <p:nvPr/>
        </p:nvSpPr>
        <p:spPr bwMode="auto">
          <a:xfrm>
            <a:off x="7980161" y="3727610"/>
            <a:ext cx="822960" cy="761376"/>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5454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3B98F2F0-3DDD-4E8F-929F-1CEFAFD978D6}"/>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459589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0"/>
                                        </p:tgtEl>
                                        <p:attrNameLst>
                                          <p:attrName>style.visibility</p:attrName>
                                        </p:attrNameLst>
                                      </p:cBhvr>
                                      <p:to>
                                        <p:strVal val="visible"/>
                                      </p:to>
                                    </p:set>
                                    <p:anim calcmode="lin" valueType="num">
                                      <p:cBhvr>
                                        <p:cTn id="22" dur="1000" fill="hold"/>
                                        <p:tgtEl>
                                          <p:spTgt spid="70"/>
                                        </p:tgtEl>
                                        <p:attrNameLst>
                                          <p:attrName>ppt_w</p:attrName>
                                        </p:attrNameLst>
                                      </p:cBhvr>
                                      <p:tavLst>
                                        <p:tav tm="0">
                                          <p:val>
                                            <p:fltVal val="0"/>
                                          </p:val>
                                        </p:tav>
                                        <p:tav tm="100000">
                                          <p:val>
                                            <p:strVal val="#ppt_w"/>
                                          </p:val>
                                        </p:tav>
                                      </p:tavLst>
                                    </p:anim>
                                    <p:anim calcmode="lin" valueType="num">
                                      <p:cBhvr>
                                        <p:cTn id="23" dur="1000" fill="hold"/>
                                        <p:tgtEl>
                                          <p:spTgt spid="70"/>
                                        </p:tgtEl>
                                        <p:attrNameLst>
                                          <p:attrName>ppt_h</p:attrName>
                                        </p:attrNameLst>
                                      </p:cBhvr>
                                      <p:tavLst>
                                        <p:tav tm="0">
                                          <p:val>
                                            <p:fltVal val="0"/>
                                          </p:val>
                                        </p:tav>
                                        <p:tav tm="100000">
                                          <p:val>
                                            <p:strVal val="#ppt_h"/>
                                          </p:val>
                                        </p:tav>
                                      </p:tavLst>
                                    </p:anim>
                                    <p:animEffect transition="in" filter="fade">
                                      <p:cBhvr>
                                        <p:cTn id="24" dur="1000"/>
                                        <p:tgtEl>
                                          <p:spTgt spid="70"/>
                                        </p:tgtEl>
                                      </p:cBhvr>
                                    </p:animEffect>
                                  </p:childTnLst>
                                </p:cTn>
                              </p:par>
                            </p:childTnLst>
                          </p:cTn>
                        </p:par>
                        <p:par>
                          <p:cTn id="25" fill="hold">
                            <p:stCondLst>
                              <p:cond delay="3000"/>
                            </p:stCondLst>
                            <p:childTnLst>
                              <p:par>
                                <p:cTn id="26" presetID="42" presetClass="entr" presetSubtype="0" fill="hold" nodeType="after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anim calcmode="lin" valueType="num">
                                      <p:cBhvr>
                                        <p:cTn id="29" dur="1000" fill="hold"/>
                                        <p:tgtEl>
                                          <p:spTgt spid="61"/>
                                        </p:tgtEl>
                                        <p:attrNameLst>
                                          <p:attrName>ppt_x</p:attrName>
                                        </p:attrNameLst>
                                      </p:cBhvr>
                                      <p:tavLst>
                                        <p:tav tm="0">
                                          <p:val>
                                            <p:strVal val="#ppt_x"/>
                                          </p:val>
                                        </p:tav>
                                        <p:tav tm="100000">
                                          <p:val>
                                            <p:strVal val="#ppt_x"/>
                                          </p:val>
                                        </p:tav>
                                      </p:tavLst>
                                    </p:anim>
                                    <p:anim calcmode="lin" valueType="num">
                                      <p:cBhvr>
                                        <p:cTn id="30" dur="1000" fill="hold"/>
                                        <p:tgtEl>
                                          <p:spTgt spid="6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62"/>
                                        </p:tgtEl>
                                        <p:attrNameLst>
                                          <p:attrName>style.visibility</p:attrName>
                                        </p:attrNameLst>
                                      </p:cBhvr>
                                      <p:to>
                                        <p:strVal val="visible"/>
                                      </p:to>
                                    </p:set>
                                    <p:anim calcmode="lin" valueType="num">
                                      <p:cBhvr>
                                        <p:cTn id="34" dur="1000" fill="hold"/>
                                        <p:tgtEl>
                                          <p:spTgt spid="62"/>
                                        </p:tgtEl>
                                        <p:attrNameLst>
                                          <p:attrName>ppt_w</p:attrName>
                                        </p:attrNameLst>
                                      </p:cBhvr>
                                      <p:tavLst>
                                        <p:tav tm="0">
                                          <p:val>
                                            <p:fltVal val="0"/>
                                          </p:val>
                                        </p:tav>
                                        <p:tav tm="100000">
                                          <p:val>
                                            <p:strVal val="#ppt_w"/>
                                          </p:val>
                                        </p:tav>
                                      </p:tavLst>
                                    </p:anim>
                                    <p:anim calcmode="lin" valueType="num">
                                      <p:cBhvr>
                                        <p:cTn id="35" dur="1000" fill="hold"/>
                                        <p:tgtEl>
                                          <p:spTgt spid="62"/>
                                        </p:tgtEl>
                                        <p:attrNameLst>
                                          <p:attrName>ppt_h</p:attrName>
                                        </p:attrNameLst>
                                      </p:cBhvr>
                                      <p:tavLst>
                                        <p:tav tm="0">
                                          <p:val>
                                            <p:fltVal val="0"/>
                                          </p:val>
                                        </p:tav>
                                        <p:tav tm="100000">
                                          <p:val>
                                            <p:strVal val="#ppt_h"/>
                                          </p:val>
                                        </p:tav>
                                      </p:tavLst>
                                    </p:anim>
                                    <p:animEffect transition="in" filter="fade">
                                      <p:cBhvr>
                                        <p:cTn id="36" dur="1000"/>
                                        <p:tgtEl>
                                          <p:spTgt spid="62"/>
                                        </p:tgtEl>
                                      </p:cBhvr>
                                    </p:animEffect>
                                  </p:childTnLst>
                                </p:cTn>
                              </p:par>
                            </p:childTnLst>
                          </p:cTn>
                        </p:par>
                        <p:par>
                          <p:cTn id="37" fill="hold">
                            <p:stCondLst>
                              <p:cond delay="5000"/>
                            </p:stCondLst>
                            <p:childTnLst>
                              <p:par>
                                <p:cTn id="38" presetID="42" presetClass="entr" presetSubtype="0" fill="hold" nodeType="afterEffect">
                                  <p:stCondLst>
                                    <p:cond delay="0"/>
                                  </p:stCondLst>
                                  <p:childTnLst>
                                    <p:set>
                                      <p:cBhvr>
                                        <p:cTn id="39" dur="1" fill="hold">
                                          <p:stCondLst>
                                            <p:cond delay="0"/>
                                          </p:stCondLst>
                                        </p:cTn>
                                        <p:tgtEl>
                                          <p:spTgt spid="42"/>
                                        </p:tgtEl>
                                        <p:attrNameLst>
                                          <p:attrName>style.visibility</p:attrName>
                                        </p:attrNameLst>
                                      </p:cBhvr>
                                      <p:to>
                                        <p:strVal val="visible"/>
                                      </p:to>
                                    </p:set>
                                    <p:animEffect transition="in" filter="fade">
                                      <p:cBhvr>
                                        <p:cTn id="40" dur="1000"/>
                                        <p:tgtEl>
                                          <p:spTgt spid="42"/>
                                        </p:tgtEl>
                                      </p:cBhvr>
                                    </p:animEffect>
                                    <p:anim calcmode="lin" valueType="num">
                                      <p:cBhvr>
                                        <p:cTn id="41" dur="1000" fill="hold"/>
                                        <p:tgtEl>
                                          <p:spTgt spid="42"/>
                                        </p:tgtEl>
                                        <p:attrNameLst>
                                          <p:attrName>ppt_x</p:attrName>
                                        </p:attrNameLst>
                                      </p:cBhvr>
                                      <p:tavLst>
                                        <p:tav tm="0">
                                          <p:val>
                                            <p:strVal val="#ppt_x"/>
                                          </p:val>
                                        </p:tav>
                                        <p:tav tm="100000">
                                          <p:val>
                                            <p:strVal val="#ppt_x"/>
                                          </p:val>
                                        </p:tav>
                                      </p:tavLst>
                                    </p:anim>
                                    <p:anim calcmode="lin" valueType="num">
                                      <p:cBhvr>
                                        <p:cTn id="42" dur="1000" fill="hold"/>
                                        <p:tgtEl>
                                          <p:spTgt spid="42"/>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nodeType="afterEffect">
                                  <p:stCondLst>
                                    <p:cond delay="0"/>
                                  </p:stCondLst>
                                  <p:childTnLst>
                                    <p:set>
                                      <p:cBhvr>
                                        <p:cTn id="45" dur="1" fill="hold">
                                          <p:stCondLst>
                                            <p:cond delay="0"/>
                                          </p:stCondLst>
                                        </p:cTn>
                                        <p:tgtEl>
                                          <p:spTgt spid="43"/>
                                        </p:tgtEl>
                                        <p:attrNameLst>
                                          <p:attrName>style.visibility</p:attrName>
                                        </p:attrNameLst>
                                      </p:cBhvr>
                                      <p:to>
                                        <p:strVal val="visible"/>
                                      </p:to>
                                    </p:set>
                                    <p:anim calcmode="lin" valueType="num">
                                      <p:cBhvr>
                                        <p:cTn id="46" dur="1000" fill="hold"/>
                                        <p:tgtEl>
                                          <p:spTgt spid="43"/>
                                        </p:tgtEl>
                                        <p:attrNameLst>
                                          <p:attrName>ppt_w</p:attrName>
                                        </p:attrNameLst>
                                      </p:cBhvr>
                                      <p:tavLst>
                                        <p:tav tm="0">
                                          <p:val>
                                            <p:fltVal val="0"/>
                                          </p:val>
                                        </p:tav>
                                        <p:tav tm="100000">
                                          <p:val>
                                            <p:strVal val="#ppt_w"/>
                                          </p:val>
                                        </p:tav>
                                      </p:tavLst>
                                    </p:anim>
                                    <p:anim calcmode="lin" valueType="num">
                                      <p:cBhvr>
                                        <p:cTn id="47" dur="1000" fill="hold"/>
                                        <p:tgtEl>
                                          <p:spTgt spid="43"/>
                                        </p:tgtEl>
                                        <p:attrNameLst>
                                          <p:attrName>ppt_h</p:attrName>
                                        </p:attrNameLst>
                                      </p:cBhvr>
                                      <p:tavLst>
                                        <p:tav tm="0">
                                          <p:val>
                                            <p:fltVal val="0"/>
                                          </p:val>
                                        </p:tav>
                                        <p:tav tm="100000">
                                          <p:val>
                                            <p:strVal val="#ppt_h"/>
                                          </p:val>
                                        </p:tav>
                                      </p:tavLst>
                                    </p:anim>
                                    <p:animEffect transition="in" filter="fade">
                                      <p:cBhvr>
                                        <p:cTn id="48" dur="1000"/>
                                        <p:tgtEl>
                                          <p:spTgt spid="43"/>
                                        </p:tgtEl>
                                      </p:cBhvr>
                                    </p:animEffect>
                                  </p:childTnLst>
                                </p:cTn>
                              </p:par>
                            </p:childTnLst>
                          </p:cTn>
                        </p:par>
                        <p:par>
                          <p:cTn id="49" fill="hold">
                            <p:stCondLst>
                              <p:cond delay="7000"/>
                            </p:stCondLst>
                            <p:childTnLst>
                              <p:par>
                                <p:cTn id="50" presetID="42" presetClass="entr" presetSubtype="0" fill="hold" nodeType="afterEffect">
                                  <p:stCondLst>
                                    <p:cond delay="0"/>
                                  </p:stCondLst>
                                  <p:childTnLst>
                                    <p:set>
                                      <p:cBhvr>
                                        <p:cTn id="51" dur="1" fill="hold">
                                          <p:stCondLst>
                                            <p:cond delay="0"/>
                                          </p:stCondLst>
                                        </p:cTn>
                                        <p:tgtEl>
                                          <p:spTgt spid="38"/>
                                        </p:tgtEl>
                                        <p:attrNameLst>
                                          <p:attrName>style.visibility</p:attrName>
                                        </p:attrNameLst>
                                      </p:cBhvr>
                                      <p:to>
                                        <p:strVal val="visible"/>
                                      </p:to>
                                    </p:set>
                                    <p:animEffect transition="in" filter="fade">
                                      <p:cBhvr>
                                        <p:cTn id="52" dur="1000"/>
                                        <p:tgtEl>
                                          <p:spTgt spid="38"/>
                                        </p:tgtEl>
                                      </p:cBhvr>
                                    </p:animEffect>
                                    <p:anim calcmode="lin" valueType="num">
                                      <p:cBhvr>
                                        <p:cTn id="53" dur="1000" fill="hold"/>
                                        <p:tgtEl>
                                          <p:spTgt spid="38"/>
                                        </p:tgtEl>
                                        <p:attrNameLst>
                                          <p:attrName>ppt_x</p:attrName>
                                        </p:attrNameLst>
                                      </p:cBhvr>
                                      <p:tavLst>
                                        <p:tav tm="0">
                                          <p:val>
                                            <p:strVal val="#ppt_x"/>
                                          </p:val>
                                        </p:tav>
                                        <p:tav tm="100000">
                                          <p:val>
                                            <p:strVal val="#ppt_x"/>
                                          </p:val>
                                        </p:tav>
                                      </p:tavLst>
                                    </p:anim>
                                    <p:anim calcmode="lin" valueType="num">
                                      <p:cBhvr>
                                        <p:cTn id="54" dur="1000" fill="hold"/>
                                        <p:tgtEl>
                                          <p:spTgt spid="38"/>
                                        </p:tgtEl>
                                        <p:attrNameLst>
                                          <p:attrName>ppt_y</p:attrName>
                                        </p:attrNameLst>
                                      </p:cBhvr>
                                      <p:tavLst>
                                        <p:tav tm="0">
                                          <p:val>
                                            <p:strVal val="#ppt_y+.1"/>
                                          </p:val>
                                        </p:tav>
                                        <p:tav tm="100000">
                                          <p:val>
                                            <p:strVal val="#ppt_y"/>
                                          </p:val>
                                        </p:tav>
                                      </p:tavLst>
                                    </p:anim>
                                  </p:childTnLst>
                                </p:cTn>
                              </p:par>
                            </p:childTnLst>
                          </p:cTn>
                        </p:par>
                        <p:par>
                          <p:cTn id="55" fill="hold">
                            <p:stCondLst>
                              <p:cond delay="8000"/>
                            </p:stCondLst>
                            <p:childTnLst>
                              <p:par>
                                <p:cTn id="56" presetID="53" presetClass="entr" presetSubtype="16" fill="hold" nodeType="afterEffect">
                                  <p:stCondLst>
                                    <p:cond delay="0"/>
                                  </p:stCondLst>
                                  <p:childTnLst>
                                    <p:set>
                                      <p:cBhvr>
                                        <p:cTn id="57" dur="1" fill="hold">
                                          <p:stCondLst>
                                            <p:cond delay="0"/>
                                          </p:stCondLst>
                                        </p:cTn>
                                        <p:tgtEl>
                                          <p:spTgt spid="31"/>
                                        </p:tgtEl>
                                        <p:attrNameLst>
                                          <p:attrName>style.visibility</p:attrName>
                                        </p:attrNameLst>
                                      </p:cBhvr>
                                      <p:to>
                                        <p:strVal val="visible"/>
                                      </p:to>
                                    </p:set>
                                    <p:anim calcmode="lin" valueType="num">
                                      <p:cBhvr>
                                        <p:cTn id="58" dur="1000" fill="hold"/>
                                        <p:tgtEl>
                                          <p:spTgt spid="31"/>
                                        </p:tgtEl>
                                        <p:attrNameLst>
                                          <p:attrName>ppt_w</p:attrName>
                                        </p:attrNameLst>
                                      </p:cBhvr>
                                      <p:tavLst>
                                        <p:tav tm="0">
                                          <p:val>
                                            <p:fltVal val="0"/>
                                          </p:val>
                                        </p:tav>
                                        <p:tav tm="100000">
                                          <p:val>
                                            <p:strVal val="#ppt_w"/>
                                          </p:val>
                                        </p:tav>
                                      </p:tavLst>
                                    </p:anim>
                                    <p:anim calcmode="lin" valueType="num">
                                      <p:cBhvr>
                                        <p:cTn id="59" dur="1000" fill="hold"/>
                                        <p:tgtEl>
                                          <p:spTgt spid="31"/>
                                        </p:tgtEl>
                                        <p:attrNameLst>
                                          <p:attrName>ppt_h</p:attrName>
                                        </p:attrNameLst>
                                      </p:cBhvr>
                                      <p:tavLst>
                                        <p:tav tm="0">
                                          <p:val>
                                            <p:fltVal val="0"/>
                                          </p:val>
                                        </p:tav>
                                        <p:tav tm="100000">
                                          <p:val>
                                            <p:strVal val="#ppt_h"/>
                                          </p:val>
                                        </p:tav>
                                      </p:tavLst>
                                    </p:anim>
                                    <p:animEffect transition="in" filter="fade">
                                      <p:cBhvr>
                                        <p:cTn id="60" dur="1000"/>
                                        <p:tgtEl>
                                          <p:spTgt spid="31"/>
                                        </p:tgtEl>
                                      </p:cBhvr>
                                    </p:animEffect>
                                  </p:childTnLst>
                                </p:cTn>
                              </p:par>
                            </p:childTnLst>
                          </p:cTn>
                        </p:par>
                        <p:par>
                          <p:cTn id="61" fill="hold">
                            <p:stCondLst>
                              <p:cond delay="9000"/>
                            </p:stCondLst>
                            <p:childTnLst>
                              <p:par>
                                <p:cTn id="62" presetID="42" presetClass="entr" presetSubtype="0" fill="hold" nodeType="afterEffect">
                                  <p:stCondLst>
                                    <p:cond delay="0"/>
                                  </p:stCondLst>
                                  <p:childTnLst>
                                    <p:set>
                                      <p:cBhvr>
                                        <p:cTn id="63" dur="1" fill="hold">
                                          <p:stCondLst>
                                            <p:cond delay="0"/>
                                          </p:stCondLst>
                                        </p:cTn>
                                        <p:tgtEl>
                                          <p:spTgt spid="52"/>
                                        </p:tgtEl>
                                        <p:attrNameLst>
                                          <p:attrName>style.visibility</p:attrName>
                                        </p:attrNameLst>
                                      </p:cBhvr>
                                      <p:to>
                                        <p:strVal val="visible"/>
                                      </p:to>
                                    </p:set>
                                    <p:animEffect transition="in" filter="fade">
                                      <p:cBhvr>
                                        <p:cTn id="64" dur="1000"/>
                                        <p:tgtEl>
                                          <p:spTgt spid="52"/>
                                        </p:tgtEl>
                                      </p:cBhvr>
                                    </p:animEffect>
                                    <p:anim calcmode="lin" valueType="num">
                                      <p:cBhvr>
                                        <p:cTn id="65" dur="1000" fill="hold"/>
                                        <p:tgtEl>
                                          <p:spTgt spid="52"/>
                                        </p:tgtEl>
                                        <p:attrNameLst>
                                          <p:attrName>ppt_x</p:attrName>
                                        </p:attrNameLst>
                                      </p:cBhvr>
                                      <p:tavLst>
                                        <p:tav tm="0">
                                          <p:val>
                                            <p:strVal val="#ppt_x"/>
                                          </p:val>
                                        </p:tav>
                                        <p:tav tm="100000">
                                          <p:val>
                                            <p:strVal val="#ppt_x"/>
                                          </p:val>
                                        </p:tav>
                                      </p:tavLst>
                                    </p:anim>
                                    <p:anim calcmode="lin" valueType="num">
                                      <p:cBhvr>
                                        <p:cTn id="66" dur="1000" fill="hold"/>
                                        <p:tgtEl>
                                          <p:spTgt spid="52"/>
                                        </p:tgtEl>
                                        <p:attrNameLst>
                                          <p:attrName>ppt_y</p:attrName>
                                        </p:attrNameLst>
                                      </p:cBhvr>
                                      <p:tavLst>
                                        <p:tav tm="0">
                                          <p:val>
                                            <p:strVal val="#ppt_y+.1"/>
                                          </p:val>
                                        </p:tav>
                                        <p:tav tm="100000">
                                          <p:val>
                                            <p:strVal val="#ppt_y"/>
                                          </p:val>
                                        </p:tav>
                                      </p:tavLst>
                                    </p:anim>
                                  </p:childTnLst>
                                </p:cTn>
                              </p:par>
                            </p:childTnLst>
                          </p:cTn>
                        </p:par>
                        <p:par>
                          <p:cTn id="67" fill="hold">
                            <p:stCondLst>
                              <p:cond delay="10000"/>
                            </p:stCondLst>
                            <p:childTnLst>
                              <p:par>
                                <p:cTn id="68" presetID="53" presetClass="entr" presetSubtype="16" fill="hold" nodeType="afterEffect">
                                  <p:stCondLst>
                                    <p:cond delay="0"/>
                                  </p:stCondLst>
                                  <p:childTnLst>
                                    <p:set>
                                      <p:cBhvr>
                                        <p:cTn id="69" dur="1" fill="hold">
                                          <p:stCondLst>
                                            <p:cond delay="0"/>
                                          </p:stCondLst>
                                        </p:cTn>
                                        <p:tgtEl>
                                          <p:spTgt spid="53"/>
                                        </p:tgtEl>
                                        <p:attrNameLst>
                                          <p:attrName>style.visibility</p:attrName>
                                        </p:attrNameLst>
                                      </p:cBhvr>
                                      <p:to>
                                        <p:strVal val="visible"/>
                                      </p:to>
                                    </p:set>
                                    <p:anim calcmode="lin" valueType="num">
                                      <p:cBhvr>
                                        <p:cTn id="70" dur="1000" fill="hold"/>
                                        <p:tgtEl>
                                          <p:spTgt spid="53"/>
                                        </p:tgtEl>
                                        <p:attrNameLst>
                                          <p:attrName>ppt_w</p:attrName>
                                        </p:attrNameLst>
                                      </p:cBhvr>
                                      <p:tavLst>
                                        <p:tav tm="0">
                                          <p:val>
                                            <p:fltVal val="0"/>
                                          </p:val>
                                        </p:tav>
                                        <p:tav tm="100000">
                                          <p:val>
                                            <p:strVal val="#ppt_w"/>
                                          </p:val>
                                        </p:tav>
                                      </p:tavLst>
                                    </p:anim>
                                    <p:anim calcmode="lin" valueType="num">
                                      <p:cBhvr>
                                        <p:cTn id="71" dur="1000" fill="hold"/>
                                        <p:tgtEl>
                                          <p:spTgt spid="53"/>
                                        </p:tgtEl>
                                        <p:attrNameLst>
                                          <p:attrName>ppt_h</p:attrName>
                                        </p:attrNameLst>
                                      </p:cBhvr>
                                      <p:tavLst>
                                        <p:tav tm="0">
                                          <p:val>
                                            <p:fltVal val="0"/>
                                          </p:val>
                                        </p:tav>
                                        <p:tav tm="100000">
                                          <p:val>
                                            <p:strVal val="#ppt_h"/>
                                          </p:val>
                                        </p:tav>
                                      </p:tavLst>
                                    </p:anim>
                                    <p:animEffect transition="in" filter="fade">
                                      <p:cBhvr>
                                        <p:cTn id="72" dur="1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Animations:</a:t>
            </a:r>
          </a:p>
          <a:p>
            <a:r>
              <a:rPr lang="en-US" sz="1600" dirty="0">
                <a:solidFill>
                  <a:schemeClr val="bg1">
                    <a:lumMod val="9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Slide Pause:</a:t>
            </a:r>
          </a:p>
          <a:p>
            <a:r>
              <a:rPr lang="en-US" sz="1600" dirty="0">
                <a:solidFill>
                  <a:schemeClr val="bg1">
                    <a:lumMod val="9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Animation Changes:</a:t>
            </a:r>
          </a:p>
          <a:p>
            <a:r>
              <a:rPr lang="en-US" sz="1600" dirty="0">
                <a:solidFill>
                  <a:schemeClr val="bg1">
                    <a:lumMod val="9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Transitions:</a:t>
            </a:r>
          </a:p>
          <a:p>
            <a:r>
              <a:rPr lang="en-US" sz="1600" dirty="0">
                <a:solidFill>
                  <a:schemeClr val="bg1">
                    <a:lumMod val="9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Bernard MT Condensed" panose="02050806060905020404" pitchFamily="18" charset="0"/>
              </a:rPr>
              <a:t>Transition &amp; Animation</a:t>
            </a:r>
            <a:r>
              <a:rPr lang="en-US" sz="3200" baseline="0" dirty="0">
                <a:solidFill>
                  <a:schemeClr val="bg1"/>
                </a:solidFill>
                <a:latin typeface="Bernard MT Condensed" panose="02050806060905020404" pitchFamily="18" charset="0"/>
              </a:rPr>
              <a:t> Tips</a:t>
            </a:r>
            <a:endParaRPr lang="en-US" sz="32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87" name="Group 86">
            <a:extLst>
              <a:ext uri="{FF2B5EF4-FFF2-40B4-BE49-F238E27FC236}">
                <a16:creationId xmlns:a16="http://schemas.microsoft.com/office/drawing/2014/main" id="{ED64B126-9D41-4125-9003-BEDFAC9C1EDA}"/>
              </a:ext>
            </a:extLst>
          </p:cNvPr>
          <p:cNvGrpSpPr/>
          <p:nvPr/>
        </p:nvGrpSpPr>
        <p:grpSpPr>
          <a:xfrm>
            <a:off x="5401522" y="2889447"/>
            <a:ext cx="1592151" cy="1589290"/>
            <a:chOff x="3804027" y="2449557"/>
            <a:chExt cx="1592151" cy="1589290"/>
          </a:xfrm>
        </p:grpSpPr>
        <p:sp>
          <p:nvSpPr>
            <p:cNvPr id="85" name="Oval 84">
              <a:extLst>
                <a:ext uri="{FF2B5EF4-FFF2-40B4-BE49-F238E27FC236}">
                  <a16:creationId xmlns:a16="http://schemas.microsoft.com/office/drawing/2014/main" id="{5221B645-8A29-4DC4-8D55-37E3B0D293B4}"/>
                </a:ext>
              </a:extLst>
            </p:cNvPr>
            <p:cNvSpPr>
              <a:spLocks noChangeAspect="1"/>
            </p:cNvSpPr>
            <p:nvPr/>
          </p:nvSpPr>
          <p:spPr>
            <a:xfrm>
              <a:off x="3806888" y="2449557"/>
              <a:ext cx="1589290" cy="1589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Box 85">
              <a:extLst>
                <a:ext uri="{FF2B5EF4-FFF2-40B4-BE49-F238E27FC236}">
                  <a16:creationId xmlns:a16="http://schemas.microsoft.com/office/drawing/2014/main" id="{98379BC2-AED5-4C54-9820-2939CEE2EBA4}"/>
                </a:ext>
              </a:extLst>
            </p:cNvPr>
            <p:cNvSpPr txBox="1"/>
            <p:nvPr/>
          </p:nvSpPr>
          <p:spPr>
            <a:xfrm>
              <a:off x="3804027" y="2879784"/>
              <a:ext cx="1589290" cy="846386"/>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3" name="Group 92">
            <a:extLst>
              <a:ext uri="{FF2B5EF4-FFF2-40B4-BE49-F238E27FC236}">
                <a16:creationId xmlns:a16="http://schemas.microsoft.com/office/drawing/2014/main" id="{EBD2DEBF-571E-4359-BBA7-87BE5FC6D61B}"/>
              </a:ext>
            </a:extLst>
          </p:cNvPr>
          <p:cNvGrpSpPr/>
          <p:nvPr/>
        </p:nvGrpSpPr>
        <p:grpSpPr>
          <a:xfrm>
            <a:off x="6189729" y="1344927"/>
            <a:ext cx="1605698" cy="2610019"/>
            <a:chOff x="6189729" y="1344927"/>
            <a:chExt cx="1605698" cy="2610019"/>
          </a:xfrm>
          <a:effectLst/>
        </p:grpSpPr>
        <p:sp>
          <p:nvSpPr>
            <p:cNvPr id="77" name="Freeform: Shape 76">
              <a:extLst>
                <a:ext uri="{FF2B5EF4-FFF2-40B4-BE49-F238E27FC236}">
                  <a16:creationId xmlns:a16="http://schemas.microsoft.com/office/drawing/2014/main" id="{A6621766-825A-4796-A44B-055C41BD9850}"/>
                </a:ext>
              </a:extLst>
            </p:cNvPr>
            <p:cNvSpPr>
              <a:spLocks/>
            </p:cNvSpPr>
            <p:nvPr/>
          </p:nvSpPr>
          <p:spPr bwMode="auto">
            <a:xfrm rot="16200000">
              <a:off x="5687568" y="1847088"/>
              <a:ext cx="2610019" cy="1605698"/>
            </a:xfrm>
            <a:custGeom>
              <a:avLst/>
              <a:gdLst>
                <a:gd name="connsiteX0" fmla="*/ 2610019 w 2610019"/>
                <a:gd name="connsiteY0" fmla="*/ 0 h 1605698"/>
                <a:gd name="connsiteX1" fmla="*/ 2610019 w 2610019"/>
                <a:gd name="connsiteY1" fmla="*/ 727346 h 1605698"/>
                <a:gd name="connsiteX2" fmla="*/ 1710705 w 2610019"/>
                <a:gd name="connsiteY2" fmla="*/ 727346 h 1605698"/>
                <a:gd name="connsiteX3" fmla="*/ 281349 w 2610019"/>
                <a:gd name="connsiteY3" fmla="*/ 1605698 h 1605698"/>
                <a:gd name="connsiteX4" fmla="*/ 281349 w 2610019"/>
                <a:gd name="connsiteY4" fmla="*/ 1414424 h 1605698"/>
                <a:gd name="connsiteX5" fmla="*/ 180867 w 2610019"/>
                <a:gd name="connsiteY5" fmla="*/ 1444625 h 1605698"/>
                <a:gd name="connsiteX6" fmla="*/ 0 w 2610019"/>
                <a:gd name="connsiteY6" fmla="*/ 1265935 h 1605698"/>
                <a:gd name="connsiteX7" fmla="*/ 180867 w 2610019"/>
                <a:gd name="connsiteY7" fmla="*/ 1084727 h 1605698"/>
                <a:gd name="connsiteX8" fmla="*/ 281349 w 2610019"/>
                <a:gd name="connsiteY8" fmla="*/ 1114929 h 1605698"/>
                <a:gd name="connsiteX9" fmla="*/ 281349 w 2610019"/>
                <a:gd name="connsiteY9" fmla="*/ 923654 h 1605698"/>
                <a:gd name="connsiteX10" fmla="*/ 1198493 w 2610019"/>
                <a:gd name="connsiteY10" fmla="*/ 94153 h 1605698"/>
                <a:gd name="connsiteX11" fmla="*/ 1202924 w 2610019"/>
                <a:gd name="connsiteY11" fmla="*/ 6853 h 1605698"/>
                <a:gd name="connsiteX12" fmla="*/ 1249959 w 2610019"/>
                <a:gd name="connsiteY12" fmla="*/ 6853 h 1605698"/>
                <a:gd name="connsiteX13" fmla="*/ 1378098 w 2610019"/>
                <a:gd name="connsiteY13" fmla="*/ 6853 h 1605698"/>
                <a:gd name="connsiteX14" fmla="*/ 1347897 w 2610019"/>
                <a:gd name="connsiteY14" fmla="*/ 107335 h 1605698"/>
                <a:gd name="connsiteX15" fmla="*/ 1529104 w 2610019"/>
                <a:gd name="connsiteY15" fmla="*/ 288203 h 1605698"/>
                <a:gd name="connsiteX16" fmla="*/ 1707795 w 2610019"/>
                <a:gd name="connsiteY16" fmla="*/ 107335 h 1605698"/>
                <a:gd name="connsiteX17" fmla="*/ 1700244 w 2610019"/>
                <a:gd name="connsiteY17" fmla="*/ 54268 h 1605698"/>
                <a:gd name="connsiteX18" fmla="*/ 1681315 w 2610019"/>
                <a:gd name="connsiteY18" fmla="*/ 14644 h 1605698"/>
                <a:gd name="connsiteX19" fmla="*/ 1700232 w 2610019"/>
                <a:gd name="connsiteY19" fmla="*/ 14644 h 1605698"/>
                <a:gd name="connsiteX20" fmla="*/ 1696449 w 2610019"/>
                <a:gd name="connsiteY20" fmla="*/ 6853 h 1605698"/>
                <a:gd name="connsiteX21" fmla="*/ 1740729 w 2610019"/>
                <a:gd name="connsiteY21" fmla="*/ 6853 h 1605698"/>
                <a:gd name="connsiteX22" fmla="*/ 1868867 w 2610019"/>
                <a:gd name="connsiteY22" fmla="*/ 6853 h 1605698"/>
                <a:gd name="connsiteX23" fmla="*/ 1868622 w 2610019"/>
                <a:gd name="connsiteY23" fmla="*/ 0 h 1605698"/>
                <a:gd name="connsiteX24" fmla="*/ 1870966 w 2610019"/>
                <a:gd name="connsiteY24" fmla="*/ 0 h 1605698"/>
                <a:gd name="connsiteX25" fmla="*/ 1884037 w 2610019"/>
                <a:gd name="connsiteY25" fmla="*/ 0 h 1605698"/>
                <a:gd name="connsiteX26" fmla="*/ 2610019 w 2610019"/>
                <a:gd name="connsiteY26" fmla="*/ 0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0019" h="1605698">
                  <a:moveTo>
                    <a:pt x="2610019" y="0"/>
                  </a:moveTo>
                  <a:lnTo>
                    <a:pt x="2610019" y="727346"/>
                  </a:lnTo>
                  <a:cubicBezTo>
                    <a:pt x="2610019" y="727346"/>
                    <a:pt x="2610019" y="727346"/>
                    <a:pt x="1710705" y="727346"/>
                  </a:cubicBezTo>
                  <a:cubicBezTo>
                    <a:pt x="1444428" y="1248317"/>
                    <a:pt x="904338" y="1605698"/>
                    <a:pt x="281349" y="1605698"/>
                  </a:cubicBezTo>
                  <a:cubicBezTo>
                    <a:pt x="281349" y="1605698"/>
                    <a:pt x="281349" y="1605698"/>
                    <a:pt x="281349" y="1414424"/>
                  </a:cubicBezTo>
                  <a:cubicBezTo>
                    <a:pt x="251205" y="1434558"/>
                    <a:pt x="218548" y="1444625"/>
                    <a:pt x="180867" y="1444625"/>
                  </a:cubicBezTo>
                  <a:cubicBezTo>
                    <a:pt x="80385" y="1444625"/>
                    <a:pt x="0" y="1364089"/>
                    <a:pt x="0" y="1265935"/>
                  </a:cubicBezTo>
                  <a:cubicBezTo>
                    <a:pt x="0" y="1165264"/>
                    <a:pt x="80385" y="1084727"/>
                    <a:pt x="180867" y="1084727"/>
                  </a:cubicBezTo>
                  <a:cubicBezTo>
                    <a:pt x="218548" y="1084727"/>
                    <a:pt x="251205" y="1094794"/>
                    <a:pt x="281349" y="1114929"/>
                  </a:cubicBezTo>
                  <a:cubicBezTo>
                    <a:pt x="281349" y="1114929"/>
                    <a:pt x="281349" y="1114929"/>
                    <a:pt x="281349" y="923654"/>
                  </a:cubicBezTo>
                  <a:cubicBezTo>
                    <a:pt x="757068" y="923654"/>
                    <a:pt x="1151097" y="558673"/>
                    <a:pt x="1198493" y="94153"/>
                  </a:cubicBezTo>
                  <a:lnTo>
                    <a:pt x="1202924" y="6853"/>
                  </a:lnTo>
                  <a:lnTo>
                    <a:pt x="1249959" y="6853"/>
                  </a:lnTo>
                  <a:cubicBezTo>
                    <a:pt x="1378098" y="6853"/>
                    <a:pt x="1378098" y="6853"/>
                    <a:pt x="1378098" y="6853"/>
                  </a:cubicBezTo>
                  <a:cubicBezTo>
                    <a:pt x="1357964" y="36998"/>
                    <a:pt x="1347897" y="69654"/>
                    <a:pt x="1347897" y="107335"/>
                  </a:cubicBezTo>
                  <a:cubicBezTo>
                    <a:pt x="1347896" y="207817"/>
                    <a:pt x="1428433" y="288203"/>
                    <a:pt x="1529104" y="288203"/>
                  </a:cubicBezTo>
                  <a:cubicBezTo>
                    <a:pt x="1627258" y="288203"/>
                    <a:pt x="1707794" y="207817"/>
                    <a:pt x="1707795" y="107335"/>
                  </a:cubicBezTo>
                  <a:cubicBezTo>
                    <a:pt x="1707795" y="88495"/>
                    <a:pt x="1705278" y="70910"/>
                    <a:pt x="1700244" y="54268"/>
                  </a:cubicBezTo>
                  <a:lnTo>
                    <a:pt x="1681315" y="14644"/>
                  </a:lnTo>
                  <a:lnTo>
                    <a:pt x="1700232" y="14644"/>
                  </a:lnTo>
                  <a:lnTo>
                    <a:pt x="1696449" y="6853"/>
                  </a:lnTo>
                  <a:lnTo>
                    <a:pt x="1740729" y="6853"/>
                  </a:lnTo>
                  <a:cubicBezTo>
                    <a:pt x="1868867" y="6853"/>
                    <a:pt x="1868867" y="6853"/>
                    <a:pt x="1868867" y="6853"/>
                  </a:cubicBezTo>
                  <a:lnTo>
                    <a:pt x="1868622" y="0"/>
                  </a:lnTo>
                  <a:lnTo>
                    <a:pt x="1870966" y="0"/>
                  </a:lnTo>
                  <a:cubicBezTo>
                    <a:pt x="1874145" y="0"/>
                    <a:pt x="1878385" y="0"/>
                    <a:pt x="1884037" y="0"/>
                  </a:cubicBezTo>
                  <a:cubicBezTo>
                    <a:pt x="1884037" y="0"/>
                    <a:pt x="1884037" y="0"/>
                    <a:pt x="2610019" y="0"/>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88" name="Text Box 10">
              <a:extLst>
                <a:ext uri="{FF2B5EF4-FFF2-40B4-BE49-F238E27FC236}">
                  <a16:creationId xmlns:a16="http://schemas.microsoft.com/office/drawing/2014/main" id="{7B03262A-025D-4EF1-A8F6-DAB3CF1FF48E}"/>
                </a:ext>
              </a:extLst>
            </p:cNvPr>
            <p:cNvSpPr txBox="1">
              <a:spLocks noChangeArrowheads="1"/>
            </p:cNvSpPr>
            <p:nvPr/>
          </p:nvSpPr>
          <p:spPr bwMode="auto">
            <a:xfrm>
              <a:off x="6204372" y="1424751"/>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94" name="Group 93">
            <a:extLst>
              <a:ext uri="{FF2B5EF4-FFF2-40B4-BE49-F238E27FC236}">
                <a16:creationId xmlns:a16="http://schemas.microsoft.com/office/drawing/2014/main" id="{B8141765-971E-4ACB-8ECB-B8CA9A171DF0}"/>
              </a:ext>
            </a:extLst>
          </p:cNvPr>
          <p:cNvGrpSpPr/>
          <p:nvPr/>
        </p:nvGrpSpPr>
        <p:grpSpPr>
          <a:xfrm>
            <a:off x="5916168" y="3675888"/>
            <a:ext cx="2618783" cy="1605698"/>
            <a:chOff x="5916168" y="3675888"/>
            <a:chExt cx="2618783" cy="1605698"/>
          </a:xfrm>
        </p:grpSpPr>
        <p:sp>
          <p:nvSpPr>
            <p:cNvPr id="84" name="Freeform: Shape 83">
              <a:extLst>
                <a:ext uri="{FF2B5EF4-FFF2-40B4-BE49-F238E27FC236}">
                  <a16:creationId xmlns:a16="http://schemas.microsoft.com/office/drawing/2014/main" id="{5ECE1CD1-76E9-4460-A6E3-DD9D6613E5CC}"/>
                </a:ext>
              </a:extLst>
            </p:cNvPr>
            <p:cNvSpPr>
              <a:spLocks/>
            </p:cNvSpPr>
            <p:nvPr/>
          </p:nvSpPr>
          <p:spPr bwMode="auto">
            <a:xfrm>
              <a:off x="5916168" y="3675888"/>
              <a:ext cx="2610019" cy="1605698"/>
            </a:xfrm>
            <a:custGeom>
              <a:avLst/>
              <a:gdLst>
                <a:gd name="connsiteX0" fmla="*/ 1203272 w 2610019"/>
                <a:gd name="connsiteY0" fmla="*/ 0 h 1605698"/>
                <a:gd name="connsiteX1" fmla="*/ 1249882 w 2610019"/>
                <a:gd name="connsiteY1" fmla="*/ 0 h 1605698"/>
                <a:gd name="connsiteX2" fmla="*/ 1257931 w 2610019"/>
                <a:gd name="connsiteY2" fmla="*/ 0 h 1605698"/>
                <a:gd name="connsiteX3" fmla="*/ 1283814 w 2610019"/>
                <a:gd name="connsiteY3" fmla="*/ 0 h 1605698"/>
                <a:gd name="connsiteX4" fmla="*/ 1331170 w 2610019"/>
                <a:gd name="connsiteY4" fmla="*/ 0 h 1605698"/>
                <a:gd name="connsiteX5" fmla="*/ 1385608 w 2610019"/>
                <a:gd name="connsiteY5" fmla="*/ 0 h 1605698"/>
                <a:gd name="connsiteX6" fmla="*/ 1365838 w 2610019"/>
                <a:gd name="connsiteY6" fmla="*/ 41383 h 1605698"/>
                <a:gd name="connsiteX7" fmla="*/ 1358288 w 2610019"/>
                <a:gd name="connsiteY7" fmla="*/ 94450 h 1605698"/>
                <a:gd name="connsiteX8" fmla="*/ 1539495 w 2610019"/>
                <a:gd name="connsiteY8" fmla="*/ 275318 h 1605698"/>
                <a:gd name="connsiteX9" fmla="*/ 1718186 w 2610019"/>
                <a:gd name="connsiteY9" fmla="*/ 94450 h 1605698"/>
                <a:gd name="connsiteX10" fmla="*/ 1710635 w 2610019"/>
                <a:gd name="connsiteY10" fmla="*/ 41383 h 1605698"/>
                <a:gd name="connsiteX11" fmla="*/ 1690866 w 2610019"/>
                <a:gd name="connsiteY11" fmla="*/ 0 h 1605698"/>
                <a:gd name="connsiteX12" fmla="*/ 1693121 w 2610019"/>
                <a:gd name="connsiteY12" fmla="*/ 0 h 1605698"/>
                <a:gd name="connsiteX13" fmla="*/ 1764126 w 2610019"/>
                <a:gd name="connsiteY13" fmla="*/ 0 h 1605698"/>
                <a:gd name="connsiteX14" fmla="*/ 1796055 w 2610019"/>
                <a:gd name="connsiteY14" fmla="*/ 0 h 1605698"/>
                <a:gd name="connsiteX15" fmla="*/ 1805874 w 2610019"/>
                <a:gd name="connsiteY15" fmla="*/ 0 h 1605698"/>
                <a:gd name="connsiteX16" fmla="*/ 1861429 w 2610019"/>
                <a:gd name="connsiteY16" fmla="*/ 0 h 1605698"/>
                <a:gd name="connsiteX17" fmla="*/ 1884037 w 2610019"/>
                <a:gd name="connsiteY17" fmla="*/ 0 h 1605698"/>
                <a:gd name="connsiteX18" fmla="*/ 2610019 w 2610019"/>
                <a:gd name="connsiteY18" fmla="*/ 0 h 1605698"/>
                <a:gd name="connsiteX19" fmla="*/ 2610019 w 2610019"/>
                <a:gd name="connsiteY19" fmla="*/ 727346 h 1605698"/>
                <a:gd name="connsiteX20" fmla="*/ 1710706 w 2610019"/>
                <a:gd name="connsiteY20" fmla="*/ 727346 h 1605698"/>
                <a:gd name="connsiteX21" fmla="*/ 281350 w 2610019"/>
                <a:gd name="connsiteY21" fmla="*/ 1605698 h 1605698"/>
                <a:gd name="connsiteX22" fmla="*/ 281350 w 2610019"/>
                <a:gd name="connsiteY22" fmla="*/ 1414424 h 1605698"/>
                <a:gd name="connsiteX23" fmla="*/ 180868 w 2610019"/>
                <a:gd name="connsiteY23" fmla="*/ 1444625 h 1605698"/>
                <a:gd name="connsiteX24" fmla="*/ 0 w 2610019"/>
                <a:gd name="connsiteY24" fmla="*/ 1265935 h 1605698"/>
                <a:gd name="connsiteX25" fmla="*/ 180868 w 2610019"/>
                <a:gd name="connsiteY25" fmla="*/ 1084727 h 1605698"/>
                <a:gd name="connsiteX26" fmla="*/ 281350 w 2610019"/>
                <a:gd name="connsiteY26" fmla="*/ 1114928 h 1605698"/>
                <a:gd name="connsiteX27" fmla="*/ 281350 w 2610019"/>
                <a:gd name="connsiteY27" fmla="*/ 923654 h 1605698"/>
                <a:gd name="connsiteX28" fmla="*/ 1203272 w 2610019"/>
                <a:gd name="connsiteY28" fmla="*/ 0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10019" h="1605698">
                  <a:moveTo>
                    <a:pt x="1203272" y="0"/>
                  </a:moveTo>
                  <a:cubicBezTo>
                    <a:pt x="1203272" y="0"/>
                    <a:pt x="1203272" y="0"/>
                    <a:pt x="1249882" y="0"/>
                  </a:cubicBezTo>
                  <a:lnTo>
                    <a:pt x="1257931" y="0"/>
                  </a:lnTo>
                  <a:lnTo>
                    <a:pt x="1283814" y="0"/>
                  </a:lnTo>
                  <a:cubicBezTo>
                    <a:pt x="1297238" y="0"/>
                    <a:pt x="1312899" y="0"/>
                    <a:pt x="1331170" y="0"/>
                  </a:cubicBezTo>
                  <a:lnTo>
                    <a:pt x="1385608" y="0"/>
                  </a:lnTo>
                  <a:lnTo>
                    <a:pt x="1365838" y="41383"/>
                  </a:lnTo>
                  <a:cubicBezTo>
                    <a:pt x="1360804" y="58025"/>
                    <a:pt x="1358288" y="75610"/>
                    <a:pt x="1358288" y="94450"/>
                  </a:cubicBezTo>
                  <a:cubicBezTo>
                    <a:pt x="1358288" y="194932"/>
                    <a:pt x="1438824" y="275318"/>
                    <a:pt x="1539495" y="275318"/>
                  </a:cubicBezTo>
                  <a:cubicBezTo>
                    <a:pt x="1637649" y="275318"/>
                    <a:pt x="1718186" y="194932"/>
                    <a:pt x="1718186" y="94450"/>
                  </a:cubicBezTo>
                  <a:cubicBezTo>
                    <a:pt x="1718186" y="75610"/>
                    <a:pt x="1715669" y="58025"/>
                    <a:pt x="1710635" y="41383"/>
                  </a:cubicBezTo>
                  <a:lnTo>
                    <a:pt x="1690866" y="0"/>
                  </a:lnTo>
                  <a:lnTo>
                    <a:pt x="1693121" y="0"/>
                  </a:lnTo>
                  <a:cubicBezTo>
                    <a:pt x="1693121" y="0"/>
                    <a:pt x="1693121" y="0"/>
                    <a:pt x="1764126" y="0"/>
                  </a:cubicBezTo>
                  <a:lnTo>
                    <a:pt x="1796055" y="0"/>
                  </a:lnTo>
                  <a:lnTo>
                    <a:pt x="1805874" y="0"/>
                  </a:lnTo>
                  <a:cubicBezTo>
                    <a:pt x="1821982" y="0"/>
                    <a:pt x="1840390" y="0"/>
                    <a:pt x="1861429" y="0"/>
                  </a:cubicBezTo>
                  <a:cubicBezTo>
                    <a:pt x="1861429" y="0"/>
                    <a:pt x="1861429" y="0"/>
                    <a:pt x="1884037" y="0"/>
                  </a:cubicBezTo>
                  <a:cubicBezTo>
                    <a:pt x="1884037" y="0"/>
                    <a:pt x="1884037" y="0"/>
                    <a:pt x="2610019" y="0"/>
                  </a:cubicBezTo>
                  <a:lnTo>
                    <a:pt x="2610019" y="727346"/>
                  </a:lnTo>
                  <a:cubicBezTo>
                    <a:pt x="2610019" y="727346"/>
                    <a:pt x="2610019" y="727346"/>
                    <a:pt x="1710706" y="727346"/>
                  </a:cubicBezTo>
                  <a:cubicBezTo>
                    <a:pt x="1444428" y="1248317"/>
                    <a:pt x="904338" y="1605698"/>
                    <a:pt x="281350" y="1605698"/>
                  </a:cubicBezTo>
                  <a:cubicBezTo>
                    <a:pt x="281350" y="1605698"/>
                    <a:pt x="281350" y="1605698"/>
                    <a:pt x="281350" y="1414424"/>
                  </a:cubicBezTo>
                  <a:cubicBezTo>
                    <a:pt x="251205" y="1434558"/>
                    <a:pt x="218549" y="1444625"/>
                    <a:pt x="180868" y="1444625"/>
                  </a:cubicBezTo>
                  <a:cubicBezTo>
                    <a:pt x="80386" y="1444625"/>
                    <a:pt x="0" y="1364088"/>
                    <a:pt x="0" y="1265935"/>
                  </a:cubicBezTo>
                  <a:cubicBezTo>
                    <a:pt x="0" y="1165264"/>
                    <a:pt x="80386" y="1084727"/>
                    <a:pt x="180868" y="1084727"/>
                  </a:cubicBezTo>
                  <a:cubicBezTo>
                    <a:pt x="218549" y="1084727"/>
                    <a:pt x="251205" y="1094794"/>
                    <a:pt x="281350" y="1114928"/>
                  </a:cubicBezTo>
                  <a:cubicBezTo>
                    <a:pt x="281350" y="1114928"/>
                    <a:pt x="281350" y="1114928"/>
                    <a:pt x="281350" y="923654"/>
                  </a:cubicBezTo>
                  <a:cubicBezTo>
                    <a:pt x="788784" y="923654"/>
                    <a:pt x="1203272" y="508387"/>
                    <a:pt x="1203272"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89" name="Text Box 10">
              <a:extLst>
                <a:ext uri="{FF2B5EF4-FFF2-40B4-BE49-F238E27FC236}">
                  <a16:creationId xmlns:a16="http://schemas.microsoft.com/office/drawing/2014/main" id="{08266538-43F0-413D-A0D0-706E55E86FC9}"/>
                </a:ext>
              </a:extLst>
            </p:cNvPr>
            <p:cNvSpPr txBox="1">
              <a:spLocks noChangeArrowheads="1"/>
            </p:cNvSpPr>
            <p:nvPr/>
          </p:nvSpPr>
          <p:spPr bwMode="auto">
            <a:xfrm>
              <a:off x="7821719" y="3742867"/>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95" name="Group 94">
            <a:extLst>
              <a:ext uri="{FF2B5EF4-FFF2-40B4-BE49-F238E27FC236}">
                <a16:creationId xmlns:a16="http://schemas.microsoft.com/office/drawing/2014/main" id="{4DA531AF-0134-43C1-84EC-95FACF64FFCB}"/>
              </a:ext>
            </a:extLst>
          </p:cNvPr>
          <p:cNvGrpSpPr/>
          <p:nvPr/>
        </p:nvGrpSpPr>
        <p:grpSpPr>
          <a:xfrm>
            <a:off x="4598674" y="3396924"/>
            <a:ext cx="1605698" cy="2610019"/>
            <a:chOff x="4598674" y="3396924"/>
            <a:chExt cx="1605698" cy="2610019"/>
          </a:xfrm>
        </p:grpSpPr>
        <p:sp>
          <p:nvSpPr>
            <p:cNvPr id="83" name="Freeform: Shape 82">
              <a:extLst>
                <a:ext uri="{FF2B5EF4-FFF2-40B4-BE49-F238E27FC236}">
                  <a16:creationId xmlns:a16="http://schemas.microsoft.com/office/drawing/2014/main" id="{03B055DB-0BC5-4829-AD8D-794FE1981A5F}"/>
                </a:ext>
              </a:extLst>
            </p:cNvPr>
            <p:cNvSpPr>
              <a:spLocks/>
            </p:cNvSpPr>
            <p:nvPr/>
          </p:nvSpPr>
          <p:spPr bwMode="auto">
            <a:xfrm rot="5400000">
              <a:off x="4096513" y="3899085"/>
              <a:ext cx="2610019" cy="1605698"/>
            </a:xfrm>
            <a:custGeom>
              <a:avLst/>
              <a:gdLst>
                <a:gd name="connsiteX0" fmla="*/ 0 w 2610019"/>
                <a:gd name="connsiteY0" fmla="*/ 1265935 h 1605698"/>
                <a:gd name="connsiteX1" fmla="*/ 180868 w 2610019"/>
                <a:gd name="connsiteY1" fmla="*/ 1084727 h 1605698"/>
                <a:gd name="connsiteX2" fmla="*/ 281350 w 2610019"/>
                <a:gd name="connsiteY2" fmla="*/ 1114929 h 1605698"/>
                <a:gd name="connsiteX3" fmla="*/ 281350 w 2610019"/>
                <a:gd name="connsiteY3" fmla="*/ 923654 h 1605698"/>
                <a:gd name="connsiteX4" fmla="*/ 1198492 w 2610019"/>
                <a:gd name="connsiteY4" fmla="*/ 94153 h 1605698"/>
                <a:gd name="connsiteX5" fmla="*/ 1202923 w 2610019"/>
                <a:gd name="connsiteY5" fmla="*/ 6854 h 1605698"/>
                <a:gd name="connsiteX6" fmla="*/ 1260350 w 2610019"/>
                <a:gd name="connsiteY6" fmla="*/ 6854 h 1605698"/>
                <a:gd name="connsiteX7" fmla="*/ 1388488 w 2610019"/>
                <a:gd name="connsiteY7" fmla="*/ 6854 h 1605698"/>
                <a:gd name="connsiteX8" fmla="*/ 1358287 w 2610019"/>
                <a:gd name="connsiteY8" fmla="*/ 107336 h 1605698"/>
                <a:gd name="connsiteX9" fmla="*/ 1539495 w 2610019"/>
                <a:gd name="connsiteY9" fmla="*/ 288204 h 1605698"/>
                <a:gd name="connsiteX10" fmla="*/ 1718185 w 2610019"/>
                <a:gd name="connsiteY10" fmla="*/ 107336 h 1605698"/>
                <a:gd name="connsiteX11" fmla="*/ 1687984 w 2610019"/>
                <a:gd name="connsiteY11" fmla="*/ 6854 h 1605698"/>
                <a:gd name="connsiteX12" fmla="*/ 1879258 w 2610019"/>
                <a:gd name="connsiteY12" fmla="*/ 6854 h 1605698"/>
                <a:gd name="connsiteX13" fmla="*/ 1879013 w 2610019"/>
                <a:gd name="connsiteY13" fmla="*/ 0 h 1605698"/>
                <a:gd name="connsiteX14" fmla="*/ 1884037 w 2610019"/>
                <a:gd name="connsiteY14" fmla="*/ 0 h 1605698"/>
                <a:gd name="connsiteX15" fmla="*/ 2610019 w 2610019"/>
                <a:gd name="connsiteY15" fmla="*/ 0 h 1605698"/>
                <a:gd name="connsiteX16" fmla="*/ 2610019 w 2610019"/>
                <a:gd name="connsiteY16" fmla="*/ 727346 h 1605698"/>
                <a:gd name="connsiteX17" fmla="*/ 1710705 w 2610019"/>
                <a:gd name="connsiteY17" fmla="*/ 727346 h 1605698"/>
                <a:gd name="connsiteX18" fmla="*/ 281350 w 2610019"/>
                <a:gd name="connsiteY18" fmla="*/ 1605698 h 1605698"/>
                <a:gd name="connsiteX19" fmla="*/ 281350 w 2610019"/>
                <a:gd name="connsiteY19" fmla="*/ 1414424 h 1605698"/>
                <a:gd name="connsiteX20" fmla="*/ 180868 w 2610019"/>
                <a:gd name="connsiteY20" fmla="*/ 1444625 h 1605698"/>
                <a:gd name="connsiteX21" fmla="*/ 0 w 2610019"/>
                <a:gd name="connsiteY21" fmla="*/ 1265935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0019" h="1605698">
                  <a:moveTo>
                    <a:pt x="0" y="1265935"/>
                  </a:moveTo>
                  <a:cubicBezTo>
                    <a:pt x="0" y="1165264"/>
                    <a:pt x="80386" y="1084727"/>
                    <a:pt x="180868" y="1084727"/>
                  </a:cubicBezTo>
                  <a:cubicBezTo>
                    <a:pt x="218548" y="1084727"/>
                    <a:pt x="251205" y="1094794"/>
                    <a:pt x="281350" y="1114929"/>
                  </a:cubicBezTo>
                  <a:cubicBezTo>
                    <a:pt x="281350" y="1114929"/>
                    <a:pt x="281350" y="1114929"/>
                    <a:pt x="281350" y="923654"/>
                  </a:cubicBezTo>
                  <a:cubicBezTo>
                    <a:pt x="757070" y="923654"/>
                    <a:pt x="1151097" y="558673"/>
                    <a:pt x="1198492" y="94153"/>
                  </a:cubicBezTo>
                  <a:lnTo>
                    <a:pt x="1202923" y="6854"/>
                  </a:lnTo>
                  <a:lnTo>
                    <a:pt x="1260350" y="6854"/>
                  </a:lnTo>
                  <a:cubicBezTo>
                    <a:pt x="1388488" y="6854"/>
                    <a:pt x="1388488" y="6854"/>
                    <a:pt x="1388488" y="6854"/>
                  </a:cubicBezTo>
                  <a:cubicBezTo>
                    <a:pt x="1368354" y="36999"/>
                    <a:pt x="1358287" y="69655"/>
                    <a:pt x="1358287" y="107336"/>
                  </a:cubicBezTo>
                  <a:cubicBezTo>
                    <a:pt x="1358287" y="207818"/>
                    <a:pt x="1438824" y="288204"/>
                    <a:pt x="1539495" y="288204"/>
                  </a:cubicBezTo>
                  <a:cubicBezTo>
                    <a:pt x="1637648" y="288204"/>
                    <a:pt x="1718185" y="207818"/>
                    <a:pt x="1718185" y="107336"/>
                  </a:cubicBezTo>
                  <a:cubicBezTo>
                    <a:pt x="1718185" y="69655"/>
                    <a:pt x="1708118" y="36999"/>
                    <a:pt x="1687984" y="6854"/>
                  </a:cubicBezTo>
                  <a:cubicBezTo>
                    <a:pt x="1879258" y="6854"/>
                    <a:pt x="1879258" y="6854"/>
                    <a:pt x="1879258" y="6854"/>
                  </a:cubicBezTo>
                  <a:lnTo>
                    <a:pt x="1879013" y="0"/>
                  </a:lnTo>
                  <a:lnTo>
                    <a:pt x="1884037" y="0"/>
                  </a:lnTo>
                  <a:cubicBezTo>
                    <a:pt x="1884037" y="0"/>
                    <a:pt x="1884037" y="0"/>
                    <a:pt x="2610019" y="0"/>
                  </a:cubicBezTo>
                  <a:lnTo>
                    <a:pt x="2610019" y="727346"/>
                  </a:lnTo>
                  <a:cubicBezTo>
                    <a:pt x="2610019" y="727346"/>
                    <a:pt x="2610019" y="727346"/>
                    <a:pt x="1710705" y="727346"/>
                  </a:cubicBezTo>
                  <a:cubicBezTo>
                    <a:pt x="1444428" y="1248317"/>
                    <a:pt x="904337" y="1605698"/>
                    <a:pt x="281350" y="1605698"/>
                  </a:cubicBezTo>
                  <a:cubicBezTo>
                    <a:pt x="281350" y="1605698"/>
                    <a:pt x="281350" y="1605698"/>
                    <a:pt x="281350" y="1414424"/>
                  </a:cubicBezTo>
                  <a:cubicBezTo>
                    <a:pt x="251205" y="1434558"/>
                    <a:pt x="218548" y="1444625"/>
                    <a:pt x="180868" y="1444625"/>
                  </a:cubicBezTo>
                  <a:cubicBezTo>
                    <a:pt x="80386" y="1444625"/>
                    <a:pt x="0" y="1364089"/>
                    <a:pt x="0" y="1265935"/>
                  </a:cubicBezTo>
                  <a:close/>
                </a:path>
              </a:pathLst>
            </a:custGeom>
            <a:solidFill>
              <a:srgbClr val="5C7089"/>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90" name="Text Box 10">
              <a:extLst>
                <a:ext uri="{FF2B5EF4-FFF2-40B4-BE49-F238E27FC236}">
                  <a16:creationId xmlns:a16="http://schemas.microsoft.com/office/drawing/2014/main" id="{D27E5EBB-E233-4582-BEB9-3CCE4B387E15}"/>
                </a:ext>
              </a:extLst>
            </p:cNvPr>
            <p:cNvSpPr txBox="1">
              <a:spLocks noChangeArrowheads="1"/>
            </p:cNvSpPr>
            <p:nvPr/>
          </p:nvSpPr>
          <p:spPr bwMode="auto">
            <a:xfrm>
              <a:off x="5476496" y="5291249"/>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92" name="Group 91">
            <a:extLst>
              <a:ext uri="{FF2B5EF4-FFF2-40B4-BE49-F238E27FC236}">
                <a16:creationId xmlns:a16="http://schemas.microsoft.com/office/drawing/2014/main" id="{6C6725F9-8B32-48D7-8491-28153F20EB7E}"/>
              </a:ext>
            </a:extLst>
          </p:cNvPr>
          <p:cNvGrpSpPr/>
          <p:nvPr/>
        </p:nvGrpSpPr>
        <p:grpSpPr>
          <a:xfrm>
            <a:off x="3796919" y="2076935"/>
            <a:ext cx="2681012" cy="1605698"/>
            <a:chOff x="3796919" y="2076935"/>
            <a:chExt cx="2681012" cy="1605698"/>
          </a:xfrm>
        </p:grpSpPr>
        <p:sp>
          <p:nvSpPr>
            <p:cNvPr id="80" name="Freeform: Shape 79">
              <a:extLst>
                <a:ext uri="{FF2B5EF4-FFF2-40B4-BE49-F238E27FC236}">
                  <a16:creationId xmlns:a16="http://schemas.microsoft.com/office/drawing/2014/main" id="{A3076F2E-0ACD-4552-B822-3179E426BDDC}"/>
                </a:ext>
              </a:extLst>
            </p:cNvPr>
            <p:cNvSpPr>
              <a:spLocks/>
            </p:cNvSpPr>
            <p:nvPr/>
          </p:nvSpPr>
          <p:spPr bwMode="auto">
            <a:xfrm rot="10800000">
              <a:off x="3867912" y="2076935"/>
              <a:ext cx="2610019" cy="1605698"/>
            </a:xfrm>
            <a:custGeom>
              <a:avLst/>
              <a:gdLst>
                <a:gd name="connsiteX0" fmla="*/ 281350 w 2610019"/>
                <a:gd name="connsiteY0" fmla="*/ 1605698 h 1605698"/>
                <a:gd name="connsiteX1" fmla="*/ 281350 w 2610019"/>
                <a:gd name="connsiteY1" fmla="*/ 1414424 h 1605698"/>
                <a:gd name="connsiteX2" fmla="*/ 180868 w 2610019"/>
                <a:gd name="connsiteY2" fmla="*/ 1444625 h 1605698"/>
                <a:gd name="connsiteX3" fmla="*/ 0 w 2610019"/>
                <a:gd name="connsiteY3" fmla="*/ 1265935 h 1605698"/>
                <a:gd name="connsiteX4" fmla="*/ 180868 w 2610019"/>
                <a:gd name="connsiteY4" fmla="*/ 1084727 h 1605698"/>
                <a:gd name="connsiteX5" fmla="*/ 281350 w 2610019"/>
                <a:gd name="connsiteY5" fmla="*/ 1114928 h 1605698"/>
                <a:gd name="connsiteX6" fmla="*/ 281350 w 2610019"/>
                <a:gd name="connsiteY6" fmla="*/ 923654 h 1605698"/>
                <a:gd name="connsiteX7" fmla="*/ 1198493 w 2610019"/>
                <a:gd name="connsiteY7" fmla="*/ 94153 h 1605698"/>
                <a:gd name="connsiteX8" fmla="*/ 1203051 w 2610019"/>
                <a:gd name="connsiteY8" fmla="*/ 4359 h 1605698"/>
                <a:gd name="connsiteX9" fmla="*/ 1260349 w 2610019"/>
                <a:gd name="connsiteY9" fmla="*/ 4359 h 1605698"/>
                <a:gd name="connsiteX10" fmla="*/ 1388488 w 2610019"/>
                <a:gd name="connsiteY10" fmla="*/ 4359 h 1605698"/>
                <a:gd name="connsiteX11" fmla="*/ 1358287 w 2610019"/>
                <a:gd name="connsiteY11" fmla="*/ 104841 h 1605698"/>
                <a:gd name="connsiteX12" fmla="*/ 1539494 w 2610019"/>
                <a:gd name="connsiteY12" fmla="*/ 285709 h 1605698"/>
                <a:gd name="connsiteX13" fmla="*/ 1718185 w 2610019"/>
                <a:gd name="connsiteY13" fmla="*/ 104841 h 1605698"/>
                <a:gd name="connsiteX14" fmla="*/ 1710634 w 2610019"/>
                <a:gd name="connsiteY14" fmla="*/ 51774 h 1605698"/>
                <a:gd name="connsiteX15" fmla="*/ 1689511 w 2610019"/>
                <a:gd name="connsiteY15" fmla="*/ 7558 h 1605698"/>
                <a:gd name="connsiteX16" fmla="*/ 1696791 w 2610019"/>
                <a:gd name="connsiteY16" fmla="*/ 7558 h 1605698"/>
                <a:gd name="connsiteX17" fmla="*/ 1695238 w 2610019"/>
                <a:gd name="connsiteY17" fmla="*/ 4359 h 1605698"/>
                <a:gd name="connsiteX18" fmla="*/ 1751119 w 2610019"/>
                <a:gd name="connsiteY18" fmla="*/ 4359 h 1605698"/>
                <a:gd name="connsiteX19" fmla="*/ 1879258 w 2610019"/>
                <a:gd name="connsiteY19" fmla="*/ 4359 h 1605698"/>
                <a:gd name="connsiteX20" fmla="*/ 1879102 w 2610019"/>
                <a:gd name="connsiteY20" fmla="*/ 0 h 1605698"/>
                <a:gd name="connsiteX21" fmla="*/ 1884037 w 2610019"/>
                <a:gd name="connsiteY21" fmla="*/ 0 h 1605698"/>
                <a:gd name="connsiteX22" fmla="*/ 2610019 w 2610019"/>
                <a:gd name="connsiteY22" fmla="*/ 0 h 1605698"/>
                <a:gd name="connsiteX23" fmla="*/ 2610019 w 2610019"/>
                <a:gd name="connsiteY23" fmla="*/ 727346 h 1605698"/>
                <a:gd name="connsiteX24" fmla="*/ 1710706 w 2610019"/>
                <a:gd name="connsiteY24" fmla="*/ 727346 h 1605698"/>
                <a:gd name="connsiteX25" fmla="*/ 281350 w 2610019"/>
                <a:gd name="connsiteY25" fmla="*/ 1605698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10019" h="1605698">
                  <a:moveTo>
                    <a:pt x="281350" y="1605698"/>
                  </a:moveTo>
                  <a:cubicBezTo>
                    <a:pt x="281350" y="1605698"/>
                    <a:pt x="281350" y="1605698"/>
                    <a:pt x="281350" y="1414424"/>
                  </a:cubicBezTo>
                  <a:cubicBezTo>
                    <a:pt x="251205" y="1434558"/>
                    <a:pt x="218549" y="1444625"/>
                    <a:pt x="180868" y="1444625"/>
                  </a:cubicBezTo>
                  <a:cubicBezTo>
                    <a:pt x="80386" y="1444625"/>
                    <a:pt x="0" y="1364088"/>
                    <a:pt x="0" y="1265935"/>
                  </a:cubicBezTo>
                  <a:cubicBezTo>
                    <a:pt x="0" y="1165264"/>
                    <a:pt x="80386" y="1084727"/>
                    <a:pt x="180868" y="1084727"/>
                  </a:cubicBezTo>
                  <a:cubicBezTo>
                    <a:pt x="218549" y="1084727"/>
                    <a:pt x="251205" y="1094794"/>
                    <a:pt x="281350" y="1114928"/>
                  </a:cubicBezTo>
                  <a:cubicBezTo>
                    <a:pt x="281350" y="1114928"/>
                    <a:pt x="281350" y="1114928"/>
                    <a:pt x="281350" y="923654"/>
                  </a:cubicBezTo>
                  <a:cubicBezTo>
                    <a:pt x="757070" y="923654"/>
                    <a:pt x="1151098" y="558673"/>
                    <a:pt x="1198493" y="94153"/>
                  </a:cubicBezTo>
                  <a:lnTo>
                    <a:pt x="1203051" y="4359"/>
                  </a:lnTo>
                  <a:lnTo>
                    <a:pt x="1260349" y="4359"/>
                  </a:lnTo>
                  <a:cubicBezTo>
                    <a:pt x="1388488" y="4359"/>
                    <a:pt x="1388488" y="4359"/>
                    <a:pt x="1388488" y="4359"/>
                  </a:cubicBezTo>
                  <a:cubicBezTo>
                    <a:pt x="1368354" y="34504"/>
                    <a:pt x="1358287" y="67160"/>
                    <a:pt x="1358287" y="104841"/>
                  </a:cubicBezTo>
                  <a:cubicBezTo>
                    <a:pt x="1358287" y="205323"/>
                    <a:pt x="1438823" y="285709"/>
                    <a:pt x="1539494" y="285709"/>
                  </a:cubicBezTo>
                  <a:cubicBezTo>
                    <a:pt x="1637648" y="285709"/>
                    <a:pt x="1718185" y="205323"/>
                    <a:pt x="1718185" y="104841"/>
                  </a:cubicBezTo>
                  <a:cubicBezTo>
                    <a:pt x="1718185" y="86001"/>
                    <a:pt x="1715668" y="68416"/>
                    <a:pt x="1710634" y="51774"/>
                  </a:cubicBezTo>
                  <a:lnTo>
                    <a:pt x="1689511" y="7558"/>
                  </a:lnTo>
                  <a:lnTo>
                    <a:pt x="1696791" y="7558"/>
                  </a:lnTo>
                  <a:lnTo>
                    <a:pt x="1695238" y="4359"/>
                  </a:lnTo>
                  <a:lnTo>
                    <a:pt x="1751119" y="4359"/>
                  </a:lnTo>
                  <a:cubicBezTo>
                    <a:pt x="1879258" y="4359"/>
                    <a:pt x="1879258" y="4359"/>
                    <a:pt x="1879258" y="4359"/>
                  </a:cubicBezTo>
                  <a:lnTo>
                    <a:pt x="1879102" y="0"/>
                  </a:lnTo>
                  <a:lnTo>
                    <a:pt x="1884037" y="0"/>
                  </a:lnTo>
                  <a:cubicBezTo>
                    <a:pt x="1884037" y="0"/>
                    <a:pt x="1884037" y="0"/>
                    <a:pt x="2610019" y="0"/>
                  </a:cubicBezTo>
                  <a:lnTo>
                    <a:pt x="2610019" y="727346"/>
                  </a:lnTo>
                  <a:cubicBezTo>
                    <a:pt x="2610019" y="727346"/>
                    <a:pt x="2610019" y="727346"/>
                    <a:pt x="1710706" y="727346"/>
                  </a:cubicBezTo>
                  <a:cubicBezTo>
                    <a:pt x="1444428" y="1248317"/>
                    <a:pt x="904338" y="1605698"/>
                    <a:pt x="281350" y="1605698"/>
                  </a:cubicBezTo>
                  <a:close/>
                </a:path>
              </a:pathLst>
            </a:custGeom>
            <a:solidFill>
              <a:srgbClr val="72869F"/>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91" name="Text Box 10">
              <a:extLst>
                <a:ext uri="{FF2B5EF4-FFF2-40B4-BE49-F238E27FC236}">
                  <a16:creationId xmlns:a16="http://schemas.microsoft.com/office/drawing/2014/main" id="{07AECF68-8356-4B7B-982F-A90C659C88B9}"/>
                </a:ext>
              </a:extLst>
            </p:cNvPr>
            <p:cNvSpPr txBox="1">
              <a:spLocks noChangeArrowheads="1"/>
            </p:cNvSpPr>
            <p:nvPr/>
          </p:nvSpPr>
          <p:spPr bwMode="auto">
            <a:xfrm>
              <a:off x="3796919" y="3042675"/>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96" name="TextBox 95">
            <a:extLst>
              <a:ext uri="{FF2B5EF4-FFF2-40B4-BE49-F238E27FC236}">
                <a16:creationId xmlns:a16="http://schemas.microsoft.com/office/drawing/2014/main" id="{5B4AA3DB-2D41-43C7-9779-DCA1D45AB48B}"/>
              </a:ext>
            </a:extLst>
          </p:cNvPr>
          <p:cNvSpPr txBox="1"/>
          <p:nvPr/>
        </p:nvSpPr>
        <p:spPr>
          <a:xfrm>
            <a:off x="7791412" y="1322580"/>
            <a:ext cx="3232259" cy="1384995"/>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5F38D8EC-127E-4BCB-9706-FB38C7632E69}"/>
              </a:ext>
            </a:extLst>
          </p:cNvPr>
          <p:cNvSpPr txBox="1"/>
          <p:nvPr/>
        </p:nvSpPr>
        <p:spPr>
          <a:xfrm>
            <a:off x="8955024" y="3613081"/>
            <a:ext cx="3236976" cy="13716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63D4A740-543F-4A12-91A3-63233E88E57C}"/>
              </a:ext>
            </a:extLst>
          </p:cNvPr>
          <p:cNvSpPr txBox="1"/>
          <p:nvPr/>
        </p:nvSpPr>
        <p:spPr>
          <a:xfrm>
            <a:off x="6967860" y="5265178"/>
            <a:ext cx="3236976" cy="13716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9" name="TextBox 98">
            <a:extLst>
              <a:ext uri="{FF2B5EF4-FFF2-40B4-BE49-F238E27FC236}">
                <a16:creationId xmlns:a16="http://schemas.microsoft.com/office/drawing/2014/main" id="{64315430-7E98-4E54-9582-072E247FF0C4}"/>
              </a:ext>
            </a:extLst>
          </p:cNvPr>
          <p:cNvSpPr txBox="1"/>
          <p:nvPr/>
        </p:nvSpPr>
        <p:spPr>
          <a:xfrm>
            <a:off x="1580773" y="4740517"/>
            <a:ext cx="3236976" cy="1371600"/>
          </a:xfrm>
          <a:prstGeom prst="rect">
            <a:avLst/>
          </a:prstGeom>
          <a:noFill/>
        </p:spPr>
        <p:txBody>
          <a:bodyPr wrap="square" rtlCol="0">
            <a:spAutoFit/>
          </a:bodyPr>
          <a:lstStyle/>
          <a:p>
            <a:pPr algn="r"/>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pPr algn="r"/>
            <a:endParaRPr lang="en-US" sz="2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3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100" name="TextBox 99">
            <a:extLst>
              <a:ext uri="{FF2B5EF4-FFF2-40B4-BE49-F238E27FC236}">
                <a16:creationId xmlns:a16="http://schemas.microsoft.com/office/drawing/2014/main" id="{0A0D44E0-402C-4266-9BB4-D49A4FB9C704}"/>
              </a:ext>
            </a:extLst>
          </p:cNvPr>
          <p:cNvSpPr txBox="1"/>
          <p:nvPr/>
        </p:nvSpPr>
        <p:spPr>
          <a:xfrm>
            <a:off x="254286" y="629707"/>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1" name="TextBox 100">
            <a:extLst>
              <a:ext uri="{FF2B5EF4-FFF2-40B4-BE49-F238E27FC236}">
                <a16:creationId xmlns:a16="http://schemas.microsoft.com/office/drawing/2014/main" id="{C4288615-DEBD-4CCF-9ACE-DB2B42341C46}"/>
              </a:ext>
            </a:extLst>
          </p:cNvPr>
          <p:cNvSpPr txBox="1"/>
          <p:nvPr/>
        </p:nvSpPr>
        <p:spPr>
          <a:xfrm>
            <a:off x="250809" y="2593538"/>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1948898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wipe(left)">
                                      <p:cBhvr>
                                        <p:cTn id="7" dur="500"/>
                                        <p:tgtEl>
                                          <p:spTgt spid="10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1">
                                            <p:txEl>
                                              <p:pRg st="0" end="0"/>
                                            </p:txEl>
                                          </p:spTgt>
                                        </p:tgtEl>
                                        <p:attrNameLst>
                                          <p:attrName>style.visibility</p:attrName>
                                        </p:attrNameLst>
                                      </p:cBhvr>
                                      <p:to>
                                        <p:strVal val="visible"/>
                                      </p:to>
                                    </p:set>
                                    <p:animEffect transition="in" filter="fade">
                                      <p:cBhvr>
                                        <p:cTn id="11" dur="1000"/>
                                        <p:tgtEl>
                                          <p:spTgt spid="101">
                                            <p:txEl>
                                              <p:pRg st="0" end="0"/>
                                            </p:txEl>
                                          </p:spTgt>
                                        </p:tgtEl>
                                      </p:cBhvr>
                                    </p:animEffect>
                                    <p:anim calcmode="lin" valueType="num">
                                      <p:cBhvr>
                                        <p:cTn id="12" dur="1000" fill="hold"/>
                                        <p:tgtEl>
                                          <p:spTgt spid="101">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10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87"/>
                                        </p:tgtEl>
                                        <p:attrNameLst>
                                          <p:attrName>style.visibility</p:attrName>
                                        </p:attrNameLst>
                                      </p:cBhvr>
                                      <p:to>
                                        <p:strVal val="visible"/>
                                      </p:to>
                                    </p:set>
                                    <p:anim calcmode="lin" valueType="num">
                                      <p:cBhvr>
                                        <p:cTn id="17" dur="500" fill="hold"/>
                                        <p:tgtEl>
                                          <p:spTgt spid="87"/>
                                        </p:tgtEl>
                                        <p:attrNameLst>
                                          <p:attrName>ppt_w</p:attrName>
                                        </p:attrNameLst>
                                      </p:cBhvr>
                                      <p:tavLst>
                                        <p:tav tm="0">
                                          <p:val>
                                            <p:fltVal val="0"/>
                                          </p:val>
                                        </p:tav>
                                        <p:tav tm="100000">
                                          <p:val>
                                            <p:strVal val="#ppt_w"/>
                                          </p:val>
                                        </p:tav>
                                      </p:tavLst>
                                    </p:anim>
                                    <p:anim calcmode="lin" valueType="num">
                                      <p:cBhvr>
                                        <p:cTn id="18" dur="500" fill="hold"/>
                                        <p:tgtEl>
                                          <p:spTgt spid="87"/>
                                        </p:tgtEl>
                                        <p:attrNameLst>
                                          <p:attrName>ppt_h</p:attrName>
                                        </p:attrNameLst>
                                      </p:cBhvr>
                                      <p:tavLst>
                                        <p:tav tm="0">
                                          <p:val>
                                            <p:fltVal val="0"/>
                                          </p:val>
                                        </p:tav>
                                        <p:tav tm="100000">
                                          <p:val>
                                            <p:strVal val="#ppt_h"/>
                                          </p:val>
                                        </p:tav>
                                      </p:tavLst>
                                    </p:anim>
                                    <p:animEffect transition="in" filter="fade">
                                      <p:cBhvr>
                                        <p:cTn id="19" dur="500"/>
                                        <p:tgtEl>
                                          <p:spTgt spid="87"/>
                                        </p:tgtEl>
                                      </p:cBhvr>
                                    </p:animEffect>
                                  </p:childTnLst>
                                </p:cTn>
                              </p:par>
                            </p:childTnLst>
                          </p:cTn>
                        </p:par>
                        <p:par>
                          <p:cTn id="20" fill="hold">
                            <p:stCondLst>
                              <p:cond delay="2000"/>
                            </p:stCondLst>
                            <p:childTnLst>
                              <p:par>
                                <p:cTn id="21" presetID="31" presetClass="entr" presetSubtype="0" fill="hold" nodeType="afterEffect">
                                  <p:stCondLst>
                                    <p:cond delay="0"/>
                                  </p:stCondLst>
                                  <p:childTnLst>
                                    <p:set>
                                      <p:cBhvr>
                                        <p:cTn id="22" dur="1" fill="hold">
                                          <p:stCondLst>
                                            <p:cond delay="0"/>
                                          </p:stCondLst>
                                        </p:cTn>
                                        <p:tgtEl>
                                          <p:spTgt spid="93"/>
                                        </p:tgtEl>
                                        <p:attrNameLst>
                                          <p:attrName>style.visibility</p:attrName>
                                        </p:attrNameLst>
                                      </p:cBhvr>
                                      <p:to>
                                        <p:strVal val="visible"/>
                                      </p:to>
                                    </p:set>
                                    <p:anim calcmode="lin" valueType="num">
                                      <p:cBhvr>
                                        <p:cTn id="23" dur="1000" fill="hold"/>
                                        <p:tgtEl>
                                          <p:spTgt spid="93"/>
                                        </p:tgtEl>
                                        <p:attrNameLst>
                                          <p:attrName>ppt_w</p:attrName>
                                        </p:attrNameLst>
                                      </p:cBhvr>
                                      <p:tavLst>
                                        <p:tav tm="0">
                                          <p:val>
                                            <p:fltVal val="0"/>
                                          </p:val>
                                        </p:tav>
                                        <p:tav tm="100000">
                                          <p:val>
                                            <p:strVal val="#ppt_w"/>
                                          </p:val>
                                        </p:tav>
                                      </p:tavLst>
                                    </p:anim>
                                    <p:anim calcmode="lin" valueType="num">
                                      <p:cBhvr>
                                        <p:cTn id="24" dur="1000" fill="hold"/>
                                        <p:tgtEl>
                                          <p:spTgt spid="93"/>
                                        </p:tgtEl>
                                        <p:attrNameLst>
                                          <p:attrName>ppt_h</p:attrName>
                                        </p:attrNameLst>
                                      </p:cBhvr>
                                      <p:tavLst>
                                        <p:tav tm="0">
                                          <p:val>
                                            <p:fltVal val="0"/>
                                          </p:val>
                                        </p:tav>
                                        <p:tav tm="100000">
                                          <p:val>
                                            <p:strVal val="#ppt_h"/>
                                          </p:val>
                                        </p:tav>
                                      </p:tavLst>
                                    </p:anim>
                                    <p:anim calcmode="lin" valueType="num">
                                      <p:cBhvr>
                                        <p:cTn id="25" dur="1000" fill="hold"/>
                                        <p:tgtEl>
                                          <p:spTgt spid="93"/>
                                        </p:tgtEl>
                                        <p:attrNameLst>
                                          <p:attrName>style.rotation</p:attrName>
                                        </p:attrNameLst>
                                      </p:cBhvr>
                                      <p:tavLst>
                                        <p:tav tm="0">
                                          <p:val>
                                            <p:fltVal val="90"/>
                                          </p:val>
                                        </p:tav>
                                        <p:tav tm="100000">
                                          <p:val>
                                            <p:fltVal val="0"/>
                                          </p:val>
                                        </p:tav>
                                      </p:tavLst>
                                    </p:anim>
                                    <p:animEffect transition="in" filter="fade">
                                      <p:cBhvr>
                                        <p:cTn id="26" dur="1000"/>
                                        <p:tgtEl>
                                          <p:spTgt spid="93"/>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fade">
                                      <p:cBhvr>
                                        <p:cTn id="30" dur="1000"/>
                                        <p:tgtEl>
                                          <p:spTgt spid="96"/>
                                        </p:tgtEl>
                                      </p:cBhvr>
                                    </p:animEffect>
                                    <p:anim calcmode="lin" valueType="num">
                                      <p:cBhvr>
                                        <p:cTn id="31" dur="1000" fill="hold"/>
                                        <p:tgtEl>
                                          <p:spTgt spid="96"/>
                                        </p:tgtEl>
                                        <p:attrNameLst>
                                          <p:attrName>ppt_x</p:attrName>
                                        </p:attrNameLst>
                                      </p:cBhvr>
                                      <p:tavLst>
                                        <p:tav tm="0">
                                          <p:val>
                                            <p:strVal val="#ppt_x"/>
                                          </p:val>
                                        </p:tav>
                                        <p:tav tm="100000">
                                          <p:val>
                                            <p:strVal val="#ppt_x"/>
                                          </p:val>
                                        </p:tav>
                                      </p:tavLst>
                                    </p:anim>
                                    <p:anim calcmode="lin" valueType="num">
                                      <p:cBhvr>
                                        <p:cTn id="32" dur="1000" fill="hold"/>
                                        <p:tgtEl>
                                          <p:spTgt spid="96"/>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94"/>
                                        </p:tgtEl>
                                        <p:attrNameLst>
                                          <p:attrName>style.visibility</p:attrName>
                                        </p:attrNameLst>
                                      </p:cBhvr>
                                      <p:to>
                                        <p:strVal val="visible"/>
                                      </p:to>
                                    </p:set>
                                    <p:anim calcmode="lin" valueType="num">
                                      <p:cBhvr>
                                        <p:cTn id="36" dur="1000" fill="hold"/>
                                        <p:tgtEl>
                                          <p:spTgt spid="94"/>
                                        </p:tgtEl>
                                        <p:attrNameLst>
                                          <p:attrName>ppt_w</p:attrName>
                                        </p:attrNameLst>
                                      </p:cBhvr>
                                      <p:tavLst>
                                        <p:tav tm="0">
                                          <p:val>
                                            <p:fltVal val="0"/>
                                          </p:val>
                                        </p:tav>
                                        <p:tav tm="100000">
                                          <p:val>
                                            <p:strVal val="#ppt_w"/>
                                          </p:val>
                                        </p:tav>
                                      </p:tavLst>
                                    </p:anim>
                                    <p:anim calcmode="lin" valueType="num">
                                      <p:cBhvr>
                                        <p:cTn id="37" dur="1000" fill="hold"/>
                                        <p:tgtEl>
                                          <p:spTgt spid="94"/>
                                        </p:tgtEl>
                                        <p:attrNameLst>
                                          <p:attrName>ppt_h</p:attrName>
                                        </p:attrNameLst>
                                      </p:cBhvr>
                                      <p:tavLst>
                                        <p:tav tm="0">
                                          <p:val>
                                            <p:fltVal val="0"/>
                                          </p:val>
                                        </p:tav>
                                        <p:tav tm="100000">
                                          <p:val>
                                            <p:strVal val="#ppt_h"/>
                                          </p:val>
                                        </p:tav>
                                      </p:tavLst>
                                    </p:anim>
                                    <p:anim calcmode="lin" valueType="num">
                                      <p:cBhvr>
                                        <p:cTn id="38" dur="1000" fill="hold"/>
                                        <p:tgtEl>
                                          <p:spTgt spid="94"/>
                                        </p:tgtEl>
                                        <p:attrNameLst>
                                          <p:attrName>style.rotation</p:attrName>
                                        </p:attrNameLst>
                                      </p:cBhvr>
                                      <p:tavLst>
                                        <p:tav tm="0">
                                          <p:val>
                                            <p:fltVal val="90"/>
                                          </p:val>
                                        </p:tav>
                                        <p:tav tm="100000">
                                          <p:val>
                                            <p:fltVal val="0"/>
                                          </p:val>
                                        </p:tav>
                                      </p:tavLst>
                                    </p:anim>
                                    <p:animEffect transition="in" filter="fade">
                                      <p:cBhvr>
                                        <p:cTn id="39" dur="1000"/>
                                        <p:tgtEl>
                                          <p:spTgt spid="94"/>
                                        </p:tgtEl>
                                      </p:cBhvr>
                                    </p:animEffect>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97"/>
                                        </p:tgtEl>
                                        <p:attrNameLst>
                                          <p:attrName>style.visibility</p:attrName>
                                        </p:attrNameLst>
                                      </p:cBhvr>
                                      <p:to>
                                        <p:strVal val="visible"/>
                                      </p:to>
                                    </p:set>
                                    <p:animEffect transition="in" filter="fade">
                                      <p:cBhvr>
                                        <p:cTn id="43" dur="1000"/>
                                        <p:tgtEl>
                                          <p:spTgt spid="97"/>
                                        </p:tgtEl>
                                      </p:cBhvr>
                                    </p:animEffect>
                                    <p:anim calcmode="lin" valueType="num">
                                      <p:cBhvr>
                                        <p:cTn id="44" dur="1000" fill="hold"/>
                                        <p:tgtEl>
                                          <p:spTgt spid="97"/>
                                        </p:tgtEl>
                                        <p:attrNameLst>
                                          <p:attrName>ppt_x</p:attrName>
                                        </p:attrNameLst>
                                      </p:cBhvr>
                                      <p:tavLst>
                                        <p:tav tm="0">
                                          <p:val>
                                            <p:strVal val="#ppt_x"/>
                                          </p:val>
                                        </p:tav>
                                        <p:tav tm="100000">
                                          <p:val>
                                            <p:strVal val="#ppt_x"/>
                                          </p:val>
                                        </p:tav>
                                      </p:tavLst>
                                    </p:anim>
                                    <p:anim calcmode="lin" valueType="num">
                                      <p:cBhvr>
                                        <p:cTn id="45" dur="1000" fill="hold"/>
                                        <p:tgtEl>
                                          <p:spTgt spid="97"/>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31" presetClass="entr" presetSubtype="0" fill="hold" nodeType="afterEffect">
                                  <p:stCondLst>
                                    <p:cond delay="0"/>
                                  </p:stCondLst>
                                  <p:childTnLst>
                                    <p:set>
                                      <p:cBhvr>
                                        <p:cTn id="48" dur="1" fill="hold">
                                          <p:stCondLst>
                                            <p:cond delay="0"/>
                                          </p:stCondLst>
                                        </p:cTn>
                                        <p:tgtEl>
                                          <p:spTgt spid="95"/>
                                        </p:tgtEl>
                                        <p:attrNameLst>
                                          <p:attrName>style.visibility</p:attrName>
                                        </p:attrNameLst>
                                      </p:cBhvr>
                                      <p:to>
                                        <p:strVal val="visible"/>
                                      </p:to>
                                    </p:set>
                                    <p:anim calcmode="lin" valueType="num">
                                      <p:cBhvr>
                                        <p:cTn id="49" dur="1000" fill="hold"/>
                                        <p:tgtEl>
                                          <p:spTgt spid="95"/>
                                        </p:tgtEl>
                                        <p:attrNameLst>
                                          <p:attrName>ppt_w</p:attrName>
                                        </p:attrNameLst>
                                      </p:cBhvr>
                                      <p:tavLst>
                                        <p:tav tm="0">
                                          <p:val>
                                            <p:fltVal val="0"/>
                                          </p:val>
                                        </p:tav>
                                        <p:tav tm="100000">
                                          <p:val>
                                            <p:strVal val="#ppt_w"/>
                                          </p:val>
                                        </p:tav>
                                      </p:tavLst>
                                    </p:anim>
                                    <p:anim calcmode="lin" valueType="num">
                                      <p:cBhvr>
                                        <p:cTn id="50" dur="1000" fill="hold"/>
                                        <p:tgtEl>
                                          <p:spTgt spid="95"/>
                                        </p:tgtEl>
                                        <p:attrNameLst>
                                          <p:attrName>ppt_h</p:attrName>
                                        </p:attrNameLst>
                                      </p:cBhvr>
                                      <p:tavLst>
                                        <p:tav tm="0">
                                          <p:val>
                                            <p:fltVal val="0"/>
                                          </p:val>
                                        </p:tav>
                                        <p:tav tm="100000">
                                          <p:val>
                                            <p:strVal val="#ppt_h"/>
                                          </p:val>
                                        </p:tav>
                                      </p:tavLst>
                                    </p:anim>
                                    <p:anim calcmode="lin" valueType="num">
                                      <p:cBhvr>
                                        <p:cTn id="51" dur="1000" fill="hold"/>
                                        <p:tgtEl>
                                          <p:spTgt spid="95"/>
                                        </p:tgtEl>
                                        <p:attrNameLst>
                                          <p:attrName>style.rotation</p:attrName>
                                        </p:attrNameLst>
                                      </p:cBhvr>
                                      <p:tavLst>
                                        <p:tav tm="0">
                                          <p:val>
                                            <p:fltVal val="90"/>
                                          </p:val>
                                        </p:tav>
                                        <p:tav tm="100000">
                                          <p:val>
                                            <p:fltVal val="0"/>
                                          </p:val>
                                        </p:tav>
                                      </p:tavLst>
                                    </p:anim>
                                    <p:animEffect transition="in" filter="fade">
                                      <p:cBhvr>
                                        <p:cTn id="52" dur="1000"/>
                                        <p:tgtEl>
                                          <p:spTgt spid="95"/>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98"/>
                                        </p:tgtEl>
                                        <p:attrNameLst>
                                          <p:attrName>style.visibility</p:attrName>
                                        </p:attrNameLst>
                                      </p:cBhvr>
                                      <p:to>
                                        <p:strVal val="visible"/>
                                      </p:to>
                                    </p:set>
                                    <p:animEffect transition="in" filter="fade">
                                      <p:cBhvr>
                                        <p:cTn id="56" dur="1000"/>
                                        <p:tgtEl>
                                          <p:spTgt spid="98"/>
                                        </p:tgtEl>
                                      </p:cBhvr>
                                    </p:animEffect>
                                    <p:anim calcmode="lin" valueType="num">
                                      <p:cBhvr>
                                        <p:cTn id="57" dur="1000" fill="hold"/>
                                        <p:tgtEl>
                                          <p:spTgt spid="98"/>
                                        </p:tgtEl>
                                        <p:attrNameLst>
                                          <p:attrName>ppt_x</p:attrName>
                                        </p:attrNameLst>
                                      </p:cBhvr>
                                      <p:tavLst>
                                        <p:tav tm="0">
                                          <p:val>
                                            <p:strVal val="#ppt_x"/>
                                          </p:val>
                                        </p:tav>
                                        <p:tav tm="100000">
                                          <p:val>
                                            <p:strVal val="#ppt_x"/>
                                          </p:val>
                                        </p:tav>
                                      </p:tavLst>
                                    </p:anim>
                                    <p:anim calcmode="lin" valueType="num">
                                      <p:cBhvr>
                                        <p:cTn id="58" dur="1000" fill="hold"/>
                                        <p:tgtEl>
                                          <p:spTgt spid="98"/>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92"/>
                                        </p:tgtEl>
                                        <p:attrNameLst>
                                          <p:attrName>style.visibility</p:attrName>
                                        </p:attrNameLst>
                                      </p:cBhvr>
                                      <p:to>
                                        <p:strVal val="visible"/>
                                      </p:to>
                                    </p:set>
                                    <p:anim calcmode="lin" valueType="num">
                                      <p:cBhvr>
                                        <p:cTn id="62" dur="1000" fill="hold"/>
                                        <p:tgtEl>
                                          <p:spTgt spid="92"/>
                                        </p:tgtEl>
                                        <p:attrNameLst>
                                          <p:attrName>ppt_w</p:attrName>
                                        </p:attrNameLst>
                                      </p:cBhvr>
                                      <p:tavLst>
                                        <p:tav tm="0">
                                          <p:val>
                                            <p:fltVal val="0"/>
                                          </p:val>
                                        </p:tav>
                                        <p:tav tm="100000">
                                          <p:val>
                                            <p:strVal val="#ppt_w"/>
                                          </p:val>
                                        </p:tav>
                                      </p:tavLst>
                                    </p:anim>
                                    <p:anim calcmode="lin" valueType="num">
                                      <p:cBhvr>
                                        <p:cTn id="63" dur="1000" fill="hold"/>
                                        <p:tgtEl>
                                          <p:spTgt spid="92"/>
                                        </p:tgtEl>
                                        <p:attrNameLst>
                                          <p:attrName>ppt_h</p:attrName>
                                        </p:attrNameLst>
                                      </p:cBhvr>
                                      <p:tavLst>
                                        <p:tav tm="0">
                                          <p:val>
                                            <p:fltVal val="0"/>
                                          </p:val>
                                        </p:tav>
                                        <p:tav tm="100000">
                                          <p:val>
                                            <p:strVal val="#ppt_h"/>
                                          </p:val>
                                        </p:tav>
                                      </p:tavLst>
                                    </p:anim>
                                    <p:anim calcmode="lin" valueType="num">
                                      <p:cBhvr>
                                        <p:cTn id="64" dur="1000" fill="hold"/>
                                        <p:tgtEl>
                                          <p:spTgt spid="92"/>
                                        </p:tgtEl>
                                        <p:attrNameLst>
                                          <p:attrName>style.rotation</p:attrName>
                                        </p:attrNameLst>
                                      </p:cBhvr>
                                      <p:tavLst>
                                        <p:tav tm="0">
                                          <p:val>
                                            <p:fltVal val="90"/>
                                          </p:val>
                                        </p:tav>
                                        <p:tav tm="100000">
                                          <p:val>
                                            <p:fltVal val="0"/>
                                          </p:val>
                                        </p:tav>
                                      </p:tavLst>
                                    </p:anim>
                                    <p:animEffect transition="in" filter="fade">
                                      <p:cBhvr>
                                        <p:cTn id="65" dur="1000"/>
                                        <p:tgtEl>
                                          <p:spTgt spid="92"/>
                                        </p:tgtEl>
                                      </p:cBhvr>
                                    </p:animEffect>
                                  </p:childTnLst>
                                </p:cTn>
                              </p:par>
                            </p:childTnLst>
                          </p:cTn>
                        </p:par>
                        <p:par>
                          <p:cTn id="66" fill="hold">
                            <p:stCondLst>
                              <p:cond delay="9000"/>
                            </p:stCondLst>
                            <p:childTnLst>
                              <p:par>
                                <p:cTn id="67" presetID="42" presetClass="entr" presetSubtype="0" fill="hold" grpId="0" nodeType="afterEffect">
                                  <p:stCondLst>
                                    <p:cond delay="0"/>
                                  </p:stCondLst>
                                  <p:childTnLst>
                                    <p:set>
                                      <p:cBhvr>
                                        <p:cTn id="68" dur="1" fill="hold">
                                          <p:stCondLst>
                                            <p:cond delay="0"/>
                                          </p:stCondLst>
                                        </p:cTn>
                                        <p:tgtEl>
                                          <p:spTgt spid="99"/>
                                        </p:tgtEl>
                                        <p:attrNameLst>
                                          <p:attrName>style.visibility</p:attrName>
                                        </p:attrNameLst>
                                      </p:cBhvr>
                                      <p:to>
                                        <p:strVal val="visible"/>
                                      </p:to>
                                    </p:set>
                                    <p:animEffect transition="in" filter="fade">
                                      <p:cBhvr>
                                        <p:cTn id="69" dur="1000"/>
                                        <p:tgtEl>
                                          <p:spTgt spid="99"/>
                                        </p:tgtEl>
                                      </p:cBhvr>
                                    </p:animEffect>
                                    <p:anim calcmode="lin" valueType="num">
                                      <p:cBhvr>
                                        <p:cTn id="70" dur="1000" fill="hold"/>
                                        <p:tgtEl>
                                          <p:spTgt spid="99"/>
                                        </p:tgtEl>
                                        <p:attrNameLst>
                                          <p:attrName>ppt_x</p:attrName>
                                        </p:attrNameLst>
                                      </p:cBhvr>
                                      <p:tavLst>
                                        <p:tav tm="0">
                                          <p:val>
                                            <p:strVal val="#ppt_x"/>
                                          </p:val>
                                        </p:tav>
                                        <p:tav tm="100000">
                                          <p:val>
                                            <p:strVal val="#ppt_x"/>
                                          </p:val>
                                        </p:tav>
                                      </p:tavLst>
                                    </p:anim>
                                    <p:anim calcmode="lin" valueType="num">
                                      <p:cBhvr>
                                        <p:cTn id="71" dur="1000" fill="hold"/>
                                        <p:tgtEl>
                                          <p:spTgt spid="9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P spid="97" grpId="0"/>
      <p:bldP spid="98" grpId="0"/>
      <p:bldP spid="99" grpId="0"/>
      <p:bldP spid="100" grpId="0"/>
      <p:bldP spid="101"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50" name="Group 49">
            <a:extLst>
              <a:ext uri="{FF2B5EF4-FFF2-40B4-BE49-F238E27FC236}">
                <a16:creationId xmlns:a16="http://schemas.microsoft.com/office/drawing/2014/main" id="{701A8570-A11D-4DA8-ADFF-416A3A3043E3}"/>
              </a:ext>
            </a:extLst>
          </p:cNvPr>
          <p:cNvGrpSpPr/>
          <p:nvPr/>
        </p:nvGrpSpPr>
        <p:grpSpPr>
          <a:xfrm>
            <a:off x="7772400" y="2377440"/>
            <a:ext cx="3657600" cy="3657599"/>
            <a:chOff x="7589520" y="2286000"/>
            <a:chExt cx="3657600" cy="3657599"/>
          </a:xfrm>
        </p:grpSpPr>
        <p:sp>
          <p:nvSpPr>
            <p:cNvPr id="9" name="Partial Circle 8">
              <a:extLst>
                <a:ext uri="{FF2B5EF4-FFF2-40B4-BE49-F238E27FC236}">
                  <a16:creationId xmlns:a16="http://schemas.microsoft.com/office/drawing/2014/main" id="{73514E49-E93C-4DE2-9306-E59017A265C1}"/>
                </a:ext>
              </a:extLst>
            </p:cNvPr>
            <p:cNvSpPr>
              <a:spLocks noChangeAspect="1"/>
            </p:cNvSpPr>
            <p:nvPr/>
          </p:nvSpPr>
          <p:spPr>
            <a:xfrm rot="10800000" flipV="1">
              <a:off x="7589520" y="2286000"/>
              <a:ext cx="3657600" cy="3657599"/>
            </a:xfrm>
            <a:prstGeom prst="pie">
              <a:avLst>
                <a:gd name="adj1" fmla="val 19423397"/>
                <a:gd name="adj2" fmla="val 14990288"/>
              </a:avLst>
            </a:prstGeom>
            <a:solidFill>
              <a:srgbClr val="5C7089"/>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7" name="TextBox 46">
              <a:extLst>
                <a:ext uri="{FF2B5EF4-FFF2-40B4-BE49-F238E27FC236}">
                  <a16:creationId xmlns:a16="http://schemas.microsoft.com/office/drawing/2014/main" id="{9FDE4306-DE11-495C-BC74-6758858E0805}"/>
                </a:ext>
              </a:extLst>
            </p:cNvPr>
            <p:cNvSpPr txBox="1"/>
            <p:nvPr/>
          </p:nvSpPr>
          <p:spPr>
            <a:xfrm>
              <a:off x="7853072" y="3949539"/>
              <a:ext cx="1032713" cy="461665"/>
            </a:xfrm>
            <a:prstGeom prst="rect">
              <a:avLst/>
            </a:prstGeom>
            <a:noFill/>
          </p:spPr>
          <p:txBody>
            <a:bodyPr wrap="square" rtlCol="0">
              <a:spAutoFit/>
            </a:bodyPr>
            <a:lstStyle/>
            <a:p>
              <a:pPr algn="ctr"/>
              <a:r>
                <a:rPr lang="en-US" sz="2400" b="1" dirty="0">
                  <a:solidFill>
                    <a:schemeClr val="bg1"/>
                  </a:solidFill>
                  <a:latin typeface="Lato"/>
                </a:rPr>
                <a:t>22%</a:t>
              </a:r>
            </a:p>
          </p:txBody>
        </p:sp>
      </p:grpSp>
      <p:sp>
        <p:nvSpPr>
          <p:cNvPr id="23" name="Rectangle 22">
            <a:extLst>
              <a:ext uri="{FF2B5EF4-FFF2-40B4-BE49-F238E27FC236}">
                <a16:creationId xmlns:a16="http://schemas.microsoft.com/office/drawing/2014/main" id="{51A4C0A9-0094-4914-8C10-EB43A331EDD5}"/>
              </a:ext>
            </a:extLst>
          </p:cNvPr>
          <p:cNvSpPr/>
          <p:nvPr/>
        </p:nvSpPr>
        <p:spPr>
          <a:xfrm>
            <a:off x="685800" y="3789251"/>
            <a:ext cx="18288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1BA0F723-B280-43AF-9288-FF716C4194E7}"/>
              </a:ext>
            </a:extLst>
          </p:cNvPr>
          <p:cNvSpPr txBox="1"/>
          <p:nvPr/>
        </p:nvSpPr>
        <p:spPr>
          <a:xfrm>
            <a:off x="838200" y="7620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B6A1058C-FDEF-43FD-BC15-27C8BEB139F9}"/>
              </a:ext>
            </a:extLst>
          </p:cNvPr>
          <p:cNvSpPr txBox="1"/>
          <p:nvPr/>
        </p:nvSpPr>
        <p:spPr>
          <a:xfrm>
            <a:off x="4164563" y="1005838"/>
            <a:ext cx="6384435"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3" name="Group 52">
            <a:extLst>
              <a:ext uri="{FF2B5EF4-FFF2-40B4-BE49-F238E27FC236}">
                <a16:creationId xmlns:a16="http://schemas.microsoft.com/office/drawing/2014/main" id="{EAF09542-5F69-4258-A170-5837E00C39E0}"/>
              </a:ext>
            </a:extLst>
          </p:cNvPr>
          <p:cNvGrpSpPr/>
          <p:nvPr/>
        </p:nvGrpSpPr>
        <p:grpSpPr>
          <a:xfrm>
            <a:off x="685800" y="4343400"/>
            <a:ext cx="1828800" cy="548640"/>
            <a:chOff x="731520" y="4480560"/>
            <a:chExt cx="1828800" cy="548640"/>
          </a:xfrm>
        </p:grpSpPr>
        <p:sp>
          <p:nvSpPr>
            <p:cNvPr id="2" name="Rectangle 1">
              <a:extLst>
                <a:ext uri="{FF2B5EF4-FFF2-40B4-BE49-F238E27FC236}">
                  <a16:creationId xmlns:a16="http://schemas.microsoft.com/office/drawing/2014/main" id="{D66E4AB9-1413-4F41-93EF-6C3BC105D7AC}"/>
                </a:ext>
              </a:extLst>
            </p:cNvPr>
            <p:cNvSpPr/>
            <p:nvPr/>
          </p:nvSpPr>
          <p:spPr>
            <a:xfrm>
              <a:off x="731520" y="4480560"/>
              <a:ext cx="1828800" cy="54864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3CD46308-DF18-4603-89DD-C8FD9948E730}"/>
                </a:ext>
              </a:extLst>
            </p:cNvPr>
            <p:cNvSpPr txBox="1"/>
            <p:nvPr/>
          </p:nvSpPr>
          <p:spPr>
            <a:xfrm>
              <a:off x="1108692" y="4582098"/>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01</a:t>
              </a:r>
            </a:p>
          </p:txBody>
        </p:sp>
      </p:grpSp>
      <p:grpSp>
        <p:nvGrpSpPr>
          <p:cNvPr id="51" name="Group 50">
            <a:extLst>
              <a:ext uri="{FF2B5EF4-FFF2-40B4-BE49-F238E27FC236}">
                <a16:creationId xmlns:a16="http://schemas.microsoft.com/office/drawing/2014/main" id="{1A14FC17-8E59-4158-B8D9-259E0C23A858}"/>
              </a:ext>
            </a:extLst>
          </p:cNvPr>
          <p:cNvGrpSpPr/>
          <p:nvPr/>
        </p:nvGrpSpPr>
        <p:grpSpPr>
          <a:xfrm>
            <a:off x="685800" y="4983480"/>
            <a:ext cx="1828800" cy="548640"/>
            <a:chOff x="731520" y="5120640"/>
            <a:chExt cx="1828800" cy="548640"/>
          </a:xfrm>
        </p:grpSpPr>
        <p:sp>
          <p:nvSpPr>
            <p:cNvPr id="12" name="Rectangle 11">
              <a:extLst>
                <a:ext uri="{FF2B5EF4-FFF2-40B4-BE49-F238E27FC236}">
                  <a16:creationId xmlns:a16="http://schemas.microsoft.com/office/drawing/2014/main" id="{52AFA011-EB31-4173-B557-91086C8B9F91}"/>
                </a:ext>
              </a:extLst>
            </p:cNvPr>
            <p:cNvSpPr/>
            <p:nvPr/>
          </p:nvSpPr>
          <p:spPr>
            <a:xfrm>
              <a:off x="731520" y="5120640"/>
              <a:ext cx="1828800" cy="54864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9B6128B1-ECE3-4A38-BA31-3A3443530DA3}"/>
                </a:ext>
              </a:extLst>
            </p:cNvPr>
            <p:cNvSpPr txBox="1"/>
            <p:nvPr/>
          </p:nvSpPr>
          <p:spPr>
            <a:xfrm>
              <a:off x="1108691" y="5253335"/>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02</a:t>
              </a:r>
            </a:p>
          </p:txBody>
        </p:sp>
      </p:grpSp>
      <p:grpSp>
        <p:nvGrpSpPr>
          <p:cNvPr id="52" name="Group 51">
            <a:extLst>
              <a:ext uri="{FF2B5EF4-FFF2-40B4-BE49-F238E27FC236}">
                <a16:creationId xmlns:a16="http://schemas.microsoft.com/office/drawing/2014/main" id="{7A5B75EE-B348-4A8D-AFA9-58DD96D4D645}"/>
              </a:ext>
            </a:extLst>
          </p:cNvPr>
          <p:cNvGrpSpPr/>
          <p:nvPr/>
        </p:nvGrpSpPr>
        <p:grpSpPr>
          <a:xfrm>
            <a:off x="685800" y="5623560"/>
            <a:ext cx="1828800" cy="548640"/>
            <a:chOff x="731520" y="5760720"/>
            <a:chExt cx="1828800" cy="548640"/>
          </a:xfrm>
        </p:grpSpPr>
        <p:sp>
          <p:nvSpPr>
            <p:cNvPr id="13" name="Rectangle 12">
              <a:extLst>
                <a:ext uri="{FF2B5EF4-FFF2-40B4-BE49-F238E27FC236}">
                  <a16:creationId xmlns:a16="http://schemas.microsoft.com/office/drawing/2014/main" id="{A541C2F8-8D06-452B-9E50-6B4700CAAA03}"/>
                </a:ext>
              </a:extLst>
            </p:cNvPr>
            <p:cNvSpPr/>
            <p:nvPr/>
          </p:nvSpPr>
          <p:spPr>
            <a:xfrm>
              <a:off x="731520" y="5760720"/>
              <a:ext cx="1828800" cy="54864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E00A9399-E7CD-42B8-8DCF-DE4F18022E78}"/>
                </a:ext>
              </a:extLst>
            </p:cNvPr>
            <p:cNvSpPr txBox="1"/>
            <p:nvPr/>
          </p:nvSpPr>
          <p:spPr>
            <a:xfrm>
              <a:off x="1108690" y="5881151"/>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03</a:t>
              </a:r>
            </a:p>
          </p:txBody>
        </p:sp>
      </p:grpSp>
      <p:grpSp>
        <p:nvGrpSpPr>
          <p:cNvPr id="3" name="Group 2">
            <a:extLst>
              <a:ext uri="{FF2B5EF4-FFF2-40B4-BE49-F238E27FC236}">
                <a16:creationId xmlns:a16="http://schemas.microsoft.com/office/drawing/2014/main" id="{9C250206-3D70-4636-8929-36939AC69A69}"/>
              </a:ext>
            </a:extLst>
          </p:cNvPr>
          <p:cNvGrpSpPr/>
          <p:nvPr/>
        </p:nvGrpSpPr>
        <p:grpSpPr>
          <a:xfrm>
            <a:off x="2697480" y="4343400"/>
            <a:ext cx="1371600" cy="548640"/>
            <a:chOff x="2743200" y="4480560"/>
            <a:chExt cx="1371600" cy="548640"/>
          </a:xfrm>
        </p:grpSpPr>
        <p:sp>
          <p:nvSpPr>
            <p:cNvPr id="14" name="Rectangle 13">
              <a:extLst>
                <a:ext uri="{FF2B5EF4-FFF2-40B4-BE49-F238E27FC236}">
                  <a16:creationId xmlns:a16="http://schemas.microsoft.com/office/drawing/2014/main" id="{65C46258-FA43-4763-9281-632801F3FA3E}"/>
                </a:ext>
              </a:extLst>
            </p:cNvPr>
            <p:cNvSpPr/>
            <p:nvPr/>
          </p:nvSpPr>
          <p:spPr>
            <a:xfrm>
              <a:off x="2743200" y="4480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BAAA6720-2E4A-4574-AAB6-A88C55B44A07}"/>
                </a:ext>
              </a:extLst>
            </p:cNvPr>
            <p:cNvSpPr txBox="1"/>
            <p:nvPr/>
          </p:nvSpPr>
          <p:spPr>
            <a:xfrm>
              <a:off x="2834640" y="461338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4" name="Group 3">
            <a:extLst>
              <a:ext uri="{FF2B5EF4-FFF2-40B4-BE49-F238E27FC236}">
                <a16:creationId xmlns:a16="http://schemas.microsoft.com/office/drawing/2014/main" id="{28133890-BEA9-447F-84DF-85E7D5F0A60B}"/>
              </a:ext>
            </a:extLst>
          </p:cNvPr>
          <p:cNvGrpSpPr/>
          <p:nvPr/>
        </p:nvGrpSpPr>
        <p:grpSpPr>
          <a:xfrm>
            <a:off x="2697480" y="4983480"/>
            <a:ext cx="1371600" cy="548640"/>
            <a:chOff x="2743200" y="5120640"/>
            <a:chExt cx="1371600" cy="548640"/>
          </a:xfrm>
        </p:grpSpPr>
        <p:sp>
          <p:nvSpPr>
            <p:cNvPr id="17" name="Rectangle 16">
              <a:extLst>
                <a:ext uri="{FF2B5EF4-FFF2-40B4-BE49-F238E27FC236}">
                  <a16:creationId xmlns:a16="http://schemas.microsoft.com/office/drawing/2014/main" id="{9821EC93-E836-494E-B00C-D571AF431D90}"/>
                </a:ext>
              </a:extLst>
            </p:cNvPr>
            <p:cNvSpPr/>
            <p:nvPr/>
          </p:nvSpPr>
          <p:spPr>
            <a:xfrm>
              <a:off x="2743200" y="512064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2AF3200F-48DE-4A3C-870B-422870A4767B}"/>
                </a:ext>
              </a:extLst>
            </p:cNvPr>
            <p:cNvSpPr txBox="1"/>
            <p:nvPr/>
          </p:nvSpPr>
          <p:spPr>
            <a:xfrm>
              <a:off x="2834640" y="524892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4" name="Group 53">
            <a:extLst>
              <a:ext uri="{FF2B5EF4-FFF2-40B4-BE49-F238E27FC236}">
                <a16:creationId xmlns:a16="http://schemas.microsoft.com/office/drawing/2014/main" id="{447DD55D-5D58-49AA-8533-EA73A398327D}"/>
              </a:ext>
            </a:extLst>
          </p:cNvPr>
          <p:cNvGrpSpPr/>
          <p:nvPr/>
        </p:nvGrpSpPr>
        <p:grpSpPr>
          <a:xfrm>
            <a:off x="2697480" y="3789251"/>
            <a:ext cx="1371600" cy="457200"/>
            <a:chOff x="2743200" y="3926411"/>
            <a:chExt cx="1371600" cy="457200"/>
          </a:xfrm>
        </p:grpSpPr>
        <p:sp>
          <p:nvSpPr>
            <p:cNvPr id="24" name="Rectangle 23">
              <a:extLst>
                <a:ext uri="{FF2B5EF4-FFF2-40B4-BE49-F238E27FC236}">
                  <a16:creationId xmlns:a16="http://schemas.microsoft.com/office/drawing/2014/main" id="{74C54736-8365-486B-AC7A-9877C8F3AE61}"/>
                </a:ext>
              </a:extLst>
            </p:cNvPr>
            <p:cNvSpPr/>
            <p:nvPr/>
          </p:nvSpPr>
          <p:spPr>
            <a:xfrm>
              <a:off x="274320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235B3300-9C24-40A9-8A4B-13D09EEFA34E}"/>
                </a:ext>
              </a:extLst>
            </p:cNvPr>
            <p:cNvSpPr txBox="1"/>
            <p:nvPr/>
          </p:nvSpPr>
          <p:spPr>
            <a:xfrm>
              <a:off x="2833645" y="4024186"/>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55" name="Group 54">
            <a:extLst>
              <a:ext uri="{FF2B5EF4-FFF2-40B4-BE49-F238E27FC236}">
                <a16:creationId xmlns:a16="http://schemas.microsoft.com/office/drawing/2014/main" id="{077EEF22-50D1-4F5B-A70F-78FCB0ABED8D}"/>
              </a:ext>
            </a:extLst>
          </p:cNvPr>
          <p:cNvGrpSpPr/>
          <p:nvPr/>
        </p:nvGrpSpPr>
        <p:grpSpPr>
          <a:xfrm>
            <a:off x="4251960" y="3789251"/>
            <a:ext cx="1371600" cy="457200"/>
            <a:chOff x="4297680" y="3926411"/>
            <a:chExt cx="1371600" cy="457200"/>
          </a:xfrm>
        </p:grpSpPr>
        <p:sp>
          <p:nvSpPr>
            <p:cNvPr id="25" name="Rectangle 24">
              <a:extLst>
                <a:ext uri="{FF2B5EF4-FFF2-40B4-BE49-F238E27FC236}">
                  <a16:creationId xmlns:a16="http://schemas.microsoft.com/office/drawing/2014/main" id="{A7513625-9057-4405-87C5-EACD1FB7DE07}"/>
                </a:ext>
              </a:extLst>
            </p:cNvPr>
            <p:cNvSpPr/>
            <p:nvPr/>
          </p:nvSpPr>
          <p:spPr>
            <a:xfrm>
              <a:off x="429768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6841D69A-39E0-4783-9B0C-B5ACAD13F4A1}"/>
                </a:ext>
              </a:extLst>
            </p:cNvPr>
            <p:cNvSpPr txBox="1"/>
            <p:nvPr/>
          </p:nvSpPr>
          <p:spPr>
            <a:xfrm>
              <a:off x="4349721" y="4008817"/>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56" name="Group 55">
            <a:extLst>
              <a:ext uri="{FF2B5EF4-FFF2-40B4-BE49-F238E27FC236}">
                <a16:creationId xmlns:a16="http://schemas.microsoft.com/office/drawing/2014/main" id="{1FF716B9-3889-471E-B2C7-00AB4FE2A7D6}"/>
              </a:ext>
            </a:extLst>
          </p:cNvPr>
          <p:cNvGrpSpPr/>
          <p:nvPr/>
        </p:nvGrpSpPr>
        <p:grpSpPr>
          <a:xfrm>
            <a:off x="5806440" y="3789251"/>
            <a:ext cx="1371600" cy="457200"/>
            <a:chOff x="5852160" y="3926411"/>
            <a:chExt cx="1371600" cy="457200"/>
          </a:xfrm>
        </p:grpSpPr>
        <p:sp>
          <p:nvSpPr>
            <p:cNvPr id="26" name="Rectangle 25">
              <a:extLst>
                <a:ext uri="{FF2B5EF4-FFF2-40B4-BE49-F238E27FC236}">
                  <a16:creationId xmlns:a16="http://schemas.microsoft.com/office/drawing/2014/main" id="{AC97AF82-74FC-4366-9595-5A570CC8B2EF}"/>
                </a:ext>
              </a:extLst>
            </p:cNvPr>
            <p:cNvSpPr/>
            <p:nvPr/>
          </p:nvSpPr>
          <p:spPr>
            <a:xfrm>
              <a:off x="585216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25E60CE0-9DD2-4F8C-BBE8-4316A4E341F5}"/>
                </a:ext>
              </a:extLst>
            </p:cNvPr>
            <p:cNvSpPr txBox="1"/>
            <p:nvPr/>
          </p:nvSpPr>
          <p:spPr>
            <a:xfrm>
              <a:off x="5928225" y="4034178"/>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44" name="Group 43">
            <a:extLst>
              <a:ext uri="{FF2B5EF4-FFF2-40B4-BE49-F238E27FC236}">
                <a16:creationId xmlns:a16="http://schemas.microsoft.com/office/drawing/2014/main" id="{5714C37E-05B5-4FAE-A334-499F8CE3A780}"/>
              </a:ext>
            </a:extLst>
          </p:cNvPr>
          <p:cNvGrpSpPr/>
          <p:nvPr/>
        </p:nvGrpSpPr>
        <p:grpSpPr>
          <a:xfrm>
            <a:off x="2697480" y="5623560"/>
            <a:ext cx="1371600" cy="548640"/>
            <a:chOff x="2743200" y="5760720"/>
            <a:chExt cx="1371600" cy="548640"/>
          </a:xfrm>
        </p:grpSpPr>
        <p:sp>
          <p:nvSpPr>
            <p:cNvPr id="20" name="Rectangle 19">
              <a:extLst>
                <a:ext uri="{FF2B5EF4-FFF2-40B4-BE49-F238E27FC236}">
                  <a16:creationId xmlns:a16="http://schemas.microsoft.com/office/drawing/2014/main" id="{E5380073-EDD4-428B-94EE-86432276D6F3}"/>
                </a:ext>
              </a:extLst>
            </p:cNvPr>
            <p:cNvSpPr/>
            <p:nvPr/>
          </p:nvSpPr>
          <p:spPr>
            <a:xfrm>
              <a:off x="2743200" y="576072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F0BAD42C-BD37-4175-BED2-78AD6D0F0764}"/>
                </a:ext>
              </a:extLst>
            </p:cNvPr>
            <p:cNvSpPr txBox="1"/>
            <p:nvPr/>
          </p:nvSpPr>
          <p:spPr>
            <a:xfrm>
              <a:off x="2832912" y="588115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7" name="Group 56">
            <a:extLst>
              <a:ext uri="{FF2B5EF4-FFF2-40B4-BE49-F238E27FC236}">
                <a16:creationId xmlns:a16="http://schemas.microsoft.com/office/drawing/2014/main" id="{9D5C6BDB-D510-4BF2-8F49-2170C4906B2A}"/>
              </a:ext>
            </a:extLst>
          </p:cNvPr>
          <p:cNvGrpSpPr/>
          <p:nvPr/>
        </p:nvGrpSpPr>
        <p:grpSpPr>
          <a:xfrm>
            <a:off x="4251960" y="4343400"/>
            <a:ext cx="1371600" cy="548640"/>
            <a:chOff x="4251960" y="4343400"/>
            <a:chExt cx="1371600" cy="548640"/>
          </a:xfrm>
        </p:grpSpPr>
        <p:sp>
          <p:nvSpPr>
            <p:cNvPr id="15" name="Rectangle 14">
              <a:extLst>
                <a:ext uri="{FF2B5EF4-FFF2-40B4-BE49-F238E27FC236}">
                  <a16:creationId xmlns:a16="http://schemas.microsoft.com/office/drawing/2014/main" id="{4C5EF551-C5CE-4181-92BD-20761149E726}"/>
                </a:ext>
              </a:extLst>
            </p:cNvPr>
            <p:cNvSpPr/>
            <p:nvPr/>
          </p:nvSpPr>
          <p:spPr>
            <a:xfrm>
              <a:off x="4251960" y="434340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D0EFE62F-34AB-454E-BDD7-DC2E4CD726EE}"/>
                </a:ext>
              </a:extLst>
            </p:cNvPr>
            <p:cNvSpPr txBox="1"/>
            <p:nvPr/>
          </p:nvSpPr>
          <p:spPr>
            <a:xfrm>
              <a:off x="4399401" y="448283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9" name="Group 58">
            <a:extLst>
              <a:ext uri="{FF2B5EF4-FFF2-40B4-BE49-F238E27FC236}">
                <a16:creationId xmlns:a16="http://schemas.microsoft.com/office/drawing/2014/main" id="{AE8106F8-5CEC-478E-B0CC-EB9CA791452B}"/>
              </a:ext>
            </a:extLst>
          </p:cNvPr>
          <p:cNvGrpSpPr/>
          <p:nvPr/>
        </p:nvGrpSpPr>
        <p:grpSpPr>
          <a:xfrm>
            <a:off x="4251960" y="4983480"/>
            <a:ext cx="1371600" cy="548640"/>
            <a:chOff x="4251960" y="4983480"/>
            <a:chExt cx="1371600" cy="548640"/>
          </a:xfrm>
        </p:grpSpPr>
        <p:sp>
          <p:nvSpPr>
            <p:cNvPr id="18" name="Rectangle 17">
              <a:extLst>
                <a:ext uri="{FF2B5EF4-FFF2-40B4-BE49-F238E27FC236}">
                  <a16:creationId xmlns:a16="http://schemas.microsoft.com/office/drawing/2014/main" id="{05960D33-B6EB-4A8F-AF25-E679CCBA6766}"/>
                </a:ext>
              </a:extLst>
            </p:cNvPr>
            <p:cNvSpPr/>
            <p:nvPr/>
          </p:nvSpPr>
          <p:spPr>
            <a:xfrm>
              <a:off x="4251960" y="498348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829FBE34-210A-48E2-8BF0-EA4E45DD4F9E}"/>
                </a:ext>
              </a:extLst>
            </p:cNvPr>
            <p:cNvSpPr txBox="1"/>
            <p:nvPr/>
          </p:nvSpPr>
          <p:spPr>
            <a:xfrm>
              <a:off x="4399401" y="511837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1" name="Group 60">
            <a:extLst>
              <a:ext uri="{FF2B5EF4-FFF2-40B4-BE49-F238E27FC236}">
                <a16:creationId xmlns:a16="http://schemas.microsoft.com/office/drawing/2014/main" id="{6935404A-93F3-48E6-BDFB-2FCD95FE6D03}"/>
              </a:ext>
            </a:extLst>
          </p:cNvPr>
          <p:cNvGrpSpPr/>
          <p:nvPr/>
        </p:nvGrpSpPr>
        <p:grpSpPr>
          <a:xfrm>
            <a:off x="4251960" y="5623560"/>
            <a:ext cx="1371600" cy="548640"/>
            <a:chOff x="4251960" y="5623560"/>
            <a:chExt cx="1371600" cy="548640"/>
          </a:xfrm>
        </p:grpSpPr>
        <p:sp>
          <p:nvSpPr>
            <p:cNvPr id="21" name="Rectangle 20">
              <a:extLst>
                <a:ext uri="{FF2B5EF4-FFF2-40B4-BE49-F238E27FC236}">
                  <a16:creationId xmlns:a16="http://schemas.microsoft.com/office/drawing/2014/main" id="{E22C8381-D774-49FD-8FEC-35491C04ADC9}"/>
                </a:ext>
              </a:extLst>
            </p:cNvPr>
            <p:cNvSpPr/>
            <p:nvPr/>
          </p:nvSpPr>
          <p:spPr>
            <a:xfrm>
              <a:off x="4251960" y="5623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4B3A9FDE-2515-42C4-85DD-2E7173076244}"/>
                </a:ext>
              </a:extLst>
            </p:cNvPr>
            <p:cNvSpPr txBox="1"/>
            <p:nvPr/>
          </p:nvSpPr>
          <p:spPr>
            <a:xfrm>
              <a:off x="4397673" y="575060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8" name="Group 57">
            <a:extLst>
              <a:ext uri="{FF2B5EF4-FFF2-40B4-BE49-F238E27FC236}">
                <a16:creationId xmlns:a16="http://schemas.microsoft.com/office/drawing/2014/main" id="{01AC58A2-FB38-4FD0-8452-68FF8A3768BE}"/>
              </a:ext>
            </a:extLst>
          </p:cNvPr>
          <p:cNvGrpSpPr/>
          <p:nvPr/>
        </p:nvGrpSpPr>
        <p:grpSpPr>
          <a:xfrm>
            <a:off x="5806440" y="4343400"/>
            <a:ext cx="1371600" cy="548640"/>
            <a:chOff x="5806440" y="4343400"/>
            <a:chExt cx="1371600" cy="548640"/>
          </a:xfrm>
        </p:grpSpPr>
        <p:sp>
          <p:nvSpPr>
            <p:cNvPr id="16" name="Rectangle 15">
              <a:extLst>
                <a:ext uri="{FF2B5EF4-FFF2-40B4-BE49-F238E27FC236}">
                  <a16:creationId xmlns:a16="http://schemas.microsoft.com/office/drawing/2014/main" id="{00EB9288-B960-496B-A814-E819520570DD}"/>
                </a:ext>
              </a:extLst>
            </p:cNvPr>
            <p:cNvSpPr/>
            <p:nvPr/>
          </p:nvSpPr>
          <p:spPr>
            <a:xfrm>
              <a:off x="5806440" y="434340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6A378AB-ED00-429B-B12F-C3E384B70927}"/>
                </a:ext>
              </a:extLst>
            </p:cNvPr>
            <p:cNvSpPr txBox="1"/>
            <p:nvPr/>
          </p:nvSpPr>
          <p:spPr>
            <a:xfrm>
              <a:off x="5920176" y="447622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0" name="Group 59">
            <a:extLst>
              <a:ext uri="{FF2B5EF4-FFF2-40B4-BE49-F238E27FC236}">
                <a16:creationId xmlns:a16="http://schemas.microsoft.com/office/drawing/2014/main" id="{995FB1C2-16A7-4CCD-A137-2F8F0ACD57AD}"/>
              </a:ext>
            </a:extLst>
          </p:cNvPr>
          <p:cNvGrpSpPr/>
          <p:nvPr/>
        </p:nvGrpSpPr>
        <p:grpSpPr>
          <a:xfrm>
            <a:off x="5806440" y="4983480"/>
            <a:ext cx="1371600" cy="548640"/>
            <a:chOff x="5806440" y="4983480"/>
            <a:chExt cx="1371600" cy="548640"/>
          </a:xfrm>
        </p:grpSpPr>
        <p:sp>
          <p:nvSpPr>
            <p:cNvPr id="19" name="Rectangle 18">
              <a:extLst>
                <a:ext uri="{FF2B5EF4-FFF2-40B4-BE49-F238E27FC236}">
                  <a16:creationId xmlns:a16="http://schemas.microsoft.com/office/drawing/2014/main" id="{7D3DF6F4-7455-4E67-9F36-EA51D45F6B01}"/>
                </a:ext>
              </a:extLst>
            </p:cNvPr>
            <p:cNvSpPr/>
            <p:nvPr/>
          </p:nvSpPr>
          <p:spPr>
            <a:xfrm>
              <a:off x="5806440" y="498348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70B519B-548E-4F9D-A177-D2BDBA67F891}"/>
                </a:ext>
              </a:extLst>
            </p:cNvPr>
            <p:cNvSpPr txBox="1"/>
            <p:nvPr/>
          </p:nvSpPr>
          <p:spPr>
            <a:xfrm>
              <a:off x="5920176" y="511176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2" name="Group 61">
            <a:extLst>
              <a:ext uri="{FF2B5EF4-FFF2-40B4-BE49-F238E27FC236}">
                <a16:creationId xmlns:a16="http://schemas.microsoft.com/office/drawing/2014/main" id="{3259B56A-09C1-4776-B195-A7111C8BF600}"/>
              </a:ext>
            </a:extLst>
          </p:cNvPr>
          <p:cNvGrpSpPr/>
          <p:nvPr/>
        </p:nvGrpSpPr>
        <p:grpSpPr>
          <a:xfrm>
            <a:off x="5806440" y="5623560"/>
            <a:ext cx="1371600" cy="548640"/>
            <a:chOff x="5806440" y="5623560"/>
            <a:chExt cx="1371600" cy="548640"/>
          </a:xfrm>
        </p:grpSpPr>
        <p:sp>
          <p:nvSpPr>
            <p:cNvPr id="22" name="Rectangle 21">
              <a:extLst>
                <a:ext uri="{FF2B5EF4-FFF2-40B4-BE49-F238E27FC236}">
                  <a16:creationId xmlns:a16="http://schemas.microsoft.com/office/drawing/2014/main" id="{251E2DF7-1222-4BB1-AA98-AD9A1FE1128E}"/>
                </a:ext>
              </a:extLst>
            </p:cNvPr>
            <p:cNvSpPr/>
            <p:nvPr/>
          </p:nvSpPr>
          <p:spPr>
            <a:xfrm>
              <a:off x="5806440" y="5623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8B7EF1F8-08B6-4BA3-931F-F5ABE72E55A4}"/>
                </a:ext>
              </a:extLst>
            </p:cNvPr>
            <p:cNvSpPr txBox="1"/>
            <p:nvPr/>
          </p:nvSpPr>
          <p:spPr>
            <a:xfrm>
              <a:off x="5918448" y="574399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48" name="Group 47">
            <a:extLst>
              <a:ext uri="{FF2B5EF4-FFF2-40B4-BE49-F238E27FC236}">
                <a16:creationId xmlns:a16="http://schemas.microsoft.com/office/drawing/2014/main" id="{DD93D9BA-501D-4A35-9683-7436397DC42A}"/>
              </a:ext>
            </a:extLst>
          </p:cNvPr>
          <p:cNvGrpSpPr/>
          <p:nvPr/>
        </p:nvGrpSpPr>
        <p:grpSpPr>
          <a:xfrm>
            <a:off x="7772400" y="2377440"/>
            <a:ext cx="3657600" cy="3657599"/>
            <a:chOff x="7589520" y="2286000"/>
            <a:chExt cx="3657600" cy="3657599"/>
          </a:xfrm>
        </p:grpSpPr>
        <p:sp>
          <p:nvSpPr>
            <p:cNvPr id="7" name="Partial Circle 6">
              <a:extLst>
                <a:ext uri="{FF2B5EF4-FFF2-40B4-BE49-F238E27FC236}">
                  <a16:creationId xmlns:a16="http://schemas.microsoft.com/office/drawing/2014/main" id="{497AC00F-E111-454F-B852-02B305B4F003}"/>
                </a:ext>
              </a:extLst>
            </p:cNvPr>
            <p:cNvSpPr>
              <a:spLocks noChangeAspect="1"/>
            </p:cNvSpPr>
            <p:nvPr/>
          </p:nvSpPr>
          <p:spPr>
            <a:xfrm rot="10800000" flipV="1">
              <a:off x="7589520" y="2286000"/>
              <a:ext cx="3657600" cy="3657599"/>
            </a:xfrm>
            <a:prstGeom prst="pie">
              <a:avLst>
                <a:gd name="adj1" fmla="val 3032165"/>
                <a:gd name="adj2" fmla="val 16248608"/>
              </a:avLst>
            </a:prstGeom>
            <a:solidFill>
              <a:srgbClr val="EF3425"/>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5" name="TextBox 44">
              <a:extLst>
                <a:ext uri="{FF2B5EF4-FFF2-40B4-BE49-F238E27FC236}">
                  <a16:creationId xmlns:a16="http://schemas.microsoft.com/office/drawing/2014/main" id="{B97E512C-96AB-4E25-9869-DC78B93ED307}"/>
                </a:ext>
              </a:extLst>
            </p:cNvPr>
            <p:cNvSpPr txBox="1"/>
            <p:nvPr/>
          </p:nvSpPr>
          <p:spPr>
            <a:xfrm>
              <a:off x="9753599" y="3141940"/>
              <a:ext cx="1032713" cy="461665"/>
            </a:xfrm>
            <a:prstGeom prst="rect">
              <a:avLst/>
            </a:prstGeom>
            <a:noFill/>
          </p:spPr>
          <p:txBody>
            <a:bodyPr wrap="square" rtlCol="0">
              <a:spAutoFit/>
            </a:bodyPr>
            <a:lstStyle/>
            <a:p>
              <a:pPr algn="ctr"/>
              <a:r>
                <a:rPr lang="en-US" sz="2400" b="1" dirty="0">
                  <a:solidFill>
                    <a:schemeClr val="bg1"/>
                  </a:solidFill>
                  <a:latin typeface="Lato"/>
                </a:rPr>
                <a:t>62%</a:t>
              </a:r>
            </a:p>
          </p:txBody>
        </p:sp>
      </p:grpSp>
      <p:grpSp>
        <p:nvGrpSpPr>
          <p:cNvPr id="49" name="Group 48">
            <a:extLst>
              <a:ext uri="{FF2B5EF4-FFF2-40B4-BE49-F238E27FC236}">
                <a16:creationId xmlns:a16="http://schemas.microsoft.com/office/drawing/2014/main" id="{51029B0E-0BF3-40C3-A58E-385CC4220B1C}"/>
              </a:ext>
            </a:extLst>
          </p:cNvPr>
          <p:cNvGrpSpPr/>
          <p:nvPr/>
        </p:nvGrpSpPr>
        <p:grpSpPr>
          <a:xfrm>
            <a:off x="7772400" y="2377440"/>
            <a:ext cx="3657600" cy="3657599"/>
            <a:chOff x="7589520" y="2286000"/>
            <a:chExt cx="3657600" cy="3657599"/>
          </a:xfrm>
        </p:grpSpPr>
        <p:sp>
          <p:nvSpPr>
            <p:cNvPr id="11" name="Partial Circle 10">
              <a:extLst>
                <a:ext uri="{FF2B5EF4-FFF2-40B4-BE49-F238E27FC236}">
                  <a16:creationId xmlns:a16="http://schemas.microsoft.com/office/drawing/2014/main" id="{13486278-487D-4C79-9368-F038F66E573E}"/>
                </a:ext>
              </a:extLst>
            </p:cNvPr>
            <p:cNvSpPr>
              <a:spLocks noChangeAspect="1"/>
            </p:cNvSpPr>
            <p:nvPr/>
          </p:nvSpPr>
          <p:spPr>
            <a:xfrm rot="10800000" flipV="1">
              <a:off x="7589520" y="2286000"/>
              <a:ext cx="3657600" cy="3657599"/>
            </a:xfrm>
            <a:prstGeom prst="pie">
              <a:avLst>
                <a:gd name="adj1" fmla="val 15896577"/>
                <a:gd name="adj2" fmla="val 19818575"/>
              </a:avLst>
            </a:prstGeom>
            <a:solidFill>
              <a:srgbClr val="A5A5A5"/>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6" name="TextBox 45">
              <a:extLst>
                <a:ext uri="{FF2B5EF4-FFF2-40B4-BE49-F238E27FC236}">
                  <a16:creationId xmlns:a16="http://schemas.microsoft.com/office/drawing/2014/main" id="{C09646A5-A59D-47A5-A08C-F025AAE30E34}"/>
                </a:ext>
              </a:extLst>
            </p:cNvPr>
            <p:cNvSpPr txBox="1"/>
            <p:nvPr/>
          </p:nvSpPr>
          <p:spPr>
            <a:xfrm>
              <a:off x="8369429" y="2827073"/>
              <a:ext cx="1032713" cy="461665"/>
            </a:xfrm>
            <a:prstGeom prst="rect">
              <a:avLst/>
            </a:prstGeom>
            <a:noFill/>
          </p:spPr>
          <p:txBody>
            <a:bodyPr wrap="square" rtlCol="0">
              <a:spAutoFit/>
            </a:bodyPr>
            <a:lstStyle/>
            <a:p>
              <a:pPr algn="ctr"/>
              <a:r>
                <a:rPr lang="en-US" sz="2400" b="1" dirty="0">
                  <a:solidFill>
                    <a:schemeClr val="bg1"/>
                  </a:solidFill>
                  <a:latin typeface="Lato"/>
                </a:rPr>
                <a:t>14%</a:t>
              </a:r>
            </a:p>
          </p:txBody>
        </p:sp>
      </p:grpSp>
    </p:spTree>
    <p:extLst>
      <p:ext uri="{BB962C8B-B14F-4D97-AF65-F5344CB8AC3E}">
        <p14:creationId xmlns:p14="http://schemas.microsoft.com/office/powerpoint/2010/main" val="2855120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righ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Effect transition="in" filter="fade">
                                      <p:cBhvr>
                                        <p:cTn id="11" dur="500"/>
                                        <p:tgtEl>
                                          <p:spTgt spid="28">
                                            <p:txEl>
                                              <p:pRg st="0" end="0"/>
                                            </p:txEl>
                                          </p:spTgt>
                                        </p:tgtEl>
                                      </p:cBhvr>
                                    </p:animEffect>
                                    <p:anim calcmode="lin" valueType="num">
                                      <p:cBhvr>
                                        <p:cTn id="12"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8">
                                            <p:txEl>
                                              <p:pRg st="1" end="1"/>
                                            </p:txEl>
                                          </p:spTgt>
                                        </p:tgtEl>
                                        <p:attrNameLst>
                                          <p:attrName>style.visibility</p:attrName>
                                        </p:attrNameLst>
                                      </p:cBhvr>
                                      <p:to>
                                        <p:strVal val="visible"/>
                                      </p:to>
                                    </p:set>
                                    <p:animEffect transition="in" filter="fade">
                                      <p:cBhvr>
                                        <p:cTn id="17" dur="500"/>
                                        <p:tgtEl>
                                          <p:spTgt spid="28">
                                            <p:txEl>
                                              <p:pRg st="1" end="1"/>
                                            </p:txEl>
                                          </p:spTgt>
                                        </p:tgtEl>
                                      </p:cBhvr>
                                    </p:animEffect>
                                    <p:anim calcmode="lin" valueType="num">
                                      <p:cBhvr>
                                        <p:cTn id="18" dur="500" fill="hold"/>
                                        <p:tgtEl>
                                          <p:spTgt spid="28">
                                            <p:txEl>
                                              <p:pRg st="1" end="1"/>
                                            </p:txEl>
                                          </p:spTgt>
                                        </p:tgtEl>
                                        <p:attrNameLst>
                                          <p:attrName>ppt_x</p:attrName>
                                        </p:attrNameLst>
                                      </p:cBhvr>
                                      <p:tavLst>
                                        <p:tav tm="0">
                                          <p:val>
                                            <p:strVal val="#ppt_x"/>
                                          </p:val>
                                        </p:tav>
                                        <p:tav tm="100000">
                                          <p:val>
                                            <p:strVal val="#ppt_x"/>
                                          </p:val>
                                        </p:tav>
                                      </p:tavLst>
                                    </p:anim>
                                    <p:anim calcmode="lin" valueType="num">
                                      <p:cBhvr>
                                        <p:cTn id="19" dur="500" fill="hold"/>
                                        <p:tgtEl>
                                          <p:spTgt spid="28">
                                            <p:txEl>
                                              <p:pRg st="1" end="1"/>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1000"/>
                                        <p:tgtEl>
                                          <p:spTgt spid="23"/>
                                        </p:tgtEl>
                                      </p:cBhvr>
                                    </p:animEffect>
                                    <p:anim calcmode="lin" valueType="num">
                                      <p:cBhvr>
                                        <p:cTn id="24" dur="1000" fill="hold"/>
                                        <p:tgtEl>
                                          <p:spTgt spid="23"/>
                                        </p:tgtEl>
                                        <p:attrNameLst>
                                          <p:attrName>ppt_x</p:attrName>
                                        </p:attrNameLst>
                                      </p:cBhvr>
                                      <p:tavLst>
                                        <p:tav tm="0">
                                          <p:val>
                                            <p:strVal val="#ppt_x"/>
                                          </p:val>
                                        </p:tav>
                                        <p:tav tm="100000">
                                          <p:val>
                                            <p:strVal val="#ppt_x"/>
                                          </p:val>
                                        </p:tav>
                                      </p:tavLst>
                                    </p:anim>
                                    <p:anim calcmode="lin" valueType="num">
                                      <p:cBhvr>
                                        <p:cTn id="25" dur="1000" fill="hold"/>
                                        <p:tgtEl>
                                          <p:spTgt spid="2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1000"/>
                                        <p:tgtEl>
                                          <p:spTgt spid="54"/>
                                        </p:tgtEl>
                                      </p:cBhvr>
                                    </p:animEffect>
                                    <p:anim calcmode="lin" valueType="num">
                                      <p:cBhvr>
                                        <p:cTn id="29" dur="1000" fill="hold"/>
                                        <p:tgtEl>
                                          <p:spTgt spid="54"/>
                                        </p:tgtEl>
                                        <p:attrNameLst>
                                          <p:attrName>ppt_x</p:attrName>
                                        </p:attrNameLst>
                                      </p:cBhvr>
                                      <p:tavLst>
                                        <p:tav tm="0">
                                          <p:val>
                                            <p:strVal val="#ppt_x"/>
                                          </p:val>
                                        </p:tav>
                                        <p:tav tm="100000">
                                          <p:val>
                                            <p:strVal val="#ppt_x"/>
                                          </p:val>
                                        </p:tav>
                                      </p:tavLst>
                                    </p:anim>
                                    <p:anim calcmode="lin" valueType="num">
                                      <p:cBhvr>
                                        <p:cTn id="30" dur="1000" fill="hold"/>
                                        <p:tgtEl>
                                          <p:spTgt spid="54"/>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fade">
                                      <p:cBhvr>
                                        <p:cTn id="33" dur="1000"/>
                                        <p:tgtEl>
                                          <p:spTgt spid="55"/>
                                        </p:tgtEl>
                                      </p:cBhvr>
                                    </p:animEffect>
                                    <p:anim calcmode="lin" valueType="num">
                                      <p:cBhvr>
                                        <p:cTn id="34" dur="1000" fill="hold"/>
                                        <p:tgtEl>
                                          <p:spTgt spid="55"/>
                                        </p:tgtEl>
                                        <p:attrNameLst>
                                          <p:attrName>ppt_x</p:attrName>
                                        </p:attrNameLst>
                                      </p:cBhvr>
                                      <p:tavLst>
                                        <p:tav tm="0">
                                          <p:val>
                                            <p:strVal val="#ppt_x"/>
                                          </p:val>
                                        </p:tav>
                                        <p:tav tm="100000">
                                          <p:val>
                                            <p:strVal val="#ppt_x"/>
                                          </p:val>
                                        </p:tav>
                                      </p:tavLst>
                                    </p:anim>
                                    <p:anim calcmode="lin" valueType="num">
                                      <p:cBhvr>
                                        <p:cTn id="35" dur="1000" fill="hold"/>
                                        <p:tgtEl>
                                          <p:spTgt spid="55"/>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1000"/>
                                        <p:tgtEl>
                                          <p:spTgt spid="56"/>
                                        </p:tgtEl>
                                      </p:cBhvr>
                                    </p:animEffect>
                                    <p:anim calcmode="lin" valueType="num">
                                      <p:cBhvr>
                                        <p:cTn id="39" dur="1000" fill="hold"/>
                                        <p:tgtEl>
                                          <p:spTgt spid="56"/>
                                        </p:tgtEl>
                                        <p:attrNameLst>
                                          <p:attrName>ppt_x</p:attrName>
                                        </p:attrNameLst>
                                      </p:cBhvr>
                                      <p:tavLst>
                                        <p:tav tm="0">
                                          <p:val>
                                            <p:strVal val="#ppt_x"/>
                                          </p:val>
                                        </p:tav>
                                        <p:tav tm="100000">
                                          <p:val>
                                            <p:strVal val="#ppt_x"/>
                                          </p:val>
                                        </p:tav>
                                      </p:tavLst>
                                    </p:anim>
                                    <p:anim calcmode="lin" valueType="num">
                                      <p:cBhvr>
                                        <p:cTn id="40" dur="1000" fill="hold"/>
                                        <p:tgtEl>
                                          <p:spTgt spid="56"/>
                                        </p:tgtEl>
                                        <p:attrNameLst>
                                          <p:attrName>ppt_y</p:attrName>
                                        </p:attrNameLst>
                                      </p:cBhvr>
                                      <p:tavLst>
                                        <p:tav tm="0">
                                          <p:val>
                                            <p:strVal val="#ppt_y+.1"/>
                                          </p:val>
                                        </p:tav>
                                        <p:tav tm="100000">
                                          <p:val>
                                            <p:strVal val="#ppt_y"/>
                                          </p:val>
                                        </p:tav>
                                      </p:tavLst>
                                    </p:anim>
                                  </p:childTnLst>
                                </p:cTn>
                              </p:par>
                            </p:childTnLst>
                          </p:cTn>
                        </p:par>
                        <p:par>
                          <p:cTn id="41" fill="hold">
                            <p:stCondLst>
                              <p:cond delay="2500"/>
                            </p:stCondLst>
                            <p:childTnLst>
                              <p:par>
                                <p:cTn id="42" presetID="9" presetClass="entr" presetSubtype="0" fill="hold" nodeType="after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dissolve">
                                      <p:cBhvr>
                                        <p:cTn id="44" dur="1000"/>
                                        <p:tgtEl>
                                          <p:spTgt spid="48"/>
                                        </p:tgtEl>
                                      </p:cBhvr>
                                    </p:animEffect>
                                  </p:childTnLst>
                                </p:cTn>
                              </p:par>
                            </p:childTnLst>
                          </p:cTn>
                        </p:par>
                        <p:par>
                          <p:cTn id="45" fill="hold">
                            <p:stCondLst>
                              <p:cond delay="3500"/>
                            </p:stCondLst>
                            <p:childTnLst>
                              <p:par>
                                <p:cTn id="46" presetID="42" presetClass="entr" presetSubtype="0" fill="hold" nodeType="afterEffect">
                                  <p:stCondLst>
                                    <p:cond delay="0"/>
                                  </p:stCondLst>
                                  <p:childTnLst>
                                    <p:set>
                                      <p:cBhvr>
                                        <p:cTn id="47" dur="1" fill="hold">
                                          <p:stCondLst>
                                            <p:cond delay="0"/>
                                          </p:stCondLst>
                                        </p:cTn>
                                        <p:tgtEl>
                                          <p:spTgt spid="53"/>
                                        </p:tgtEl>
                                        <p:attrNameLst>
                                          <p:attrName>style.visibility</p:attrName>
                                        </p:attrNameLst>
                                      </p:cBhvr>
                                      <p:to>
                                        <p:strVal val="visible"/>
                                      </p:to>
                                    </p:set>
                                    <p:animEffect transition="in" filter="fade">
                                      <p:cBhvr>
                                        <p:cTn id="48" dur="1000"/>
                                        <p:tgtEl>
                                          <p:spTgt spid="53"/>
                                        </p:tgtEl>
                                      </p:cBhvr>
                                    </p:animEffect>
                                    <p:anim calcmode="lin" valueType="num">
                                      <p:cBhvr>
                                        <p:cTn id="49" dur="1000" fill="hold"/>
                                        <p:tgtEl>
                                          <p:spTgt spid="53"/>
                                        </p:tgtEl>
                                        <p:attrNameLst>
                                          <p:attrName>ppt_x</p:attrName>
                                        </p:attrNameLst>
                                      </p:cBhvr>
                                      <p:tavLst>
                                        <p:tav tm="0">
                                          <p:val>
                                            <p:strVal val="#ppt_x"/>
                                          </p:val>
                                        </p:tav>
                                        <p:tav tm="100000">
                                          <p:val>
                                            <p:strVal val="#ppt_x"/>
                                          </p:val>
                                        </p:tav>
                                      </p:tavLst>
                                    </p:anim>
                                    <p:anim calcmode="lin" valueType="num">
                                      <p:cBhvr>
                                        <p:cTn id="50" dur="1000" fill="hold"/>
                                        <p:tgtEl>
                                          <p:spTgt spid="53"/>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3"/>
                                        </p:tgtEl>
                                        <p:attrNameLst>
                                          <p:attrName>style.visibility</p:attrName>
                                        </p:attrNameLst>
                                      </p:cBhvr>
                                      <p:to>
                                        <p:strVal val="visible"/>
                                      </p:to>
                                    </p:set>
                                    <p:animEffect transition="in" filter="fade">
                                      <p:cBhvr>
                                        <p:cTn id="53" dur="1000"/>
                                        <p:tgtEl>
                                          <p:spTgt spid="3"/>
                                        </p:tgtEl>
                                      </p:cBhvr>
                                    </p:animEffect>
                                    <p:anim calcmode="lin" valueType="num">
                                      <p:cBhvr>
                                        <p:cTn id="54" dur="1000" fill="hold"/>
                                        <p:tgtEl>
                                          <p:spTgt spid="3"/>
                                        </p:tgtEl>
                                        <p:attrNameLst>
                                          <p:attrName>ppt_x</p:attrName>
                                        </p:attrNameLst>
                                      </p:cBhvr>
                                      <p:tavLst>
                                        <p:tav tm="0">
                                          <p:val>
                                            <p:strVal val="#ppt_x"/>
                                          </p:val>
                                        </p:tav>
                                        <p:tav tm="100000">
                                          <p:val>
                                            <p:strVal val="#ppt_x"/>
                                          </p:val>
                                        </p:tav>
                                      </p:tavLst>
                                    </p:anim>
                                    <p:anim calcmode="lin" valueType="num">
                                      <p:cBhvr>
                                        <p:cTn id="55" dur="1000" fill="hold"/>
                                        <p:tgtEl>
                                          <p:spTgt spid="3"/>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500"/>
                                  </p:stCondLst>
                                  <p:childTnLst>
                                    <p:set>
                                      <p:cBhvr>
                                        <p:cTn id="57" dur="1" fill="hold">
                                          <p:stCondLst>
                                            <p:cond delay="0"/>
                                          </p:stCondLst>
                                        </p:cTn>
                                        <p:tgtEl>
                                          <p:spTgt spid="57"/>
                                        </p:tgtEl>
                                        <p:attrNameLst>
                                          <p:attrName>style.visibility</p:attrName>
                                        </p:attrNameLst>
                                      </p:cBhvr>
                                      <p:to>
                                        <p:strVal val="visible"/>
                                      </p:to>
                                    </p:set>
                                    <p:animEffect transition="in" filter="fade">
                                      <p:cBhvr>
                                        <p:cTn id="58" dur="1000"/>
                                        <p:tgtEl>
                                          <p:spTgt spid="57"/>
                                        </p:tgtEl>
                                      </p:cBhvr>
                                    </p:animEffect>
                                    <p:anim calcmode="lin" valueType="num">
                                      <p:cBhvr>
                                        <p:cTn id="59" dur="1000" fill="hold"/>
                                        <p:tgtEl>
                                          <p:spTgt spid="57"/>
                                        </p:tgtEl>
                                        <p:attrNameLst>
                                          <p:attrName>ppt_x</p:attrName>
                                        </p:attrNameLst>
                                      </p:cBhvr>
                                      <p:tavLst>
                                        <p:tav tm="0">
                                          <p:val>
                                            <p:strVal val="#ppt_x"/>
                                          </p:val>
                                        </p:tav>
                                        <p:tav tm="100000">
                                          <p:val>
                                            <p:strVal val="#ppt_x"/>
                                          </p:val>
                                        </p:tav>
                                      </p:tavLst>
                                    </p:anim>
                                    <p:anim calcmode="lin" valueType="num">
                                      <p:cBhvr>
                                        <p:cTn id="60" dur="1000" fill="hold"/>
                                        <p:tgtEl>
                                          <p:spTgt spid="57"/>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750"/>
                                  </p:stCondLst>
                                  <p:childTnLst>
                                    <p:set>
                                      <p:cBhvr>
                                        <p:cTn id="62" dur="1" fill="hold">
                                          <p:stCondLst>
                                            <p:cond delay="0"/>
                                          </p:stCondLst>
                                        </p:cTn>
                                        <p:tgtEl>
                                          <p:spTgt spid="58"/>
                                        </p:tgtEl>
                                        <p:attrNameLst>
                                          <p:attrName>style.visibility</p:attrName>
                                        </p:attrNameLst>
                                      </p:cBhvr>
                                      <p:to>
                                        <p:strVal val="visible"/>
                                      </p:to>
                                    </p:set>
                                    <p:animEffect transition="in" filter="fade">
                                      <p:cBhvr>
                                        <p:cTn id="63" dur="1000"/>
                                        <p:tgtEl>
                                          <p:spTgt spid="58"/>
                                        </p:tgtEl>
                                      </p:cBhvr>
                                    </p:animEffect>
                                    <p:anim calcmode="lin" valueType="num">
                                      <p:cBhvr>
                                        <p:cTn id="64" dur="1000" fill="hold"/>
                                        <p:tgtEl>
                                          <p:spTgt spid="58"/>
                                        </p:tgtEl>
                                        <p:attrNameLst>
                                          <p:attrName>ppt_x</p:attrName>
                                        </p:attrNameLst>
                                      </p:cBhvr>
                                      <p:tavLst>
                                        <p:tav tm="0">
                                          <p:val>
                                            <p:strVal val="#ppt_x"/>
                                          </p:val>
                                        </p:tav>
                                        <p:tav tm="100000">
                                          <p:val>
                                            <p:strVal val="#ppt_x"/>
                                          </p:val>
                                        </p:tav>
                                      </p:tavLst>
                                    </p:anim>
                                    <p:anim calcmode="lin" valueType="num">
                                      <p:cBhvr>
                                        <p:cTn id="65" dur="1000" fill="hold"/>
                                        <p:tgtEl>
                                          <p:spTgt spid="58"/>
                                        </p:tgtEl>
                                        <p:attrNameLst>
                                          <p:attrName>ppt_y</p:attrName>
                                        </p:attrNameLst>
                                      </p:cBhvr>
                                      <p:tavLst>
                                        <p:tav tm="0">
                                          <p:val>
                                            <p:strVal val="#ppt_y+.1"/>
                                          </p:val>
                                        </p:tav>
                                        <p:tav tm="100000">
                                          <p:val>
                                            <p:strVal val="#ppt_y"/>
                                          </p:val>
                                        </p:tav>
                                      </p:tavLst>
                                    </p:anim>
                                  </p:childTnLst>
                                </p:cTn>
                              </p:par>
                            </p:childTnLst>
                          </p:cTn>
                        </p:par>
                        <p:par>
                          <p:cTn id="66" fill="hold">
                            <p:stCondLst>
                              <p:cond delay="5250"/>
                            </p:stCondLst>
                            <p:childTnLst>
                              <p:par>
                                <p:cTn id="67" presetID="9" presetClass="entr" presetSubtype="0" fill="hold" nodeType="afterEffect">
                                  <p:stCondLst>
                                    <p:cond delay="0"/>
                                  </p:stCondLst>
                                  <p:childTnLst>
                                    <p:set>
                                      <p:cBhvr>
                                        <p:cTn id="68" dur="1" fill="hold">
                                          <p:stCondLst>
                                            <p:cond delay="0"/>
                                          </p:stCondLst>
                                        </p:cTn>
                                        <p:tgtEl>
                                          <p:spTgt spid="50"/>
                                        </p:tgtEl>
                                        <p:attrNameLst>
                                          <p:attrName>style.visibility</p:attrName>
                                        </p:attrNameLst>
                                      </p:cBhvr>
                                      <p:to>
                                        <p:strVal val="visible"/>
                                      </p:to>
                                    </p:set>
                                    <p:animEffect transition="in" filter="dissolve">
                                      <p:cBhvr>
                                        <p:cTn id="69" dur="1000"/>
                                        <p:tgtEl>
                                          <p:spTgt spid="50"/>
                                        </p:tgtEl>
                                      </p:cBhvr>
                                    </p:animEffect>
                                  </p:childTnLst>
                                </p:cTn>
                              </p:par>
                            </p:childTnLst>
                          </p:cTn>
                        </p:par>
                        <p:par>
                          <p:cTn id="70" fill="hold">
                            <p:stCondLst>
                              <p:cond delay="6250"/>
                            </p:stCondLst>
                            <p:childTnLst>
                              <p:par>
                                <p:cTn id="71" presetID="42" presetClass="entr" presetSubtype="0" fill="hold" nodeType="afterEffect">
                                  <p:stCondLst>
                                    <p:cond delay="0"/>
                                  </p:stCondLst>
                                  <p:childTnLst>
                                    <p:set>
                                      <p:cBhvr>
                                        <p:cTn id="72" dur="1" fill="hold">
                                          <p:stCondLst>
                                            <p:cond delay="0"/>
                                          </p:stCondLst>
                                        </p:cTn>
                                        <p:tgtEl>
                                          <p:spTgt spid="51"/>
                                        </p:tgtEl>
                                        <p:attrNameLst>
                                          <p:attrName>style.visibility</p:attrName>
                                        </p:attrNameLst>
                                      </p:cBhvr>
                                      <p:to>
                                        <p:strVal val="visible"/>
                                      </p:to>
                                    </p:set>
                                    <p:animEffect transition="in" filter="fade">
                                      <p:cBhvr>
                                        <p:cTn id="73" dur="1000"/>
                                        <p:tgtEl>
                                          <p:spTgt spid="51"/>
                                        </p:tgtEl>
                                      </p:cBhvr>
                                    </p:animEffect>
                                    <p:anim calcmode="lin" valueType="num">
                                      <p:cBhvr>
                                        <p:cTn id="74" dur="1000" fill="hold"/>
                                        <p:tgtEl>
                                          <p:spTgt spid="51"/>
                                        </p:tgtEl>
                                        <p:attrNameLst>
                                          <p:attrName>ppt_x</p:attrName>
                                        </p:attrNameLst>
                                      </p:cBhvr>
                                      <p:tavLst>
                                        <p:tav tm="0">
                                          <p:val>
                                            <p:strVal val="#ppt_x"/>
                                          </p:val>
                                        </p:tav>
                                        <p:tav tm="100000">
                                          <p:val>
                                            <p:strVal val="#ppt_x"/>
                                          </p:val>
                                        </p:tav>
                                      </p:tavLst>
                                    </p:anim>
                                    <p:anim calcmode="lin" valueType="num">
                                      <p:cBhvr>
                                        <p:cTn id="75" dur="1000" fill="hold"/>
                                        <p:tgtEl>
                                          <p:spTgt spid="51"/>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250"/>
                                  </p:stCondLst>
                                  <p:childTnLst>
                                    <p:set>
                                      <p:cBhvr>
                                        <p:cTn id="77" dur="1" fill="hold">
                                          <p:stCondLst>
                                            <p:cond delay="0"/>
                                          </p:stCondLst>
                                        </p:cTn>
                                        <p:tgtEl>
                                          <p:spTgt spid="4"/>
                                        </p:tgtEl>
                                        <p:attrNameLst>
                                          <p:attrName>style.visibility</p:attrName>
                                        </p:attrNameLst>
                                      </p:cBhvr>
                                      <p:to>
                                        <p:strVal val="visible"/>
                                      </p:to>
                                    </p:set>
                                    <p:animEffect transition="in" filter="fade">
                                      <p:cBhvr>
                                        <p:cTn id="78" dur="1000"/>
                                        <p:tgtEl>
                                          <p:spTgt spid="4"/>
                                        </p:tgtEl>
                                      </p:cBhvr>
                                    </p:animEffect>
                                    <p:anim calcmode="lin" valueType="num">
                                      <p:cBhvr>
                                        <p:cTn id="79" dur="1000" fill="hold"/>
                                        <p:tgtEl>
                                          <p:spTgt spid="4"/>
                                        </p:tgtEl>
                                        <p:attrNameLst>
                                          <p:attrName>ppt_x</p:attrName>
                                        </p:attrNameLst>
                                      </p:cBhvr>
                                      <p:tavLst>
                                        <p:tav tm="0">
                                          <p:val>
                                            <p:strVal val="#ppt_x"/>
                                          </p:val>
                                        </p:tav>
                                        <p:tav tm="100000">
                                          <p:val>
                                            <p:strVal val="#ppt_x"/>
                                          </p:val>
                                        </p:tav>
                                      </p:tavLst>
                                    </p:anim>
                                    <p:anim calcmode="lin" valueType="num">
                                      <p:cBhvr>
                                        <p:cTn id="80" dur="1000" fill="hold"/>
                                        <p:tgtEl>
                                          <p:spTgt spid="4"/>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50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750"/>
                                  </p:stCondLst>
                                  <p:childTnLst>
                                    <p:set>
                                      <p:cBhvr>
                                        <p:cTn id="87" dur="1" fill="hold">
                                          <p:stCondLst>
                                            <p:cond delay="0"/>
                                          </p:stCondLst>
                                        </p:cTn>
                                        <p:tgtEl>
                                          <p:spTgt spid="60"/>
                                        </p:tgtEl>
                                        <p:attrNameLst>
                                          <p:attrName>style.visibility</p:attrName>
                                        </p:attrNameLst>
                                      </p:cBhvr>
                                      <p:to>
                                        <p:strVal val="visible"/>
                                      </p:to>
                                    </p:set>
                                    <p:animEffect transition="in" filter="fade">
                                      <p:cBhvr>
                                        <p:cTn id="88" dur="1000"/>
                                        <p:tgtEl>
                                          <p:spTgt spid="60"/>
                                        </p:tgtEl>
                                      </p:cBhvr>
                                    </p:animEffect>
                                    <p:anim calcmode="lin" valueType="num">
                                      <p:cBhvr>
                                        <p:cTn id="89" dur="1000" fill="hold"/>
                                        <p:tgtEl>
                                          <p:spTgt spid="60"/>
                                        </p:tgtEl>
                                        <p:attrNameLst>
                                          <p:attrName>ppt_x</p:attrName>
                                        </p:attrNameLst>
                                      </p:cBhvr>
                                      <p:tavLst>
                                        <p:tav tm="0">
                                          <p:val>
                                            <p:strVal val="#ppt_x"/>
                                          </p:val>
                                        </p:tav>
                                        <p:tav tm="100000">
                                          <p:val>
                                            <p:strVal val="#ppt_x"/>
                                          </p:val>
                                        </p:tav>
                                      </p:tavLst>
                                    </p:anim>
                                    <p:anim calcmode="lin" valueType="num">
                                      <p:cBhvr>
                                        <p:cTn id="90" dur="1000" fill="hold"/>
                                        <p:tgtEl>
                                          <p:spTgt spid="60"/>
                                        </p:tgtEl>
                                        <p:attrNameLst>
                                          <p:attrName>ppt_y</p:attrName>
                                        </p:attrNameLst>
                                      </p:cBhvr>
                                      <p:tavLst>
                                        <p:tav tm="0">
                                          <p:val>
                                            <p:strVal val="#ppt_y+.1"/>
                                          </p:val>
                                        </p:tav>
                                        <p:tav tm="100000">
                                          <p:val>
                                            <p:strVal val="#ppt_y"/>
                                          </p:val>
                                        </p:tav>
                                      </p:tavLst>
                                    </p:anim>
                                  </p:childTnLst>
                                </p:cTn>
                              </p:par>
                            </p:childTnLst>
                          </p:cTn>
                        </p:par>
                        <p:par>
                          <p:cTn id="91" fill="hold">
                            <p:stCondLst>
                              <p:cond delay="8000"/>
                            </p:stCondLst>
                            <p:childTnLst>
                              <p:par>
                                <p:cTn id="92" presetID="9" presetClass="entr" presetSubtype="0" fill="hold" nodeType="afterEffect">
                                  <p:stCondLst>
                                    <p:cond delay="0"/>
                                  </p:stCondLst>
                                  <p:childTnLst>
                                    <p:set>
                                      <p:cBhvr>
                                        <p:cTn id="93" dur="1" fill="hold">
                                          <p:stCondLst>
                                            <p:cond delay="0"/>
                                          </p:stCondLst>
                                        </p:cTn>
                                        <p:tgtEl>
                                          <p:spTgt spid="49"/>
                                        </p:tgtEl>
                                        <p:attrNameLst>
                                          <p:attrName>style.visibility</p:attrName>
                                        </p:attrNameLst>
                                      </p:cBhvr>
                                      <p:to>
                                        <p:strVal val="visible"/>
                                      </p:to>
                                    </p:set>
                                    <p:animEffect transition="in" filter="dissolve">
                                      <p:cBhvr>
                                        <p:cTn id="94" dur="1000"/>
                                        <p:tgtEl>
                                          <p:spTgt spid="49"/>
                                        </p:tgtEl>
                                      </p:cBhvr>
                                    </p:animEffect>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2"/>
                                        </p:tgtEl>
                                        <p:attrNameLst>
                                          <p:attrName>style.visibility</p:attrName>
                                        </p:attrNameLst>
                                      </p:cBhvr>
                                      <p:to>
                                        <p:strVal val="visible"/>
                                      </p:to>
                                    </p:set>
                                    <p:animEffect transition="in" filter="fade">
                                      <p:cBhvr>
                                        <p:cTn id="98" dur="1000"/>
                                        <p:tgtEl>
                                          <p:spTgt spid="52"/>
                                        </p:tgtEl>
                                      </p:cBhvr>
                                    </p:animEffect>
                                    <p:anim calcmode="lin" valueType="num">
                                      <p:cBhvr>
                                        <p:cTn id="99" dur="1000" fill="hold"/>
                                        <p:tgtEl>
                                          <p:spTgt spid="52"/>
                                        </p:tgtEl>
                                        <p:attrNameLst>
                                          <p:attrName>ppt_x</p:attrName>
                                        </p:attrNameLst>
                                      </p:cBhvr>
                                      <p:tavLst>
                                        <p:tav tm="0">
                                          <p:val>
                                            <p:strVal val="#ppt_x"/>
                                          </p:val>
                                        </p:tav>
                                        <p:tav tm="100000">
                                          <p:val>
                                            <p:strVal val="#ppt_x"/>
                                          </p:val>
                                        </p:tav>
                                      </p:tavLst>
                                    </p:anim>
                                    <p:anim calcmode="lin" valueType="num">
                                      <p:cBhvr>
                                        <p:cTn id="100" dur="1000" fill="hold"/>
                                        <p:tgtEl>
                                          <p:spTgt spid="52"/>
                                        </p:tgtEl>
                                        <p:attrNameLst>
                                          <p:attrName>ppt_y</p:attrName>
                                        </p:attrNameLst>
                                      </p:cBhvr>
                                      <p:tavLst>
                                        <p:tav tm="0">
                                          <p:val>
                                            <p:strVal val="#ppt_y+.1"/>
                                          </p:val>
                                        </p:tav>
                                        <p:tav tm="100000">
                                          <p:val>
                                            <p:strVal val="#ppt_y"/>
                                          </p:val>
                                        </p:tav>
                                      </p:tavLst>
                                    </p:anim>
                                  </p:childTnLst>
                                </p:cTn>
                              </p:par>
                              <p:par>
                                <p:cTn id="101" presetID="42" presetClass="entr" presetSubtype="0" fill="hold" nodeType="withEffect">
                                  <p:stCondLst>
                                    <p:cond delay="250"/>
                                  </p:stCondLst>
                                  <p:childTnLst>
                                    <p:set>
                                      <p:cBhvr>
                                        <p:cTn id="102" dur="1" fill="hold">
                                          <p:stCondLst>
                                            <p:cond delay="0"/>
                                          </p:stCondLst>
                                        </p:cTn>
                                        <p:tgtEl>
                                          <p:spTgt spid="44"/>
                                        </p:tgtEl>
                                        <p:attrNameLst>
                                          <p:attrName>style.visibility</p:attrName>
                                        </p:attrNameLst>
                                      </p:cBhvr>
                                      <p:to>
                                        <p:strVal val="visible"/>
                                      </p:to>
                                    </p:set>
                                    <p:animEffect transition="in" filter="fade">
                                      <p:cBhvr>
                                        <p:cTn id="103" dur="1000"/>
                                        <p:tgtEl>
                                          <p:spTgt spid="44"/>
                                        </p:tgtEl>
                                      </p:cBhvr>
                                    </p:animEffect>
                                    <p:anim calcmode="lin" valueType="num">
                                      <p:cBhvr>
                                        <p:cTn id="104" dur="1000" fill="hold"/>
                                        <p:tgtEl>
                                          <p:spTgt spid="44"/>
                                        </p:tgtEl>
                                        <p:attrNameLst>
                                          <p:attrName>ppt_x</p:attrName>
                                        </p:attrNameLst>
                                      </p:cBhvr>
                                      <p:tavLst>
                                        <p:tav tm="0">
                                          <p:val>
                                            <p:strVal val="#ppt_x"/>
                                          </p:val>
                                        </p:tav>
                                        <p:tav tm="100000">
                                          <p:val>
                                            <p:strVal val="#ppt_x"/>
                                          </p:val>
                                        </p:tav>
                                      </p:tavLst>
                                    </p:anim>
                                    <p:anim calcmode="lin" valueType="num">
                                      <p:cBhvr>
                                        <p:cTn id="105" dur="1000" fill="hold"/>
                                        <p:tgtEl>
                                          <p:spTgt spid="44"/>
                                        </p:tgtEl>
                                        <p:attrNameLst>
                                          <p:attrName>ppt_y</p:attrName>
                                        </p:attrNameLst>
                                      </p:cBhvr>
                                      <p:tavLst>
                                        <p:tav tm="0">
                                          <p:val>
                                            <p:strVal val="#ppt_y+.1"/>
                                          </p:val>
                                        </p:tav>
                                        <p:tav tm="100000">
                                          <p:val>
                                            <p:strVal val="#ppt_y"/>
                                          </p:val>
                                        </p:tav>
                                      </p:tavLst>
                                    </p:anim>
                                  </p:childTnLst>
                                </p:cTn>
                              </p:par>
                              <p:par>
                                <p:cTn id="106" presetID="42" presetClass="entr" presetSubtype="0" fill="hold" nodeType="withEffect">
                                  <p:stCondLst>
                                    <p:cond delay="500"/>
                                  </p:stCondLst>
                                  <p:childTnLst>
                                    <p:set>
                                      <p:cBhvr>
                                        <p:cTn id="107" dur="1" fill="hold">
                                          <p:stCondLst>
                                            <p:cond delay="0"/>
                                          </p:stCondLst>
                                        </p:cTn>
                                        <p:tgtEl>
                                          <p:spTgt spid="61"/>
                                        </p:tgtEl>
                                        <p:attrNameLst>
                                          <p:attrName>style.visibility</p:attrName>
                                        </p:attrNameLst>
                                      </p:cBhvr>
                                      <p:to>
                                        <p:strVal val="visible"/>
                                      </p:to>
                                    </p:set>
                                    <p:animEffect transition="in" filter="fade">
                                      <p:cBhvr>
                                        <p:cTn id="108" dur="1000"/>
                                        <p:tgtEl>
                                          <p:spTgt spid="61"/>
                                        </p:tgtEl>
                                      </p:cBhvr>
                                    </p:animEffect>
                                    <p:anim calcmode="lin" valueType="num">
                                      <p:cBhvr>
                                        <p:cTn id="109" dur="1000" fill="hold"/>
                                        <p:tgtEl>
                                          <p:spTgt spid="61"/>
                                        </p:tgtEl>
                                        <p:attrNameLst>
                                          <p:attrName>ppt_x</p:attrName>
                                        </p:attrNameLst>
                                      </p:cBhvr>
                                      <p:tavLst>
                                        <p:tav tm="0">
                                          <p:val>
                                            <p:strVal val="#ppt_x"/>
                                          </p:val>
                                        </p:tav>
                                        <p:tav tm="100000">
                                          <p:val>
                                            <p:strVal val="#ppt_x"/>
                                          </p:val>
                                        </p:tav>
                                      </p:tavLst>
                                    </p:anim>
                                    <p:anim calcmode="lin" valueType="num">
                                      <p:cBhvr>
                                        <p:cTn id="110" dur="1000" fill="hold"/>
                                        <p:tgtEl>
                                          <p:spTgt spid="61"/>
                                        </p:tgtEl>
                                        <p:attrNameLst>
                                          <p:attrName>ppt_y</p:attrName>
                                        </p:attrNameLst>
                                      </p:cBhvr>
                                      <p:tavLst>
                                        <p:tav tm="0">
                                          <p:val>
                                            <p:strVal val="#ppt_y+.1"/>
                                          </p:val>
                                        </p:tav>
                                        <p:tav tm="100000">
                                          <p:val>
                                            <p:strVal val="#ppt_y"/>
                                          </p:val>
                                        </p:tav>
                                      </p:tavLst>
                                    </p:anim>
                                  </p:childTnLst>
                                </p:cTn>
                              </p:par>
                              <p:par>
                                <p:cTn id="111" presetID="42" presetClass="entr" presetSubtype="0" fill="hold" nodeType="withEffect">
                                  <p:stCondLst>
                                    <p:cond delay="750"/>
                                  </p:stCondLst>
                                  <p:childTnLst>
                                    <p:set>
                                      <p:cBhvr>
                                        <p:cTn id="112" dur="1" fill="hold">
                                          <p:stCondLst>
                                            <p:cond delay="0"/>
                                          </p:stCondLst>
                                        </p:cTn>
                                        <p:tgtEl>
                                          <p:spTgt spid="62"/>
                                        </p:tgtEl>
                                        <p:attrNameLst>
                                          <p:attrName>style.visibility</p:attrName>
                                        </p:attrNameLst>
                                      </p:cBhvr>
                                      <p:to>
                                        <p:strVal val="visible"/>
                                      </p:to>
                                    </p:set>
                                    <p:animEffect transition="in" filter="fade">
                                      <p:cBhvr>
                                        <p:cTn id="113" dur="1000"/>
                                        <p:tgtEl>
                                          <p:spTgt spid="62"/>
                                        </p:tgtEl>
                                      </p:cBhvr>
                                    </p:animEffect>
                                    <p:anim calcmode="lin" valueType="num">
                                      <p:cBhvr>
                                        <p:cTn id="114" dur="1000" fill="hold"/>
                                        <p:tgtEl>
                                          <p:spTgt spid="62"/>
                                        </p:tgtEl>
                                        <p:attrNameLst>
                                          <p:attrName>ppt_x</p:attrName>
                                        </p:attrNameLst>
                                      </p:cBhvr>
                                      <p:tavLst>
                                        <p:tav tm="0">
                                          <p:val>
                                            <p:strVal val="#ppt_x"/>
                                          </p:val>
                                        </p:tav>
                                        <p:tav tm="100000">
                                          <p:val>
                                            <p:strVal val="#ppt_x"/>
                                          </p:val>
                                        </p:tav>
                                      </p:tavLst>
                                    </p:anim>
                                    <p:anim calcmode="lin" valueType="num">
                                      <p:cBhvr>
                                        <p:cTn id="115"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28"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017F8A9A-8873-420C-A0F3-DCF804F6E77D}"/>
              </a:ext>
            </a:extLst>
          </p:cNvPr>
          <p:cNvGrpSpPr/>
          <p:nvPr/>
        </p:nvGrpSpPr>
        <p:grpSpPr>
          <a:xfrm>
            <a:off x="1869597" y="4168300"/>
            <a:ext cx="1167705" cy="1805774"/>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2169584" y="4270649"/>
            <a:ext cx="5484250" cy="1609438"/>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1869596" y="1627610"/>
            <a:ext cx="1167705" cy="1805774"/>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2169584" y="1729958"/>
            <a:ext cx="5484250" cy="1609437"/>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72" name="Group 71">
            <a:extLst>
              <a:ext uri="{FF2B5EF4-FFF2-40B4-BE49-F238E27FC236}">
                <a16:creationId xmlns:a16="http://schemas.microsoft.com/office/drawing/2014/main" id="{F6FBC971-4E49-4A5F-BEDB-FA471818AF93}"/>
              </a:ext>
            </a:extLst>
          </p:cNvPr>
          <p:cNvGrpSpPr/>
          <p:nvPr/>
        </p:nvGrpSpPr>
        <p:grpSpPr>
          <a:xfrm>
            <a:off x="6555990" y="2094683"/>
            <a:ext cx="905256" cy="798759"/>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76" name="Group 75">
            <a:extLst>
              <a:ext uri="{FF2B5EF4-FFF2-40B4-BE49-F238E27FC236}">
                <a16:creationId xmlns:a16="http://schemas.microsoft.com/office/drawing/2014/main" id="{6CFAD777-0D58-4914-A1BB-A5E3C080F262}"/>
              </a:ext>
            </a:extLst>
          </p:cNvPr>
          <p:cNvGrpSpPr/>
          <p:nvPr/>
        </p:nvGrpSpPr>
        <p:grpSpPr>
          <a:xfrm>
            <a:off x="6527594" y="4667359"/>
            <a:ext cx="905256" cy="798758"/>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64" name="TextBox 63">
            <a:extLst>
              <a:ext uri="{FF2B5EF4-FFF2-40B4-BE49-F238E27FC236}">
                <a16:creationId xmlns:a16="http://schemas.microsoft.com/office/drawing/2014/main" id="{D54C0C71-E2DF-42C3-B1DD-A4E0119AB455}"/>
              </a:ext>
            </a:extLst>
          </p:cNvPr>
          <p:cNvSpPr txBox="1"/>
          <p:nvPr/>
        </p:nvSpPr>
        <p:spPr>
          <a:xfrm>
            <a:off x="8061960" y="5334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0" name="TextBox 89">
            <a:extLst>
              <a:ext uri="{FF2B5EF4-FFF2-40B4-BE49-F238E27FC236}">
                <a16:creationId xmlns:a16="http://schemas.microsoft.com/office/drawing/2014/main" id="{B6E6668D-C785-4A7B-A4BB-8227F828A997}"/>
              </a:ext>
            </a:extLst>
          </p:cNvPr>
          <p:cNvSpPr txBox="1"/>
          <p:nvPr/>
        </p:nvSpPr>
        <p:spPr>
          <a:xfrm>
            <a:off x="8061960" y="26670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grpSp>
        <p:nvGrpSpPr>
          <p:cNvPr id="5" name="Group 4">
            <a:extLst>
              <a:ext uri="{FF2B5EF4-FFF2-40B4-BE49-F238E27FC236}">
                <a16:creationId xmlns:a16="http://schemas.microsoft.com/office/drawing/2014/main" id="{B4FB8741-D62B-4F8C-A921-C4470D0C77FA}"/>
              </a:ext>
            </a:extLst>
          </p:cNvPr>
          <p:cNvGrpSpPr/>
          <p:nvPr/>
        </p:nvGrpSpPr>
        <p:grpSpPr>
          <a:xfrm>
            <a:off x="606248" y="1524000"/>
            <a:ext cx="2092120" cy="2011680"/>
            <a:chOff x="606248" y="1524000"/>
            <a:chExt cx="2092120" cy="2011680"/>
          </a:xfrm>
        </p:grpSpPr>
        <p:grpSp>
          <p:nvGrpSpPr>
            <p:cNvPr id="96" name="Group 95">
              <a:extLst>
                <a:ext uri="{FF2B5EF4-FFF2-40B4-BE49-F238E27FC236}">
                  <a16:creationId xmlns:a16="http://schemas.microsoft.com/office/drawing/2014/main" id="{927689B5-70B8-434B-AFB0-034C75F1BD01}"/>
                </a:ext>
              </a:extLst>
            </p:cNvPr>
            <p:cNvGrpSpPr/>
            <p:nvPr/>
          </p:nvGrpSpPr>
          <p:grpSpPr>
            <a:xfrm>
              <a:off x="606248" y="1524000"/>
              <a:ext cx="2092120" cy="2011680"/>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sp>
          <p:nvSpPr>
            <p:cNvPr id="91" name="Freeform 12">
              <a:extLst>
                <a:ext uri="{FF2B5EF4-FFF2-40B4-BE49-F238E27FC236}">
                  <a16:creationId xmlns:a16="http://schemas.microsoft.com/office/drawing/2014/main" id="{2BB93C4A-A908-4FDB-B65F-A0C3354153FB}"/>
                </a:ext>
              </a:extLst>
            </p:cNvPr>
            <p:cNvSpPr>
              <a:spLocks noChangeAspect="1" noChangeArrowheads="1"/>
            </p:cNvSpPr>
            <p:nvPr/>
          </p:nvSpPr>
          <p:spPr bwMode="auto">
            <a:xfrm>
              <a:off x="929319" y="2747883"/>
              <a:ext cx="365760" cy="291114"/>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54545"/>
            </a:solidFill>
            <a:ln>
              <a:noFill/>
            </a:ln>
            <a:effectLst/>
          </p:spPr>
          <p:txBody>
            <a:bodyPr wrap="none" anchor="ctr"/>
            <a:lstStyle/>
            <a:p>
              <a:endParaRPr lang="en-US"/>
            </a:p>
          </p:txBody>
        </p:sp>
      </p:grpSp>
      <p:grpSp>
        <p:nvGrpSpPr>
          <p:cNvPr id="6" name="Group 5">
            <a:extLst>
              <a:ext uri="{FF2B5EF4-FFF2-40B4-BE49-F238E27FC236}">
                <a16:creationId xmlns:a16="http://schemas.microsoft.com/office/drawing/2014/main" id="{757A2F41-EBB3-450F-949A-D8E5DC0934FB}"/>
              </a:ext>
            </a:extLst>
          </p:cNvPr>
          <p:cNvGrpSpPr/>
          <p:nvPr/>
        </p:nvGrpSpPr>
        <p:grpSpPr>
          <a:xfrm>
            <a:off x="602896" y="4064690"/>
            <a:ext cx="2092120" cy="2011680"/>
            <a:chOff x="602896" y="4064690"/>
            <a:chExt cx="2092120" cy="2011680"/>
          </a:xfrm>
        </p:grpSpPr>
        <p:grpSp>
          <p:nvGrpSpPr>
            <p:cNvPr id="97" name="Group 96">
              <a:extLst>
                <a:ext uri="{FF2B5EF4-FFF2-40B4-BE49-F238E27FC236}">
                  <a16:creationId xmlns:a16="http://schemas.microsoft.com/office/drawing/2014/main" id="{038B9D16-4618-4E70-AF46-4AA87EFE297E}"/>
                </a:ext>
              </a:extLst>
            </p:cNvPr>
            <p:cNvGrpSpPr/>
            <p:nvPr/>
          </p:nvGrpSpPr>
          <p:grpSpPr>
            <a:xfrm>
              <a:off x="602896" y="4064690"/>
              <a:ext cx="2092120" cy="2011680"/>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sp>
          <p:nvSpPr>
            <p:cNvPr id="108" name="Freeform 22">
              <a:extLst>
                <a:ext uri="{FF2B5EF4-FFF2-40B4-BE49-F238E27FC236}">
                  <a16:creationId xmlns:a16="http://schemas.microsoft.com/office/drawing/2014/main" id="{1A621A7D-9A94-4B4A-814B-7562F7AE516E}"/>
                </a:ext>
              </a:extLst>
            </p:cNvPr>
            <p:cNvSpPr>
              <a:spLocks noChangeAspect="1" noChangeArrowheads="1"/>
            </p:cNvSpPr>
            <p:nvPr/>
          </p:nvSpPr>
          <p:spPr bwMode="auto">
            <a:xfrm>
              <a:off x="869255" y="5270486"/>
              <a:ext cx="457200" cy="351888"/>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54545"/>
            </a:solidFill>
            <a:ln>
              <a:noFill/>
            </a:ln>
            <a:effectLst/>
          </p:spPr>
          <p:txBody>
            <a:bodyPr wrap="none" anchor="ctr"/>
            <a:lstStyle/>
            <a:p>
              <a:endParaRPr lang="en-US"/>
            </a:p>
          </p:txBody>
        </p:sp>
      </p:grpSp>
    </p:spTree>
    <p:extLst>
      <p:ext uri="{BB962C8B-B14F-4D97-AF65-F5344CB8AC3E}">
        <p14:creationId xmlns:p14="http://schemas.microsoft.com/office/powerpoint/2010/main" val="3159325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500"/>
                                        <p:tgtEl>
                                          <p:spTgt spid="6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90">
                                            <p:txEl>
                                              <p:pRg st="0" end="0"/>
                                            </p:txEl>
                                          </p:spTgt>
                                        </p:tgtEl>
                                        <p:attrNameLst>
                                          <p:attrName>style.visibility</p:attrName>
                                        </p:attrNameLst>
                                      </p:cBhvr>
                                      <p:to>
                                        <p:strVal val="visible"/>
                                      </p:to>
                                    </p:set>
                                    <p:animEffect transition="in" filter="fade">
                                      <p:cBhvr>
                                        <p:cTn id="11" dur="500"/>
                                        <p:tgtEl>
                                          <p:spTgt spid="90">
                                            <p:txEl>
                                              <p:pRg st="0" end="0"/>
                                            </p:txEl>
                                          </p:spTgt>
                                        </p:tgtEl>
                                      </p:cBhvr>
                                    </p:animEffect>
                                    <p:anim calcmode="lin" valueType="num">
                                      <p:cBhvr>
                                        <p:cTn id="12" dur="500" fill="hold"/>
                                        <p:tgtEl>
                                          <p:spTgt spid="9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90">
                                            <p:txEl>
                                              <p:pRg st="2" end="2"/>
                                            </p:txEl>
                                          </p:spTgt>
                                        </p:tgtEl>
                                        <p:attrNameLst>
                                          <p:attrName>style.visibility</p:attrName>
                                        </p:attrNameLst>
                                      </p:cBhvr>
                                      <p:to>
                                        <p:strVal val="visible"/>
                                      </p:to>
                                    </p:set>
                                    <p:animEffect transition="in" filter="fade">
                                      <p:cBhvr>
                                        <p:cTn id="17" dur="500"/>
                                        <p:tgtEl>
                                          <p:spTgt spid="90">
                                            <p:txEl>
                                              <p:pRg st="2" end="2"/>
                                            </p:txEl>
                                          </p:spTgt>
                                        </p:tgtEl>
                                      </p:cBhvr>
                                    </p:animEffect>
                                    <p:anim calcmode="lin" valueType="num">
                                      <p:cBhvr>
                                        <p:cTn id="18" dur="500" fill="hold"/>
                                        <p:tgtEl>
                                          <p:spTgt spid="9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9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90">
                                            <p:txEl>
                                              <p:pRg st="4" end="4"/>
                                            </p:txEl>
                                          </p:spTgt>
                                        </p:tgtEl>
                                        <p:attrNameLst>
                                          <p:attrName>style.visibility</p:attrName>
                                        </p:attrNameLst>
                                      </p:cBhvr>
                                      <p:to>
                                        <p:strVal val="visible"/>
                                      </p:to>
                                    </p:set>
                                    <p:animEffect transition="in" filter="fade">
                                      <p:cBhvr>
                                        <p:cTn id="23" dur="500"/>
                                        <p:tgtEl>
                                          <p:spTgt spid="90">
                                            <p:txEl>
                                              <p:pRg st="4" end="4"/>
                                            </p:txEl>
                                          </p:spTgt>
                                        </p:tgtEl>
                                      </p:cBhvr>
                                    </p:animEffect>
                                    <p:anim calcmode="lin" valueType="num">
                                      <p:cBhvr>
                                        <p:cTn id="24" dur="500" fill="hold"/>
                                        <p:tgtEl>
                                          <p:spTgt spid="9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9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90">
                                            <p:txEl>
                                              <p:pRg st="5" end="5"/>
                                            </p:txEl>
                                          </p:spTgt>
                                        </p:tgtEl>
                                        <p:attrNameLst>
                                          <p:attrName>style.visibility</p:attrName>
                                        </p:attrNameLst>
                                      </p:cBhvr>
                                      <p:to>
                                        <p:strVal val="visible"/>
                                      </p:to>
                                    </p:set>
                                    <p:animEffect transition="in" filter="fade">
                                      <p:cBhvr>
                                        <p:cTn id="29" dur="500"/>
                                        <p:tgtEl>
                                          <p:spTgt spid="90">
                                            <p:txEl>
                                              <p:pRg st="5" end="5"/>
                                            </p:txEl>
                                          </p:spTgt>
                                        </p:tgtEl>
                                      </p:cBhvr>
                                    </p:animEffect>
                                    <p:anim calcmode="lin" valueType="num">
                                      <p:cBhvr>
                                        <p:cTn id="30" dur="500" fill="hold"/>
                                        <p:tgtEl>
                                          <p:spTgt spid="9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9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90">
                                            <p:txEl>
                                              <p:pRg st="6" end="6"/>
                                            </p:txEl>
                                          </p:spTgt>
                                        </p:tgtEl>
                                        <p:attrNameLst>
                                          <p:attrName>style.visibility</p:attrName>
                                        </p:attrNameLst>
                                      </p:cBhvr>
                                      <p:to>
                                        <p:strVal val="visible"/>
                                      </p:to>
                                    </p:set>
                                    <p:animEffect transition="in" filter="fade">
                                      <p:cBhvr>
                                        <p:cTn id="35" dur="500"/>
                                        <p:tgtEl>
                                          <p:spTgt spid="90">
                                            <p:txEl>
                                              <p:pRg st="6" end="6"/>
                                            </p:txEl>
                                          </p:spTgt>
                                        </p:tgtEl>
                                      </p:cBhvr>
                                    </p:animEffect>
                                    <p:anim calcmode="lin" valueType="num">
                                      <p:cBhvr>
                                        <p:cTn id="36" dur="500" fill="hold"/>
                                        <p:tgtEl>
                                          <p:spTgt spid="9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9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2" presetClass="entr" presetSubtype="8" fill="hold" nodeType="after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1000" fill="hold"/>
                                        <p:tgtEl>
                                          <p:spTgt spid="5"/>
                                        </p:tgtEl>
                                        <p:attrNameLst>
                                          <p:attrName>ppt_x</p:attrName>
                                        </p:attrNameLst>
                                      </p:cBhvr>
                                      <p:tavLst>
                                        <p:tav tm="0">
                                          <p:val>
                                            <p:strVal val="0-#ppt_w/2"/>
                                          </p:val>
                                        </p:tav>
                                        <p:tav tm="100000">
                                          <p:val>
                                            <p:strVal val="#ppt_x"/>
                                          </p:val>
                                        </p:tav>
                                      </p:tavLst>
                                    </p:anim>
                                    <p:anim calcmode="lin" valueType="num">
                                      <p:cBhvr additive="base">
                                        <p:cTn id="42" dur="1000" fill="hold"/>
                                        <p:tgtEl>
                                          <p:spTgt spid="5"/>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99"/>
                                        </p:tgtEl>
                                        <p:attrNameLst>
                                          <p:attrName>style.visibility</p:attrName>
                                        </p:attrNameLst>
                                      </p:cBhvr>
                                      <p:to>
                                        <p:strVal val="visible"/>
                                      </p:to>
                                    </p:set>
                                    <p:anim calcmode="lin" valueType="num">
                                      <p:cBhvr additive="base">
                                        <p:cTn id="45" dur="1000" fill="hold"/>
                                        <p:tgtEl>
                                          <p:spTgt spid="99"/>
                                        </p:tgtEl>
                                        <p:attrNameLst>
                                          <p:attrName>ppt_x</p:attrName>
                                        </p:attrNameLst>
                                      </p:cBhvr>
                                      <p:tavLst>
                                        <p:tav tm="0">
                                          <p:val>
                                            <p:strVal val="0-#ppt_w/2"/>
                                          </p:val>
                                        </p:tav>
                                        <p:tav tm="100000">
                                          <p:val>
                                            <p:strVal val="#ppt_x"/>
                                          </p:val>
                                        </p:tav>
                                      </p:tavLst>
                                    </p:anim>
                                    <p:anim calcmode="lin" valueType="num">
                                      <p:cBhvr additive="base">
                                        <p:cTn id="46" dur="1000" fill="hold"/>
                                        <p:tgtEl>
                                          <p:spTgt spid="99"/>
                                        </p:tgtEl>
                                        <p:attrNameLst>
                                          <p:attrName>ppt_y</p:attrName>
                                        </p:attrNameLst>
                                      </p:cBhvr>
                                      <p:tavLst>
                                        <p:tav tm="0">
                                          <p:val>
                                            <p:strVal val="#ppt_y"/>
                                          </p:val>
                                        </p:tav>
                                        <p:tav tm="100000">
                                          <p:val>
                                            <p:strVal val="#ppt_y"/>
                                          </p:val>
                                        </p:tav>
                                      </p:tavLst>
                                    </p:anim>
                                  </p:childTnLst>
                                </p:cTn>
                              </p:par>
                            </p:childTnLst>
                          </p:cTn>
                        </p:par>
                        <p:par>
                          <p:cTn id="47" fill="hold">
                            <p:stCondLst>
                              <p:cond delay="4000"/>
                            </p:stCondLst>
                            <p:childTnLst>
                              <p:par>
                                <p:cTn id="48" presetID="22" presetClass="entr" presetSubtype="8" fill="hold" nodeType="afterEffect">
                                  <p:stCondLst>
                                    <p:cond delay="0"/>
                                  </p:stCondLst>
                                  <p:childTnLst>
                                    <p:set>
                                      <p:cBhvr>
                                        <p:cTn id="49" dur="1" fill="hold">
                                          <p:stCondLst>
                                            <p:cond delay="0"/>
                                          </p:stCondLst>
                                        </p:cTn>
                                        <p:tgtEl>
                                          <p:spTgt spid="102"/>
                                        </p:tgtEl>
                                        <p:attrNameLst>
                                          <p:attrName>style.visibility</p:attrName>
                                        </p:attrNameLst>
                                      </p:cBhvr>
                                      <p:to>
                                        <p:strVal val="visible"/>
                                      </p:to>
                                    </p:set>
                                    <p:animEffect transition="in" filter="wipe(left)">
                                      <p:cBhvr>
                                        <p:cTn id="50" dur="1000"/>
                                        <p:tgtEl>
                                          <p:spTgt spid="102"/>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72"/>
                                        </p:tgtEl>
                                        <p:attrNameLst>
                                          <p:attrName>style.visibility</p:attrName>
                                        </p:attrNameLst>
                                      </p:cBhvr>
                                      <p:to>
                                        <p:strVal val="visible"/>
                                      </p:to>
                                    </p:set>
                                    <p:anim calcmode="lin" valueType="num">
                                      <p:cBhvr>
                                        <p:cTn id="54" dur="500" fill="hold"/>
                                        <p:tgtEl>
                                          <p:spTgt spid="72"/>
                                        </p:tgtEl>
                                        <p:attrNameLst>
                                          <p:attrName>ppt_w</p:attrName>
                                        </p:attrNameLst>
                                      </p:cBhvr>
                                      <p:tavLst>
                                        <p:tav tm="0">
                                          <p:val>
                                            <p:fltVal val="0"/>
                                          </p:val>
                                        </p:tav>
                                        <p:tav tm="100000">
                                          <p:val>
                                            <p:strVal val="#ppt_w"/>
                                          </p:val>
                                        </p:tav>
                                      </p:tavLst>
                                    </p:anim>
                                    <p:anim calcmode="lin" valueType="num">
                                      <p:cBhvr>
                                        <p:cTn id="55" dur="500" fill="hold"/>
                                        <p:tgtEl>
                                          <p:spTgt spid="72"/>
                                        </p:tgtEl>
                                        <p:attrNameLst>
                                          <p:attrName>ppt_h</p:attrName>
                                        </p:attrNameLst>
                                      </p:cBhvr>
                                      <p:tavLst>
                                        <p:tav tm="0">
                                          <p:val>
                                            <p:fltVal val="0"/>
                                          </p:val>
                                        </p:tav>
                                        <p:tav tm="100000">
                                          <p:val>
                                            <p:strVal val="#ppt_h"/>
                                          </p:val>
                                        </p:tav>
                                      </p:tavLst>
                                    </p:anim>
                                    <p:animEffect transition="in" filter="fade">
                                      <p:cBhvr>
                                        <p:cTn id="56" dur="500"/>
                                        <p:tgtEl>
                                          <p:spTgt spid="72"/>
                                        </p:tgtEl>
                                      </p:cBhvr>
                                    </p:animEffect>
                                  </p:childTnLst>
                                </p:cTn>
                              </p:par>
                            </p:childTnLst>
                          </p:cTn>
                        </p:par>
                        <p:par>
                          <p:cTn id="57" fill="hold">
                            <p:stCondLst>
                              <p:cond delay="5500"/>
                            </p:stCondLst>
                            <p:childTnLst>
                              <p:par>
                                <p:cTn id="58" presetID="2" presetClass="entr" presetSubtype="8" fill="hold" nodeType="afterEffect">
                                  <p:stCondLst>
                                    <p:cond delay="0"/>
                                  </p:stCondLst>
                                  <p:childTnLst>
                                    <p:set>
                                      <p:cBhvr>
                                        <p:cTn id="59" dur="1" fill="hold">
                                          <p:stCondLst>
                                            <p:cond delay="0"/>
                                          </p:stCondLst>
                                        </p:cTn>
                                        <p:tgtEl>
                                          <p:spTgt spid="6"/>
                                        </p:tgtEl>
                                        <p:attrNameLst>
                                          <p:attrName>style.visibility</p:attrName>
                                        </p:attrNameLst>
                                      </p:cBhvr>
                                      <p:to>
                                        <p:strVal val="visible"/>
                                      </p:to>
                                    </p:set>
                                    <p:anim calcmode="lin" valueType="num">
                                      <p:cBhvr additive="base">
                                        <p:cTn id="60" dur="1000" fill="hold"/>
                                        <p:tgtEl>
                                          <p:spTgt spid="6"/>
                                        </p:tgtEl>
                                        <p:attrNameLst>
                                          <p:attrName>ppt_x</p:attrName>
                                        </p:attrNameLst>
                                      </p:cBhvr>
                                      <p:tavLst>
                                        <p:tav tm="0">
                                          <p:val>
                                            <p:strVal val="0-#ppt_w/2"/>
                                          </p:val>
                                        </p:tav>
                                        <p:tav tm="100000">
                                          <p:val>
                                            <p:strVal val="#ppt_x"/>
                                          </p:val>
                                        </p:tav>
                                      </p:tavLst>
                                    </p:anim>
                                    <p:anim calcmode="lin" valueType="num">
                                      <p:cBhvr additive="base">
                                        <p:cTn id="61" dur="1000" fill="hold"/>
                                        <p:tgtEl>
                                          <p:spTgt spid="6"/>
                                        </p:tgtEl>
                                        <p:attrNameLst>
                                          <p:attrName>ppt_y</p:attrName>
                                        </p:attrNameLst>
                                      </p:cBhvr>
                                      <p:tavLst>
                                        <p:tav tm="0">
                                          <p:val>
                                            <p:strVal val="#ppt_y"/>
                                          </p:val>
                                        </p:tav>
                                        <p:tav tm="100000">
                                          <p:val>
                                            <p:strVal val="#ppt_y"/>
                                          </p:val>
                                        </p:tav>
                                      </p:tavLst>
                                    </p:anim>
                                  </p:childTnLst>
                                </p:cTn>
                              </p:par>
                              <p:par>
                                <p:cTn id="62" presetID="2" presetClass="entr" presetSubtype="8" fill="hold" nodeType="withEffect">
                                  <p:stCondLst>
                                    <p:cond delay="0"/>
                                  </p:stCondLst>
                                  <p:childTnLst>
                                    <p:set>
                                      <p:cBhvr>
                                        <p:cTn id="63" dur="1" fill="hold">
                                          <p:stCondLst>
                                            <p:cond delay="0"/>
                                          </p:stCondLst>
                                        </p:cTn>
                                        <p:tgtEl>
                                          <p:spTgt spid="100"/>
                                        </p:tgtEl>
                                        <p:attrNameLst>
                                          <p:attrName>style.visibility</p:attrName>
                                        </p:attrNameLst>
                                      </p:cBhvr>
                                      <p:to>
                                        <p:strVal val="visible"/>
                                      </p:to>
                                    </p:set>
                                    <p:anim calcmode="lin" valueType="num">
                                      <p:cBhvr additive="base">
                                        <p:cTn id="64" dur="1000" fill="hold"/>
                                        <p:tgtEl>
                                          <p:spTgt spid="100"/>
                                        </p:tgtEl>
                                        <p:attrNameLst>
                                          <p:attrName>ppt_x</p:attrName>
                                        </p:attrNameLst>
                                      </p:cBhvr>
                                      <p:tavLst>
                                        <p:tav tm="0">
                                          <p:val>
                                            <p:strVal val="0-#ppt_w/2"/>
                                          </p:val>
                                        </p:tav>
                                        <p:tav tm="100000">
                                          <p:val>
                                            <p:strVal val="#ppt_x"/>
                                          </p:val>
                                        </p:tav>
                                      </p:tavLst>
                                    </p:anim>
                                    <p:anim calcmode="lin" valueType="num">
                                      <p:cBhvr additive="base">
                                        <p:cTn id="65" dur="1000" fill="hold"/>
                                        <p:tgtEl>
                                          <p:spTgt spid="100"/>
                                        </p:tgtEl>
                                        <p:attrNameLst>
                                          <p:attrName>ppt_y</p:attrName>
                                        </p:attrNameLst>
                                      </p:cBhvr>
                                      <p:tavLst>
                                        <p:tav tm="0">
                                          <p:val>
                                            <p:strVal val="#ppt_y"/>
                                          </p:val>
                                        </p:tav>
                                        <p:tav tm="100000">
                                          <p:val>
                                            <p:strVal val="#ppt_y"/>
                                          </p:val>
                                        </p:tav>
                                      </p:tavLst>
                                    </p:anim>
                                  </p:childTnLst>
                                </p:cTn>
                              </p:par>
                            </p:childTnLst>
                          </p:cTn>
                        </p:par>
                        <p:par>
                          <p:cTn id="66" fill="hold">
                            <p:stCondLst>
                              <p:cond delay="6500"/>
                            </p:stCondLst>
                            <p:childTnLst>
                              <p:par>
                                <p:cTn id="67" presetID="22" presetClass="entr" presetSubtype="8"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left)">
                                      <p:cBhvr>
                                        <p:cTn id="69" dur="1000"/>
                                        <p:tgtEl>
                                          <p:spTgt spid="103"/>
                                        </p:tgtEl>
                                      </p:cBhvr>
                                    </p:animEffect>
                                  </p:childTnLst>
                                </p:cTn>
                              </p:par>
                            </p:childTnLst>
                          </p:cTn>
                        </p:par>
                        <p:par>
                          <p:cTn id="70" fill="hold">
                            <p:stCondLst>
                              <p:cond delay="7500"/>
                            </p:stCondLst>
                            <p:childTnLst>
                              <p:par>
                                <p:cTn id="71" presetID="53" presetClass="entr" presetSubtype="16" fill="hold" nodeType="afterEffect">
                                  <p:stCondLst>
                                    <p:cond delay="0"/>
                                  </p:stCondLst>
                                  <p:childTnLst>
                                    <p:set>
                                      <p:cBhvr>
                                        <p:cTn id="72" dur="1" fill="hold">
                                          <p:stCondLst>
                                            <p:cond delay="0"/>
                                          </p:stCondLst>
                                        </p:cTn>
                                        <p:tgtEl>
                                          <p:spTgt spid="76"/>
                                        </p:tgtEl>
                                        <p:attrNameLst>
                                          <p:attrName>style.visibility</p:attrName>
                                        </p:attrNameLst>
                                      </p:cBhvr>
                                      <p:to>
                                        <p:strVal val="visible"/>
                                      </p:to>
                                    </p:set>
                                    <p:anim calcmode="lin" valueType="num">
                                      <p:cBhvr>
                                        <p:cTn id="73" dur="500" fill="hold"/>
                                        <p:tgtEl>
                                          <p:spTgt spid="76"/>
                                        </p:tgtEl>
                                        <p:attrNameLst>
                                          <p:attrName>ppt_w</p:attrName>
                                        </p:attrNameLst>
                                      </p:cBhvr>
                                      <p:tavLst>
                                        <p:tav tm="0">
                                          <p:val>
                                            <p:fltVal val="0"/>
                                          </p:val>
                                        </p:tav>
                                        <p:tav tm="100000">
                                          <p:val>
                                            <p:strVal val="#ppt_w"/>
                                          </p:val>
                                        </p:tav>
                                      </p:tavLst>
                                    </p:anim>
                                    <p:anim calcmode="lin" valueType="num">
                                      <p:cBhvr>
                                        <p:cTn id="74" dur="500" fill="hold"/>
                                        <p:tgtEl>
                                          <p:spTgt spid="76"/>
                                        </p:tgtEl>
                                        <p:attrNameLst>
                                          <p:attrName>ppt_h</p:attrName>
                                        </p:attrNameLst>
                                      </p:cBhvr>
                                      <p:tavLst>
                                        <p:tav tm="0">
                                          <p:val>
                                            <p:fltVal val="0"/>
                                          </p:val>
                                        </p:tav>
                                        <p:tav tm="100000">
                                          <p:val>
                                            <p:strVal val="#ppt_h"/>
                                          </p:val>
                                        </p:tav>
                                      </p:tavLst>
                                    </p:anim>
                                    <p:animEffect transition="in" filter="fade">
                                      <p:cBhvr>
                                        <p:cTn id="75"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90"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101" name="Group 100">
            <a:extLst>
              <a:ext uri="{FF2B5EF4-FFF2-40B4-BE49-F238E27FC236}">
                <a16:creationId xmlns:a16="http://schemas.microsoft.com/office/drawing/2014/main" id="{3EE95ABF-0B82-4359-B1AB-0F91D714BEB8}"/>
              </a:ext>
            </a:extLst>
          </p:cNvPr>
          <p:cNvGrpSpPr/>
          <p:nvPr/>
        </p:nvGrpSpPr>
        <p:grpSpPr>
          <a:xfrm>
            <a:off x="2895002" y="4938176"/>
            <a:ext cx="1061550" cy="1641613"/>
            <a:chOff x="2895002" y="4938176"/>
            <a:chExt cx="1061550" cy="1641613"/>
          </a:xfrm>
          <a:solidFill>
            <a:schemeClr val="bg1">
              <a:lumMod val="65000"/>
            </a:schemeClr>
          </a:solidFill>
        </p:grpSpPr>
        <p:sp>
          <p:nvSpPr>
            <p:cNvPr id="65" name="Freeform: Shape 64">
              <a:extLst>
                <a:ext uri="{FF2B5EF4-FFF2-40B4-BE49-F238E27FC236}">
                  <a16:creationId xmlns:a16="http://schemas.microsoft.com/office/drawing/2014/main" id="{C5C54C26-2348-4331-BFB9-DB48D4AFD660}"/>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9D8FDA1F-C883-4759-A9CF-A858E3BC01A7}"/>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33AEACAF-DEE0-47B2-819C-FA8011A044D9}"/>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 name="Group 103">
            <a:extLst>
              <a:ext uri="{FF2B5EF4-FFF2-40B4-BE49-F238E27FC236}">
                <a16:creationId xmlns:a16="http://schemas.microsoft.com/office/drawing/2014/main" id="{6325BFEF-405A-43DF-8592-2E21B87CB6E2}"/>
              </a:ext>
            </a:extLst>
          </p:cNvPr>
          <p:cNvGrpSpPr/>
          <p:nvPr/>
        </p:nvGrpSpPr>
        <p:grpSpPr>
          <a:xfrm>
            <a:off x="3167718" y="5031220"/>
            <a:ext cx="4985682" cy="1463125"/>
            <a:chOff x="3167718" y="5031220"/>
            <a:chExt cx="4985682" cy="1463125"/>
          </a:xfrm>
        </p:grpSpPr>
        <p:sp>
          <p:nvSpPr>
            <p:cNvPr id="66" name="Freeform: Shape 65">
              <a:extLst>
                <a:ext uri="{FF2B5EF4-FFF2-40B4-BE49-F238E27FC236}">
                  <a16:creationId xmlns:a16="http://schemas.microsoft.com/office/drawing/2014/main" id="{E260E98B-2941-44E6-916E-FED5B1F96DFB}"/>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5959035-CDCB-45C4-A188-89C6041C3D9B}"/>
                </a:ext>
              </a:extLst>
            </p:cNvPr>
            <p:cNvSpPr txBox="1"/>
            <p:nvPr/>
          </p:nvSpPr>
          <p:spPr>
            <a:xfrm>
              <a:off x="3953158" y="51206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100" name="Group 99">
            <a:extLst>
              <a:ext uri="{FF2B5EF4-FFF2-40B4-BE49-F238E27FC236}">
                <a16:creationId xmlns:a16="http://schemas.microsoft.com/office/drawing/2014/main" id="{017F8A9A-8873-420C-A0F3-DCF804F6E77D}"/>
              </a:ext>
            </a:extLst>
          </p:cNvPr>
          <p:cNvGrpSpPr/>
          <p:nvPr/>
        </p:nvGrpSpPr>
        <p:grpSpPr>
          <a:xfrm>
            <a:off x="5485802" y="3111711"/>
            <a:ext cx="1061550" cy="1641613"/>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5758518" y="3204755"/>
            <a:ext cx="4985682" cy="1463125"/>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2895002" y="1282911"/>
            <a:ext cx="1061550" cy="1641613"/>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3167718" y="1375955"/>
            <a:ext cx="4985682" cy="1463125"/>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107" name="Group 106">
            <a:extLst>
              <a:ext uri="{FF2B5EF4-FFF2-40B4-BE49-F238E27FC236}">
                <a16:creationId xmlns:a16="http://schemas.microsoft.com/office/drawing/2014/main" id="{3A2C8750-1D8E-491E-9945-0F730294BE6B}"/>
              </a:ext>
            </a:extLst>
          </p:cNvPr>
          <p:cNvGrpSpPr/>
          <p:nvPr/>
        </p:nvGrpSpPr>
        <p:grpSpPr>
          <a:xfrm>
            <a:off x="7155360" y="1707523"/>
            <a:ext cx="822960" cy="726145"/>
            <a:chOff x="7155360" y="1707523"/>
            <a:chExt cx="822960" cy="726145"/>
          </a:xfrm>
        </p:grpSpPr>
        <p:grpSp>
          <p:nvGrpSpPr>
            <p:cNvPr id="72" name="Group 71">
              <a:extLst>
                <a:ext uri="{FF2B5EF4-FFF2-40B4-BE49-F238E27FC236}">
                  <a16:creationId xmlns:a16="http://schemas.microsoft.com/office/drawing/2014/main" id="{F6FBC971-4E49-4A5F-BEDB-FA471818AF93}"/>
                </a:ext>
              </a:extLst>
            </p:cNvPr>
            <p:cNvGrpSpPr/>
            <p:nvPr/>
          </p:nvGrpSpPr>
          <p:grpSpPr>
            <a:xfrm>
              <a:off x="7155360" y="1707523"/>
              <a:ext cx="822960" cy="726145"/>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5" name="Freeform 12">
              <a:extLst>
                <a:ext uri="{FF2B5EF4-FFF2-40B4-BE49-F238E27FC236}">
                  <a16:creationId xmlns:a16="http://schemas.microsoft.com/office/drawing/2014/main" id="{586A1BA6-5F99-4AB2-AD0C-0B8241827137}"/>
                </a:ext>
              </a:extLst>
            </p:cNvPr>
            <p:cNvSpPr>
              <a:spLocks noChangeAspect="1" noChangeArrowheads="1"/>
            </p:cNvSpPr>
            <p:nvPr/>
          </p:nvSpPr>
          <p:spPr bwMode="auto">
            <a:xfrm>
              <a:off x="7429680" y="1966993"/>
              <a:ext cx="274320" cy="218336"/>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grpSp>
      <p:grpSp>
        <p:nvGrpSpPr>
          <p:cNvPr id="106" name="Group 105">
            <a:extLst>
              <a:ext uri="{FF2B5EF4-FFF2-40B4-BE49-F238E27FC236}">
                <a16:creationId xmlns:a16="http://schemas.microsoft.com/office/drawing/2014/main" id="{5AB074C6-9105-45C6-BA86-328E5B1F6D59}"/>
              </a:ext>
            </a:extLst>
          </p:cNvPr>
          <p:cNvGrpSpPr/>
          <p:nvPr/>
        </p:nvGrpSpPr>
        <p:grpSpPr>
          <a:xfrm>
            <a:off x="9720345" y="3565401"/>
            <a:ext cx="822960" cy="726144"/>
            <a:chOff x="9720345" y="3565401"/>
            <a:chExt cx="822960" cy="726144"/>
          </a:xfrm>
        </p:grpSpPr>
        <p:grpSp>
          <p:nvGrpSpPr>
            <p:cNvPr id="76" name="Group 75">
              <a:extLst>
                <a:ext uri="{FF2B5EF4-FFF2-40B4-BE49-F238E27FC236}">
                  <a16:creationId xmlns:a16="http://schemas.microsoft.com/office/drawing/2014/main" id="{6CFAD777-0D58-4914-A1BB-A5E3C080F262}"/>
                </a:ext>
              </a:extLst>
            </p:cNvPr>
            <p:cNvGrpSpPr/>
            <p:nvPr/>
          </p:nvGrpSpPr>
          <p:grpSpPr>
            <a:xfrm>
              <a:off x="9720345" y="3565401"/>
              <a:ext cx="822960" cy="726144"/>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2" name="Freeform 22">
              <a:extLst>
                <a:ext uri="{FF2B5EF4-FFF2-40B4-BE49-F238E27FC236}">
                  <a16:creationId xmlns:a16="http://schemas.microsoft.com/office/drawing/2014/main" id="{42A09E90-B23B-44DE-AD71-C3FA7B23B15A}"/>
                </a:ext>
              </a:extLst>
            </p:cNvPr>
            <p:cNvSpPr>
              <a:spLocks noChangeArrowheads="1"/>
            </p:cNvSpPr>
            <p:nvPr/>
          </p:nvSpPr>
          <p:spPr bwMode="auto">
            <a:xfrm>
              <a:off x="9959080" y="3795517"/>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grpSp>
      <p:grpSp>
        <p:nvGrpSpPr>
          <p:cNvPr id="105" name="Group 104">
            <a:extLst>
              <a:ext uri="{FF2B5EF4-FFF2-40B4-BE49-F238E27FC236}">
                <a16:creationId xmlns:a16="http://schemas.microsoft.com/office/drawing/2014/main" id="{C01629AD-7B69-4BA7-8614-05F426618443}"/>
              </a:ext>
            </a:extLst>
          </p:cNvPr>
          <p:cNvGrpSpPr/>
          <p:nvPr/>
        </p:nvGrpSpPr>
        <p:grpSpPr>
          <a:xfrm>
            <a:off x="7155360" y="5386467"/>
            <a:ext cx="822960" cy="726144"/>
            <a:chOff x="7155360" y="5386467"/>
            <a:chExt cx="822960" cy="726144"/>
          </a:xfrm>
        </p:grpSpPr>
        <p:grpSp>
          <p:nvGrpSpPr>
            <p:cNvPr id="79" name="Group 78">
              <a:extLst>
                <a:ext uri="{FF2B5EF4-FFF2-40B4-BE49-F238E27FC236}">
                  <a16:creationId xmlns:a16="http://schemas.microsoft.com/office/drawing/2014/main" id="{9AFA60DF-BC09-4D09-AF0E-0CF38C344203}"/>
                </a:ext>
              </a:extLst>
            </p:cNvPr>
            <p:cNvGrpSpPr/>
            <p:nvPr/>
          </p:nvGrpSpPr>
          <p:grpSpPr>
            <a:xfrm>
              <a:off x="7155360" y="5386467"/>
              <a:ext cx="822960" cy="726144"/>
              <a:chOff x="5120640" y="4389120"/>
              <a:chExt cx="822960" cy="726144"/>
            </a:xfrm>
          </p:grpSpPr>
          <p:sp>
            <p:nvSpPr>
              <p:cNvPr id="80" name="Hexagon 79">
                <a:extLst>
                  <a:ext uri="{FF2B5EF4-FFF2-40B4-BE49-F238E27FC236}">
                    <a16:creationId xmlns:a16="http://schemas.microsoft.com/office/drawing/2014/main" id="{230CEAA2-BFD5-4E82-B724-F40E8F9D8EA9}"/>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663A9B26-5D7B-4008-80A2-7841E653CA04}"/>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3" name="Freeform 13">
              <a:extLst>
                <a:ext uri="{FF2B5EF4-FFF2-40B4-BE49-F238E27FC236}">
                  <a16:creationId xmlns:a16="http://schemas.microsoft.com/office/drawing/2014/main" id="{8A0CC3B8-5803-47C4-9C5F-393930DC8F64}"/>
                </a:ext>
              </a:extLst>
            </p:cNvPr>
            <p:cNvSpPr>
              <a:spLocks noChangeArrowheads="1"/>
            </p:cNvSpPr>
            <p:nvPr/>
          </p:nvSpPr>
          <p:spPr bwMode="auto">
            <a:xfrm>
              <a:off x="7420947" y="5663130"/>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grpSp>
      <p:grpSp>
        <p:nvGrpSpPr>
          <p:cNvPr id="96" name="Group 95">
            <a:extLst>
              <a:ext uri="{FF2B5EF4-FFF2-40B4-BE49-F238E27FC236}">
                <a16:creationId xmlns:a16="http://schemas.microsoft.com/office/drawing/2014/main" id="{927689B5-70B8-434B-AFB0-034C75F1BD01}"/>
              </a:ext>
            </a:extLst>
          </p:cNvPr>
          <p:cNvGrpSpPr/>
          <p:nvPr/>
        </p:nvGrpSpPr>
        <p:grpSpPr>
          <a:xfrm>
            <a:off x="1746504" y="1188720"/>
            <a:ext cx="1901927" cy="1828800"/>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grpSp>
        <p:nvGrpSpPr>
          <p:cNvPr id="97" name="Group 96">
            <a:extLst>
              <a:ext uri="{FF2B5EF4-FFF2-40B4-BE49-F238E27FC236}">
                <a16:creationId xmlns:a16="http://schemas.microsoft.com/office/drawing/2014/main" id="{038B9D16-4618-4E70-AF46-4AA87EFE297E}"/>
              </a:ext>
            </a:extLst>
          </p:cNvPr>
          <p:cNvGrpSpPr/>
          <p:nvPr/>
        </p:nvGrpSpPr>
        <p:grpSpPr>
          <a:xfrm>
            <a:off x="4334256" y="3017520"/>
            <a:ext cx="1901927" cy="1828800"/>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grpSp>
        <p:nvGrpSpPr>
          <p:cNvPr id="98" name="Group 97">
            <a:extLst>
              <a:ext uri="{FF2B5EF4-FFF2-40B4-BE49-F238E27FC236}">
                <a16:creationId xmlns:a16="http://schemas.microsoft.com/office/drawing/2014/main" id="{BDB6A661-1FE1-427E-A166-AC245E07EE21}"/>
              </a:ext>
            </a:extLst>
          </p:cNvPr>
          <p:cNvGrpSpPr/>
          <p:nvPr/>
        </p:nvGrpSpPr>
        <p:grpSpPr>
          <a:xfrm>
            <a:off x="1746504" y="4843985"/>
            <a:ext cx="1901927" cy="1828800"/>
            <a:chOff x="1754150" y="4843985"/>
            <a:chExt cx="1901927" cy="1828800"/>
          </a:xfrm>
        </p:grpSpPr>
        <p:sp>
          <p:nvSpPr>
            <p:cNvPr id="67" name="Freeform: Shape 66">
              <a:extLst>
                <a:ext uri="{FF2B5EF4-FFF2-40B4-BE49-F238E27FC236}">
                  <a16:creationId xmlns:a16="http://schemas.microsoft.com/office/drawing/2014/main" id="{43327598-B351-4468-9796-567A1A04CD8A}"/>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a:extLst>
                <a:ext uri="{FF2B5EF4-FFF2-40B4-BE49-F238E27FC236}">
                  <a16:creationId xmlns:a16="http://schemas.microsoft.com/office/drawing/2014/main" id="{DA08BFFB-29E7-44AC-B1DC-7AA2E828E754}"/>
                </a:ext>
              </a:extLst>
            </p:cNvPr>
            <p:cNvGrpSpPr/>
            <p:nvPr/>
          </p:nvGrpSpPr>
          <p:grpSpPr>
            <a:xfrm>
              <a:off x="3123123" y="4843985"/>
              <a:ext cx="532954" cy="1828800"/>
              <a:chOff x="3123123" y="4843985"/>
              <a:chExt cx="532954" cy="1828800"/>
            </a:xfrm>
          </p:grpSpPr>
          <p:sp>
            <p:nvSpPr>
              <p:cNvPr id="70" name="Freeform: Shape 69">
                <a:extLst>
                  <a:ext uri="{FF2B5EF4-FFF2-40B4-BE49-F238E27FC236}">
                    <a16:creationId xmlns:a16="http://schemas.microsoft.com/office/drawing/2014/main" id="{4211553D-AF86-4083-92AD-F57A9D3CD5EA}"/>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A3EE385-436A-49D4-8463-F8B0D05D81E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 Box 10">
              <a:extLst>
                <a:ext uri="{FF2B5EF4-FFF2-40B4-BE49-F238E27FC236}">
                  <a16:creationId xmlns:a16="http://schemas.microsoft.com/office/drawing/2014/main" id="{7E49C7F7-19D5-42BA-8237-3173265CD2BB}"/>
                </a:ext>
              </a:extLst>
            </p:cNvPr>
            <p:cNvSpPr txBox="1">
              <a:spLocks noChangeArrowheads="1"/>
            </p:cNvSpPr>
            <p:nvPr/>
          </p:nvSpPr>
          <p:spPr bwMode="auto">
            <a:xfrm>
              <a:off x="1862760" y="50292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03</a:t>
              </a:r>
            </a:p>
            <a:p>
              <a:pPr algn="ctr"/>
              <a:r>
                <a:rPr lang="en-US" sz="1000" b="1" dirty="0">
                  <a:solidFill>
                    <a:srgbClr val="454545"/>
                  </a:solidFill>
                </a:rPr>
                <a:t>OPTION</a:t>
              </a:r>
            </a:p>
          </p:txBody>
        </p:sp>
      </p:grpSp>
      <p:sp>
        <p:nvSpPr>
          <p:cNvPr id="92" name="TextBox 91">
            <a:extLst>
              <a:ext uri="{FF2B5EF4-FFF2-40B4-BE49-F238E27FC236}">
                <a16:creationId xmlns:a16="http://schemas.microsoft.com/office/drawing/2014/main" id="{302B66FB-B3E1-4B32-A571-72125F924D05}"/>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64496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right)">
                                      <p:cBhvr>
                                        <p:cTn id="7" dur="1000"/>
                                        <p:tgtEl>
                                          <p:spTgt spid="92"/>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1000" fill="hold"/>
                                        <p:tgtEl>
                                          <p:spTgt spid="96"/>
                                        </p:tgtEl>
                                        <p:attrNameLst>
                                          <p:attrName>ppt_x</p:attrName>
                                        </p:attrNameLst>
                                      </p:cBhvr>
                                      <p:tavLst>
                                        <p:tav tm="0">
                                          <p:val>
                                            <p:strVal val="0-#ppt_w/2"/>
                                          </p:val>
                                        </p:tav>
                                        <p:tav tm="100000">
                                          <p:val>
                                            <p:strVal val="#ppt_x"/>
                                          </p:val>
                                        </p:tav>
                                      </p:tavLst>
                                    </p:anim>
                                    <p:anim calcmode="lin" valueType="num">
                                      <p:cBhvr additive="base">
                                        <p:cTn id="12" dur="1000" fill="hold"/>
                                        <p:tgtEl>
                                          <p:spTgt spid="9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9"/>
                                        </p:tgtEl>
                                        <p:attrNameLst>
                                          <p:attrName>style.visibility</p:attrName>
                                        </p:attrNameLst>
                                      </p:cBhvr>
                                      <p:to>
                                        <p:strVal val="visible"/>
                                      </p:to>
                                    </p:set>
                                    <p:anim calcmode="lin" valueType="num">
                                      <p:cBhvr additive="base">
                                        <p:cTn id="15" dur="1000" fill="hold"/>
                                        <p:tgtEl>
                                          <p:spTgt spid="99"/>
                                        </p:tgtEl>
                                        <p:attrNameLst>
                                          <p:attrName>ppt_x</p:attrName>
                                        </p:attrNameLst>
                                      </p:cBhvr>
                                      <p:tavLst>
                                        <p:tav tm="0">
                                          <p:val>
                                            <p:strVal val="0-#ppt_w/2"/>
                                          </p:val>
                                        </p:tav>
                                        <p:tav tm="100000">
                                          <p:val>
                                            <p:strVal val="#ppt_x"/>
                                          </p:val>
                                        </p:tav>
                                      </p:tavLst>
                                    </p:anim>
                                    <p:anim calcmode="lin" valueType="num">
                                      <p:cBhvr additive="base">
                                        <p:cTn id="16" dur="1000" fill="hold"/>
                                        <p:tgtEl>
                                          <p:spTgt spid="99"/>
                                        </p:tgtEl>
                                        <p:attrNameLst>
                                          <p:attrName>ppt_y</p:attrName>
                                        </p:attrNameLst>
                                      </p:cBhvr>
                                      <p:tavLst>
                                        <p:tav tm="0">
                                          <p:val>
                                            <p:strVal val="#ppt_y"/>
                                          </p:val>
                                        </p:tav>
                                        <p:tav tm="100000">
                                          <p:val>
                                            <p:strVal val="#ppt_y"/>
                                          </p:val>
                                        </p:tav>
                                      </p:tavLst>
                                    </p:anim>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wipe(left)">
                                      <p:cBhvr>
                                        <p:cTn id="20" dur="1000"/>
                                        <p:tgtEl>
                                          <p:spTgt spid="102"/>
                                        </p:tgtEl>
                                      </p:cBhvr>
                                    </p:animEffect>
                                  </p:childTnLst>
                                </p:cTn>
                              </p:par>
                            </p:childTnLst>
                          </p:cTn>
                        </p:par>
                        <p:par>
                          <p:cTn id="21" fill="hold">
                            <p:stCondLst>
                              <p:cond delay="3000"/>
                            </p:stCondLst>
                            <p:childTnLst>
                              <p:par>
                                <p:cTn id="22" presetID="53" presetClass="entr" presetSubtype="16" fill="hold" nodeType="afterEffect">
                                  <p:stCondLst>
                                    <p:cond delay="0"/>
                                  </p:stCondLst>
                                  <p:childTnLst>
                                    <p:set>
                                      <p:cBhvr>
                                        <p:cTn id="23" dur="1" fill="hold">
                                          <p:stCondLst>
                                            <p:cond delay="0"/>
                                          </p:stCondLst>
                                        </p:cTn>
                                        <p:tgtEl>
                                          <p:spTgt spid="107"/>
                                        </p:tgtEl>
                                        <p:attrNameLst>
                                          <p:attrName>style.visibility</p:attrName>
                                        </p:attrNameLst>
                                      </p:cBhvr>
                                      <p:to>
                                        <p:strVal val="visible"/>
                                      </p:to>
                                    </p:set>
                                    <p:anim calcmode="lin" valueType="num">
                                      <p:cBhvr>
                                        <p:cTn id="24" dur="500" fill="hold"/>
                                        <p:tgtEl>
                                          <p:spTgt spid="107"/>
                                        </p:tgtEl>
                                        <p:attrNameLst>
                                          <p:attrName>ppt_w</p:attrName>
                                        </p:attrNameLst>
                                      </p:cBhvr>
                                      <p:tavLst>
                                        <p:tav tm="0">
                                          <p:val>
                                            <p:fltVal val="0"/>
                                          </p:val>
                                        </p:tav>
                                        <p:tav tm="100000">
                                          <p:val>
                                            <p:strVal val="#ppt_w"/>
                                          </p:val>
                                        </p:tav>
                                      </p:tavLst>
                                    </p:anim>
                                    <p:anim calcmode="lin" valueType="num">
                                      <p:cBhvr>
                                        <p:cTn id="25" dur="500" fill="hold"/>
                                        <p:tgtEl>
                                          <p:spTgt spid="107"/>
                                        </p:tgtEl>
                                        <p:attrNameLst>
                                          <p:attrName>ppt_h</p:attrName>
                                        </p:attrNameLst>
                                      </p:cBhvr>
                                      <p:tavLst>
                                        <p:tav tm="0">
                                          <p:val>
                                            <p:fltVal val="0"/>
                                          </p:val>
                                        </p:tav>
                                        <p:tav tm="100000">
                                          <p:val>
                                            <p:strVal val="#ppt_h"/>
                                          </p:val>
                                        </p:tav>
                                      </p:tavLst>
                                    </p:anim>
                                    <p:animEffect transition="in" filter="fade">
                                      <p:cBhvr>
                                        <p:cTn id="26" dur="500"/>
                                        <p:tgtEl>
                                          <p:spTgt spid="107"/>
                                        </p:tgtEl>
                                      </p:cBhvr>
                                    </p:animEffect>
                                  </p:childTnLst>
                                </p:cTn>
                              </p:par>
                            </p:childTnLst>
                          </p:cTn>
                        </p:par>
                        <p:par>
                          <p:cTn id="27" fill="hold">
                            <p:stCondLst>
                              <p:cond delay="3500"/>
                            </p:stCondLst>
                            <p:childTnLst>
                              <p:par>
                                <p:cTn id="28" presetID="2" presetClass="entr" presetSubtype="8" fill="hold" nodeType="afterEffect">
                                  <p:stCondLst>
                                    <p:cond delay="0"/>
                                  </p:stCondLst>
                                  <p:childTnLst>
                                    <p:set>
                                      <p:cBhvr>
                                        <p:cTn id="29" dur="1" fill="hold">
                                          <p:stCondLst>
                                            <p:cond delay="0"/>
                                          </p:stCondLst>
                                        </p:cTn>
                                        <p:tgtEl>
                                          <p:spTgt spid="97"/>
                                        </p:tgtEl>
                                        <p:attrNameLst>
                                          <p:attrName>style.visibility</p:attrName>
                                        </p:attrNameLst>
                                      </p:cBhvr>
                                      <p:to>
                                        <p:strVal val="visible"/>
                                      </p:to>
                                    </p:set>
                                    <p:anim calcmode="lin" valueType="num">
                                      <p:cBhvr additive="base">
                                        <p:cTn id="30" dur="1000" fill="hold"/>
                                        <p:tgtEl>
                                          <p:spTgt spid="97"/>
                                        </p:tgtEl>
                                        <p:attrNameLst>
                                          <p:attrName>ppt_x</p:attrName>
                                        </p:attrNameLst>
                                      </p:cBhvr>
                                      <p:tavLst>
                                        <p:tav tm="0">
                                          <p:val>
                                            <p:strVal val="0-#ppt_w/2"/>
                                          </p:val>
                                        </p:tav>
                                        <p:tav tm="100000">
                                          <p:val>
                                            <p:strVal val="#ppt_x"/>
                                          </p:val>
                                        </p:tav>
                                      </p:tavLst>
                                    </p:anim>
                                    <p:anim calcmode="lin" valueType="num">
                                      <p:cBhvr additive="base">
                                        <p:cTn id="31" dur="1000" fill="hold"/>
                                        <p:tgtEl>
                                          <p:spTgt spid="97"/>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100"/>
                                        </p:tgtEl>
                                        <p:attrNameLst>
                                          <p:attrName>style.visibility</p:attrName>
                                        </p:attrNameLst>
                                      </p:cBhvr>
                                      <p:to>
                                        <p:strVal val="visible"/>
                                      </p:to>
                                    </p:set>
                                    <p:anim calcmode="lin" valueType="num">
                                      <p:cBhvr additive="base">
                                        <p:cTn id="34" dur="1000" fill="hold"/>
                                        <p:tgtEl>
                                          <p:spTgt spid="100"/>
                                        </p:tgtEl>
                                        <p:attrNameLst>
                                          <p:attrName>ppt_x</p:attrName>
                                        </p:attrNameLst>
                                      </p:cBhvr>
                                      <p:tavLst>
                                        <p:tav tm="0">
                                          <p:val>
                                            <p:strVal val="0-#ppt_w/2"/>
                                          </p:val>
                                        </p:tav>
                                        <p:tav tm="100000">
                                          <p:val>
                                            <p:strVal val="#ppt_x"/>
                                          </p:val>
                                        </p:tav>
                                      </p:tavLst>
                                    </p:anim>
                                    <p:anim calcmode="lin" valueType="num">
                                      <p:cBhvr additive="base">
                                        <p:cTn id="35" dur="1000" fill="hold"/>
                                        <p:tgtEl>
                                          <p:spTgt spid="100"/>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1000"/>
                                        <p:tgtEl>
                                          <p:spTgt spid="103"/>
                                        </p:tgtEl>
                                      </p:cBhvr>
                                    </p:animEffect>
                                  </p:childTnLst>
                                </p:cTn>
                              </p:par>
                            </p:childTnLst>
                          </p:cTn>
                        </p:par>
                        <p:par>
                          <p:cTn id="40" fill="hold">
                            <p:stCondLst>
                              <p:cond delay="5500"/>
                            </p:stCondLst>
                            <p:childTnLst>
                              <p:par>
                                <p:cTn id="41" presetID="53" presetClass="entr" presetSubtype="16" fill="hold" nodeType="afterEffect">
                                  <p:stCondLst>
                                    <p:cond delay="0"/>
                                  </p:stCondLst>
                                  <p:childTnLst>
                                    <p:set>
                                      <p:cBhvr>
                                        <p:cTn id="42" dur="1" fill="hold">
                                          <p:stCondLst>
                                            <p:cond delay="0"/>
                                          </p:stCondLst>
                                        </p:cTn>
                                        <p:tgtEl>
                                          <p:spTgt spid="106"/>
                                        </p:tgtEl>
                                        <p:attrNameLst>
                                          <p:attrName>style.visibility</p:attrName>
                                        </p:attrNameLst>
                                      </p:cBhvr>
                                      <p:to>
                                        <p:strVal val="visible"/>
                                      </p:to>
                                    </p:set>
                                    <p:anim calcmode="lin" valueType="num">
                                      <p:cBhvr>
                                        <p:cTn id="43" dur="500" fill="hold"/>
                                        <p:tgtEl>
                                          <p:spTgt spid="106"/>
                                        </p:tgtEl>
                                        <p:attrNameLst>
                                          <p:attrName>ppt_w</p:attrName>
                                        </p:attrNameLst>
                                      </p:cBhvr>
                                      <p:tavLst>
                                        <p:tav tm="0">
                                          <p:val>
                                            <p:fltVal val="0"/>
                                          </p:val>
                                        </p:tav>
                                        <p:tav tm="100000">
                                          <p:val>
                                            <p:strVal val="#ppt_w"/>
                                          </p:val>
                                        </p:tav>
                                      </p:tavLst>
                                    </p:anim>
                                    <p:anim calcmode="lin" valueType="num">
                                      <p:cBhvr>
                                        <p:cTn id="44" dur="500" fill="hold"/>
                                        <p:tgtEl>
                                          <p:spTgt spid="106"/>
                                        </p:tgtEl>
                                        <p:attrNameLst>
                                          <p:attrName>ppt_h</p:attrName>
                                        </p:attrNameLst>
                                      </p:cBhvr>
                                      <p:tavLst>
                                        <p:tav tm="0">
                                          <p:val>
                                            <p:fltVal val="0"/>
                                          </p:val>
                                        </p:tav>
                                        <p:tav tm="100000">
                                          <p:val>
                                            <p:strVal val="#ppt_h"/>
                                          </p:val>
                                        </p:tav>
                                      </p:tavLst>
                                    </p:anim>
                                    <p:animEffect transition="in" filter="fade">
                                      <p:cBhvr>
                                        <p:cTn id="45" dur="500"/>
                                        <p:tgtEl>
                                          <p:spTgt spid="106"/>
                                        </p:tgtEl>
                                      </p:cBhvr>
                                    </p:animEffect>
                                  </p:childTnLst>
                                </p:cTn>
                              </p:par>
                            </p:childTnLst>
                          </p:cTn>
                        </p:par>
                        <p:par>
                          <p:cTn id="46" fill="hold">
                            <p:stCondLst>
                              <p:cond delay="6000"/>
                            </p:stCondLst>
                            <p:childTnLst>
                              <p:par>
                                <p:cTn id="47" presetID="2" presetClass="entr" presetSubtype="8" fill="hold" nodeType="afterEffect">
                                  <p:stCondLst>
                                    <p:cond delay="0"/>
                                  </p:stCondLst>
                                  <p:childTnLst>
                                    <p:set>
                                      <p:cBhvr>
                                        <p:cTn id="48" dur="1" fill="hold">
                                          <p:stCondLst>
                                            <p:cond delay="0"/>
                                          </p:stCondLst>
                                        </p:cTn>
                                        <p:tgtEl>
                                          <p:spTgt spid="98"/>
                                        </p:tgtEl>
                                        <p:attrNameLst>
                                          <p:attrName>style.visibility</p:attrName>
                                        </p:attrNameLst>
                                      </p:cBhvr>
                                      <p:to>
                                        <p:strVal val="visible"/>
                                      </p:to>
                                    </p:set>
                                    <p:anim calcmode="lin" valueType="num">
                                      <p:cBhvr additive="base">
                                        <p:cTn id="49" dur="1000" fill="hold"/>
                                        <p:tgtEl>
                                          <p:spTgt spid="98"/>
                                        </p:tgtEl>
                                        <p:attrNameLst>
                                          <p:attrName>ppt_x</p:attrName>
                                        </p:attrNameLst>
                                      </p:cBhvr>
                                      <p:tavLst>
                                        <p:tav tm="0">
                                          <p:val>
                                            <p:strVal val="0-#ppt_w/2"/>
                                          </p:val>
                                        </p:tav>
                                        <p:tav tm="100000">
                                          <p:val>
                                            <p:strVal val="#ppt_x"/>
                                          </p:val>
                                        </p:tav>
                                      </p:tavLst>
                                    </p:anim>
                                    <p:anim calcmode="lin" valueType="num">
                                      <p:cBhvr additive="base">
                                        <p:cTn id="50" dur="1000" fill="hold"/>
                                        <p:tgtEl>
                                          <p:spTgt spid="98"/>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01"/>
                                        </p:tgtEl>
                                        <p:attrNameLst>
                                          <p:attrName>style.visibility</p:attrName>
                                        </p:attrNameLst>
                                      </p:cBhvr>
                                      <p:to>
                                        <p:strVal val="visible"/>
                                      </p:to>
                                    </p:set>
                                    <p:anim calcmode="lin" valueType="num">
                                      <p:cBhvr additive="base">
                                        <p:cTn id="53" dur="1000" fill="hold"/>
                                        <p:tgtEl>
                                          <p:spTgt spid="101"/>
                                        </p:tgtEl>
                                        <p:attrNameLst>
                                          <p:attrName>ppt_x</p:attrName>
                                        </p:attrNameLst>
                                      </p:cBhvr>
                                      <p:tavLst>
                                        <p:tav tm="0">
                                          <p:val>
                                            <p:strVal val="0-#ppt_w/2"/>
                                          </p:val>
                                        </p:tav>
                                        <p:tav tm="100000">
                                          <p:val>
                                            <p:strVal val="#ppt_x"/>
                                          </p:val>
                                        </p:tav>
                                      </p:tavLst>
                                    </p:anim>
                                    <p:anim calcmode="lin" valueType="num">
                                      <p:cBhvr additive="base">
                                        <p:cTn id="54" dur="1000" fill="hold"/>
                                        <p:tgtEl>
                                          <p:spTgt spid="101"/>
                                        </p:tgtEl>
                                        <p:attrNameLst>
                                          <p:attrName>ppt_y</p:attrName>
                                        </p:attrNameLst>
                                      </p:cBhvr>
                                      <p:tavLst>
                                        <p:tav tm="0">
                                          <p:val>
                                            <p:strVal val="#ppt_y"/>
                                          </p:val>
                                        </p:tav>
                                        <p:tav tm="100000">
                                          <p:val>
                                            <p:strVal val="#ppt_y"/>
                                          </p:val>
                                        </p:tav>
                                      </p:tavLst>
                                    </p:anim>
                                  </p:childTnLst>
                                </p:cTn>
                              </p:par>
                            </p:childTnLst>
                          </p:cTn>
                        </p:par>
                        <p:par>
                          <p:cTn id="55" fill="hold">
                            <p:stCondLst>
                              <p:cond delay="7000"/>
                            </p:stCondLst>
                            <p:childTnLst>
                              <p:par>
                                <p:cTn id="56" presetID="22" presetClass="entr" presetSubtype="8"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Effect transition="in" filter="wipe(left)">
                                      <p:cBhvr>
                                        <p:cTn id="58" dur="1000"/>
                                        <p:tgtEl>
                                          <p:spTgt spid="104"/>
                                        </p:tgtEl>
                                      </p:cBhvr>
                                    </p:animEffect>
                                  </p:childTnLst>
                                </p:cTn>
                              </p:par>
                            </p:childTnLst>
                          </p:cTn>
                        </p:par>
                        <p:par>
                          <p:cTn id="59" fill="hold">
                            <p:stCondLst>
                              <p:cond delay="8000"/>
                            </p:stCondLst>
                            <p:childTnLst>
                              <p:par>
                                <p:cTn id="60" presetID="53" presetClass="entr" presetSubtype="16" fill="hold" nodeType="afterEffect">
                                  <p:stCondLst>
                                    <p:cond delay="0"/>
                                  </p:stCondLst>
                                  <p:childTnLst>
                                    <p:set>
                                      <p:cBhvr>
                                        <p:cTn id="61" dur="1" fill="hold">
                                          <p:stCondLst>
                                            <p:cond delay="0"/>
                                          </p:stCondLst>
                                        </p:cTn>
                                        <p:tgtEl>
                                          <p:spTgt spid="105"/>
                                        </p:tgtEl>
                                        <p:attrNameLst>
                                          <p:attrName>style.visibility</p:attrName>
                                        </p:attrNameLst>
                                      </p:cBhvr>
                                      <p:to>
                                        <p:strVal val="visible"/>
                                      </p:to>
                                    </p:set>
                                    <p:anim calcmode="lin" valueType="num">
                                      <p:cBhvr>
                                        <p:cTn id="62" dur="500" fill="hold"/>
                                        <p:tgtEl>
                                          <p:spTgt spid="105"/>
                                        </p:tgtEl>
                                        <p:attrNameLst>
                                          <p:attrName>ppt_w</p:attrName>
                                        </p:attrNameLst>
                                      </p:cBhvr>
                                      <p:tavLst>
                                        <p:tav tm="0">
                                          <p:val>
                                            <p:fltVal val="0"/>
                                          </p:val>
                                        </p:tav>
                                        <p:tav tm="100000">
                                          <p:val>
                                            <p:strVal val="#ppt_w"/>
                                          </p:val>
                                        </p:tav>
                                      </p:tavLst>
                                    </p:anim>
                                    <p:anim calcmode="lin" valueType="num">
                                      <p:cBhvr>
                                        <p:cTn id="63" dur="500" fill="hold"/>
                                        <p:tgtEl>
                                          <p:spTgt spid="105"/>
                                        </p:tgtEl>
                                        <p:attrNameLst>
                                          <p:attrName>ppt_h</p:attrName>
                                        </p:attrNameLst>
                                      </p:cBhvr>
                                      <p:tavLst>
                                        <p:tav tm="0">
                                          <p:val>
                                            <p:fltVal val="0"/>
                                          </p:val>
                                        </p:tav>
                                        <p:tav tm="100000">
                                          <p:val>
                                            <p:strVal val="#ppt_h"/>
                                          </p:val>
                                        </p:tav>
                                      </p:tavLst>
                                    </p:anim>
                                    <p:animEffect transition="in" filter="fade">
                                      <p:cBhvr>
                                        <p:cTn id="64"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113" name="Group 112">
            <a:extLst>
              <a:ext uri="{FF2B5EF4-FFF2-40B4-BE49-F238E27FC236}">
                <a16:creationId xmlns:a16="http://schemas.microsoft.com/office/drawing/2014/main" id="{AFEED144-AB67-4E1D-A126-1E184400C80C}"/>
              </a:ext>
            </a:extLst>
          </p:cNvPr>
          <p:cNvGrpSpPr/>
          <p:nvPr/>
        </p:nvGrpSpPr>
        <p:grpSpPr>
          <a:xfrm>
            <a:off x="7343324" y="5092300"/>
            <a:ext cx="885002" cy="1368593"/>
            <a:chOff x="2895002" y="4938176"/>
            <a:chExt cx="1061550" cy="1641613"/>
          </a:xfrm>
          <a:solidFill>
            <a:schemeClr val="bg1">
              <a:lumMod val="65000"/>
            </a:schemeClr>
          </a:solidFill>
        </p:grpSpPr>
        <p:sp>
          <p:nvSpPr>
            <p:cNvPr id="114" name="Freeform: Shape 113">
              <a:extLst>
                <a:ext uri="{FF2B5EF4-FFF2-40B4-BE49-F238E27FC236}">
                  <a16:creationId xmlns:a16="http://schemas.microsoft.com/office/drawing/2014/main" id="{9A393505-4F0F-4220-B93B-8B75D47C909E}"/>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F08C498C-716F-4FCB-91F6-6B0E3404BFC8}"/>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673050FD-BDDB-4A16-8CF2-3A8D3FF4C61C}"/>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 name="Group 116">
            <a:extLst>
              <a:ext uri="{FF2B5EF4-FFF2-40B4-BE49-F238E27FC236}">
                <a16:creationId xmlns:a16="http://schemas.microsoft.com/office/drawing/2014/main" id="{DC8CB454-9233-4EDD-943B-F7BC7B4943DB}"/>
              </a:ext>
            </a:extLst>
          </p:cNvPr>
          <p:cNvGrpSpPr/>
          <p:nvPr/>
        </p:nvGrpSpPr>
        <p:grpSpPr>
          <a:xfrm>
            <a:off x="7352292" y="3492007"/>
            <a:ext cx="885002" cy="1368593"/>
            <a:chOff x="5485802" y="3111711"/>
            <a:chExt cx="1061550" cy="1641613"/>
          </a:xfrm>
          <a:solidFill>
            <a:schemeClr val="bg1">
              <a:lumMod val="65000"/>
            </a:schemeClr>
          </a:solidFill>
        </p:grpSpPr>
        <p:sp>
          <p:nvSpPr>
            <p:cNvPr id="118" name="Freeform: Shape 117">
              <a:extLst>
                <a:ext uri="{FF2B5EF4-FFF2-40B4-BE49-F238E27FC236}">
                  <a16:creationId xmlns:a16="http://schemas.microsoft.com/office/drawing/2014/main" id="{1C5D1B9B-12CF-44F6-89FE-5888589C033C}"/>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Shape 118">
              <a:extLst>
                <a:ext uri="{FF2B5EF4-FFF2-40B4-BE49-F238E27FC236}">
                  <a16:creationId xmlns:a16="http://schemas.microsoft.com/office/drawing/2014/main" id="{72C095A4-A2F2-467A-ACB8-461E753DCC44}"/>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Shape 119">
              <a:extLst>
                <a:ext uri="{FF2B5EF4-FFF2-40B4-BE49-F238E27FC236}">
                  <a16:creationId xmlns:a16="http://schemas.microsoft.com/office/drawing/2014/main" id="{49F9DFFB-9A4D-4F18-AE3B-73FB7876EBA4}"/>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99">
            <a:extLst>
              <a:ext uri="{FF2B5EF4-FFF2-40B4-BE49-F238E27FC236}">
                <a16:creationId xmlns:a16="http://schemas.microsoft.com/office/drawing/2014/main" id="{017F8A9A-8873-420C-A0F3-DCF804F6E77D}"/>
              </a:ext>
            </a:extLst>
          </p:cNvPr>
          <p:cNvGrpSpPr/>
          <p:nvPr/>
        </p:nvGrpSpPr>
        <p:grpSpPr>
          <a:xfrm>
            <a:off x="1576057" y="3506784"/>
            <a:ext cx="885002" cy="1368593"/>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3">
            <a:extLst>
              <a:ext uri="{FF2B5EF4-FFF2-40B4-BE49-F238E27FC236}">
                <a16:creationId xmlns:a16="http://schemas.microsoft.com/office/drawing/2014/main" id="{9256D355-76DD-4D00-863F-C2C13C214615}"/>
              </a:ext>
            </a:extLst>
          </p:cNvPr>
          <p:cNvGrpSpPr/>
          <p:nvPr/>
        </p:nvGrpSpPr>
        <p:grpSpPr>
          <a:xfrm>
            <a:off x="7343324" y="1922053"/>
            <a:ext cx="885002" cy="1368593"/>
            <a:chOff x="2895002" y="1282911"/>
            <a:chExt cx="1061550" cy="1641613"/>
          </a:xfrm>
          <a:solidFill>
            <a:schemeClr val="bg1">
              <a:lumMod val="65000"/>
            </a:schemeClr>
          </a:solidFill>
        </p:grpSpPr>
        <p:sp>
          <p:nvSpPr>
            <p:cNvPr id="125" name="Freeform: Shape 124">
              <a:extLst>
                <a:ext uri="{FF2B5EF4-FFF2-40B4-BE49-F238E27FC236}">
                  <a16:creationId xmlns:a16="http://schemas.microsoft.com/office/drawing/2014/main" id="{4DF92C3B-95EE-4A96-B8B7-2E67AC5B4DF5}"/>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AF38E8E6-ADC7-4ADA-866C-CCC967492868}"/>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Shape 126">
              <a:extLst>
                <a:ext uri="{FF2B5EF4-FFF2-40B4-BE49-F238E27FC236}">
                  <a16:creationId xmlns:a16="http://schemas.microsoft.com/office/drawing/2014/main" id="{F3B80E78-B508-4D0B-8C16-249DF09FBC31}"/>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127">
            <a:extLst>
              <a:ext uri="{FF2B5EF4-FFF2-40B4-BE49-F238E27FC236}">
                <a16:creationId xmlns:a16="http://schemas.microsoft.com/office/drawing/2014/main" id="{06D0D404-E548-4B5D-8807-CBB82A7F6264}"/>
              </a:ext>
            </a:extLst>
          </p:cNvPr>
          <p:cNvGrpSpPr/>
          <p:nvPr/>
        </p:nvGrpSpPr>
        <p:grpSpPr>
          <a:xfrm>
            <a:off x="7570685" y="1999623"/>
            <a:ext cx="4156505" cy="1219790"/>
            <a:chOff x="3167718" y="1375955"/>
            <a:chExt cx="4985682" cy="1463125"/>
          </a:xfrm>
        </p:grpSpPr>
        <p:sp>
          <p:nvSpPr>
            <p:cNvPr id="129" name="Freeform: Shape 128">
              <a:extLst>
                <a:ext uri="{FF2B5EF4-FFF2-40B4-BE49-F238E27FC236}">
                  <a16:creationId xmlns:a16="http://schemas.microsoft.com/office/drawing/2014/main" id="{2B4FC18E-391B-4ECE-A710-654E8C918382}"/>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311372AE-876C-4A7D-AD7F-1C1D1441696E}"/>
                </a:ext>
              </a:extLst>
            </p:cNvPr>
            <p:cNvSpPr txBox="1"/>
            <p:nvPr/>
          </p:nvSpPr>
          <p:spPr>
            <a:xfrm>
              <a:off x="3966929" y="1466484"/>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1567089" y="1936830"/>
            <a:ext cx="885002" cy="1368593"/>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 name="Group 109">
            <a:extLst>
              <a:ext uri="{FF2B5EF4-FFF2-40B4-BE49-F238E27FC236}">
                <a16:creationId xmlns:a16="http://schemas.microsoft.com/office/drawing/2014/main" id="{9DD3A7AC-EDDF-45DE-8DFF-4CBAC3731824}"/>
              </a:ext>
            </a:extLst>
          </p:cNvPr>
          <p:cNvGrpSpPr/>
          <p:nvPr/>
        </p:nvGrpSpPr>
        <p:grpSpPr>
          <a:xfrm>
            <a:off x="7570685" y="5169870"/>
            <a:ext cx="4156505" cy="1219790"/>
            <a:chOff x="3167718" y="5031220"/>
            <a:chExt cx="4985682" cy="1463125"/>
          </a:xfrm>
        </p:grpSpPr>
        <p:sp>
          <p:nvSpPr>
            <p:cNvPr id="111" name="Freeform: Shape 110">
              <a:extLst>
                <a:ext uri="{FF2B5EF4-FFF2-40B4-BE49-F238E27FC236}">
                  <a16:creationId xmlns:a16="http://schemas.microsoft.com/office/drawing/2014/main" id="{60146D7F-CAC8-43AB-891C-97950A9BAC5E}"/>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364B367-78D2-4822-99B1-A0678CEF28A0}"/>
                </a:ext>
              </a:extLst>
            </p:cNvPr>
            <p:cNvSpPr txBox="1"/>
            <p:nvPr/>
          </p:nvSpPr>
          <p:spPr>
            <a:xfrm>
              <a:off x="3953158" y="5120639"/>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8D280AF7-F514-4F9A-84D7-4082AD51C7C3}"/>
              </a:ext>
            </a:extLst>
          </p:cNvPr>
          <p:cNvGrpSpPr/>
          <p:nvPr/>
        </p:nvGrpSpPr>
        <p:grpSpPr>
          <a:xfrm>
            <a:off x="7579653" y="3569576"/>
            <a:ext cx="4156505" cy="1219790"/>
            <a:chOff x="5758518" y="3204755"/>
            <a:chExt cx="4985682" cy="1463125"/>
          </a:xfrm>
        </p:grpSpPr>
        <p:sp>
          <p:nvSpPr>
            <p:cNvPr id="122" name="Freeform: Shape 121">
              <a:extLst>
                <a:ext uri="{FF2B5EF4-FFF2-40B4-BE49-F238E27FC236}">
                  <a16:creationId xmlns:a16="http://schemas.microsoft.com/office/drawing/2014/main" id="{3FF40FAD-0903-4716-A2E8-4A085FAF9094}"/>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Box 122">
              <a:extLst>
                <a:ext uri="{FF2B5EF4-FFF2-40B4-BE49-F238E27FC236}">
                  <a16:creationId xmlns:a16="http://schemas.microsoft.com/office/drawing/2014/main" id="{CDA57A41-EC78-4D52-BA88-CFB5DC292687}"/>
                </a:ext>
              </a:extLst>
            </p:cNvPr>
            <p:cNvSpPr txBox="1"/>
            <p:nvPr/>
          </p:nvSpPr>
          <p:spPr>
            <a:xfrm>
              <a:off x="6543958" y="3291840"/>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1803418" y="3584353"/>
            <a:ext cx="4156505" cy="1219790"/>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1794450" y="2014400"/>
            <a:ext cx="4156505" cy="1219790"/>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4" name="Group 103">
            <a:extLst>
              <a:ext uri="{FF2B5EF4-FFF2-40B4-BE49-F238E27FC236}">
                <a16:creationId xmlns:a16="http://schemas.microsoft.com/office/drawing/2014/main" id="{6325BFEF-405A-43DF-8592-2E21B87CB6E2}"/>
              </a:ext>
            </a:extLst>
          </p:cNvPr>
          <p:cNvGrpSpPr/>
          <p:nvPr/>
        </p:nvGrpSpPr>
        <p:grpSpPr>
          <a:xfrm>
            <a:off x="1794450" y="5184647"/>
            <a:ext cx="4156505" cy="1219790"/>
            <a:chOff x="3167718" y="5031220"/>
            <a:chExt cx="4985682" cy="1463125"/>
          </a:xfrm>
        </p:grpSpPr>
        <p:sp>
          <p:nvSpPr>
            <p:cNvPr id="66" name="Freeform: Shape 65">
              <a:extLst>
                <a:ext uri="{FF2B5EF4-FFF2-40B4-BE49-F238E27FC236}">
                  <a16:creationId xmlns:a16="http://schemas.microsoft.com/office/drawing/2014/main" id="{E260E98B-2941-44E6-916E-FED5B1F96DFB}"/>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5959035-CDCB-45C4-A188-89C6041C3D9B}"/>
                </a:ext>
              </a:extLst>
            </p:cNvPr>
            <p:cNvSpPr txBox="1"/>
            <p:nvPr/>
          </p:nvSpPr>
          <p:spPr>
            <a:xfrm>
              <a:off x="3953158" y="5120639"/>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1" name="Group 100">
            <a:extLst>
              <a:ext uri="{FF2B5EF4-FFF2-40B4-BE49-F238E27FC236}">
                <a16:creationId xmlns:a16="http://schemas.microsoft.com/office/drawing/2014/main" id="{3EE95ABF-0B82-4359-B1AB-0F91D714BEB8}"/>
              </a:ext>
            </a:extLst>
          </p:cNvPr>
          <p:cNvGrpSpPr/>
          <p:nvPr/>
        </p:nvGrpSpPr>
        <p:grpSpPr>
          <a:xfrm>
            <a:off x="1567089" y="5107077"/>
            <a:ext cx="885002" cy="1368593"/>
            <a:chOff x="2895002" y="4938176"/>
            <a:chExt cx="1061550" cy="1641613"/>
          </a:xfrm>
          <a:solidFill>
            <a:schemeClr val="bg1">
              <a:lumMod val="65000"/>
            </a:schemeClr>
          </a:solidFill>
        </p:grpSpPr>
        <p:sp>
          <p:nvSpPr>
            <p:cNvPr id="65" name="Freeform: Shape 64">
              <a:extLst>
                <a:ext uri="{FF2B5EF4-FFF2-40B4-BE49-F238E27FC236}">
                  <a16:creationId xmlns:a16="http://schemas.microsoft.com/office/drawing/2014/main" id="{C5C54C26-2348-4331-BFB9-DB48D4AFD660}"/>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9D8FDA1F-C883-4759-A9CF-A858E3BC01A7}"/>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33AEACAF-DEE0-47B2-819C-FA8011A044D9}"/>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7" name="Group 166">
            <a:extLst>
              <a:ext uri="{FF2B5EF4-FFF2-40B4-BE49-F238E27FC236}">
                <a16:creationId xmlns:a16="http://schemas.microsoft.com/office/drawing/2014/main" id="{AF4FC1B3-3EA2-443A-814B-38BF210FB5BE}"/>
              </a:ext>
            </a:extLst>
          </p:cNvPr>
          <p:cNvGrpSpPr/>
          <p:nvPr/>
        </p:nvGrpSpPr>
        <p:grpSpPr>
          <a:xfrm>
            <a:off x="5118901" y="2290824"/>
            <a:ext cx="686092" cy="605378"/>
            <a:chOff x="5118901" y="2290824"/>
            <a:chExt cx="686092" cy="605378"/>
          </a:xfrm>
        </p:grpSpPr>
        <p:grpSp>
          <p:nvGrpSpPr>
            <p:cNvPr id="72" name="Group 71">
              <a:extLst>
                <a:ext uri="{FF2B5EF4-FFF2-40B4-BE49-F238E27FC236}">
                  <a16:creationId xmlns:a16="http://schemas.microsoft.com/office/drawing/2014/main" id="{F6FBC971-4E49-4A5F-BEDB-FA471818AF93}"/>
                </a:ext>
              </a:extLst>
            </p:cNvPr>
            <p:cNvGrpSpPr/>
            <p:nvPr/>
          </p:nvGrpSpPr>
          <p:grpSpPr>
            <a:xfrm>
              <a:off x="5118901" y="2290824"/>
              <a:ext cx="686092" cy="605378"/>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5" name="Freeform 12">
              <a:extLst>
                <a:ext uri="{FF2B5EF4-FFF2-40B4-BE49-F238E27FC236}">
                  <a16:creationId xmlns:a16="http://schemas.microsoft.com/office/drawing/2014/main" id="{586A1BA6-5F99-4AB2-AD0C-0B8241827137}"/>
                </a:ext>
              </a:extLst>
            </p:cNvPr>
            <p:cNvSpPr>
              <a:spLocks noChangeAspect="1" noChangeArrowheads="1"/>
            </p:cNvSpPr>
            <p:nvPr/>
          </p:nvSpPr>
          <p:spPr bwMode="auto">
            <a:xfrm>
              <a:off x="5347598" y="2507141"/>
              <a:ext cx="228697" cy="182024"/>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grpSp>
      <p:grpSp>
        <p:nvGrpSpPr>
          <p:cNvPr id="168" name="Group 167">
            <a:extLst>
              <a:ext uri="{FF2B5EF4-FFF2-40B4-BE49-F238E27FC236}">
                <a16:creationId xmlns:a16="http://schemas.microsoft.com/office/drawing/2014/main" id="{15B7DC61-F386-40F9-B4C4-D3DE3F080D09}"/>
              </a:ext>
            </a:extLst>
          </p:cNvPr>
          <p:cNvGrpSpPr/>
          <p:nvPr/>
        </p:nvGrpSpPr>
        <p:grpSpPr>
          <a:xfrm>
            <a:off x="5106347" y="3885020"/>
            <a:ext cx="686092" cy="605378"/>
            <a:chOff x="5106347" y="3885020"/>
            <a:chExt cx="686092" cy="605378"/>
          </a:xfrm>
        </p:grpSpPr>
        <p:grpSp>
          <p:nvGrpSpPr>
            <p:cNvPr id="76" name="Group 75">
              <a:extLst>
                <a:ext uri="{FF2B5EF4-FFF2-40B4-BE49-F238E27FC236}">
                  <a16:creationId xmlns:a16="http://schemas.microsoft.com/office/drawing/2014/main" id="{6CFAD777-0D58-4914-A1BB-A5E3C080F262}"/>
                </a:ext>
              </a:extLst>
            </p:cNvPr>
            <p:cNvGrpSpPr/>
            <p:nvPr/>
          </p:nvGrpSpPr>
          <p:grpSpPr>
            <a:xfrm>
              <a:off x="5106347" y="3885020"/>
              <a:ext cx="686092" cy="605378"/>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2" name="Freeform 22">
              <a:extLst>
                <a:ext uri="{FF2B5EF4-FFF2-40B4-BE49-F238E27FC236}">
                  <a16:creationId xmlns:a16="http://schemas.microsoft.com/office/drawing/2014/main" id="{42A09E90-B23B-44DE-AD71-C3FA7B23B15A}"/>
                </a:ext>
              </a:extLst>
            </p:cNvPr>
            <p:cNvSpPr>
              <a:spLocks noChangeArrowheads="1"/>
            </p:cNvSpPr>
            <p:nvPr/>
          </p:nvSpPr>
          <p:spPr bwMode="auto">
            <a:xfrm>
              <a:off x="5305378" y="4076865"/>
              <a:ext cx="288030" cy="221685"/>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grpSp>
      <p:grpSp>
        <p:nvGrpSpPr>
          <p:cNvPr id="169" name="Group 168">
            <a:extLst>
              <a:ext uri="{FF2B5EF4-FFF2-40B4-BE49-F238E27FC236}">
                <a16:creationId xmlns:a16="http://schemas.microsoft.com/office/drawing/2014/main" id="{835A1CFF-9C2D-405D-A950-D7EBF3FA8CB1}"/>
              </a:ext>
            </a:extLst>
          </p:cNvPr>
          <p:cNvGrpSpPr/>
          <p:nvPr/>
        </p:nvGrpSpPr>
        <p:grpSpPr>
          <a:xfrm>
            <a:off x="5118901" y="5480812"/>
            <a:ext cx="686092" cy="605378"/>
            <a:chOff x="5118901" y="5480812"/>
            <a:chExt cx="686092" cy="605378"/>
          </a:xfrm>
        </p:grpSpPr>
        <p:grpSp>
          <p:nvGrpSpPr>
            <p:cNvPr id="79" name="Group 78">
              <a:extLst>
                <a:ext uri="{FF2B5EF4-FFF2-40B4-BE49-F238E27FC236}">
                  <a16:creationId xmlns:a16="http://schemas.microsoft.com/office/drawing/2014/main" id="{9AFA60DF-BC09-4D09-AF0E-0CF38C344203}"/>
                </a:ext>
              </a:extLst>
            </p:cNvPr>
            <p:cNvGrpSpPr/>
            <p:nvPr/>
          </p:nvGrpSpPr>
          <p:grpSpPr>
            <a:xfrm>
              <a:off x="5118901" y="5480812"/>
              <a:ext cx="686092" cy="605378"/>
              <a:chOff x="5120640" y="4389120"/>
              <a:chExt cx="822960" cy="726144"/>
            </a:xfrm>
          </p:grpSpPr>
          <p:sp>
            <p:nvSpPr>
              <p:cNvPr id="80" name="Hexagon 79">
                <a:extLst>
                  <a:ext uri="{FF2B5EF4-FFF2-40B4-BE49-F238E27FC236}">
                    <a16:creationId xmlns:a16="http://schemas.microsoft.com/office/drawing/2014/main" id="{230CEAA2-BFD5-4E82-B724-F40E8F9D8EA9}"/>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663A9B26-5D7B-4008-80A2-7841E653CA04}"/>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3" name="Freeform 13">
              <a:extLst>
                <a:ext uri="{FF2B5EF4-FFF2-40B4-BE49-F238E27FC236}">
                  <a16:creationId xmlns:a16="http://schemas.microsoft.com/office/drawing/2014/main" id="{8A0CC3B8-5803-47C4-9C5F-393930DC8F64}"/>
                </a:ext>
              </a:extLst>
            </p:cNvPr>
            <p:cNvSpPr>
              <a:spLocks noChangeArrowheads="1"/>
            </p:cNvSpPr>
            <p:nvPr/>
          </p:nvSpPr>
          <p:spPr bwMode="auto">
            <a:xfrm>
              <a:off x="5340318" y="5711463"/>
              <a:ext cx="243259" cy="24492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grpSp>
      <p:grpSp>
        <p:nvGrpSpPr>
          <p:cNvPr id="96" name="Group 95">
            <a:extLst>
              <a:ext uri="{FF2B5EF4-FFF2-40B4-BE49-F238E27FC236}">
                <a16:creationId xmlns:a16="http://schemas.microsoft.com/office/drawing/2014/main" id="{927689B5-70B8-434B-AFB0-034C75F1BD01}"/>
              </a:ext>
            </a:extLst>
          </p:cNvPr>
          <p:cNvGrpSpPr/>
          <p:nvPr/>
        </p:nvGrpSpPr>
        <p:grpSpPr>
          <a:xfrm>
            <a:off x="609600" y="1858304"/>
            <a:ext cx="1585615" cy="1524649"/>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grpSp>
        <p:nvGrpSpPr>
          <p:cNvPr id="97" name="Group 96">
            <a:extLst>
              <a:ext uri="{FF2B5EF4-FFF2-40B4-BE49-F238E27FC236}">
                <a16:creationId xmlns:a16="http://schemas.microsoft.com/office/drawing/2014/main" id="{038B9D16-4618-4E70-AF46-4AA87EFE297E}"/>
              </a:ext>
            </a:extLst>
          </p:cNvPr>
          <p:cNvGrpSpPr/>
          <p:nvPr/>
        </p:nvGrpSpPr>
        <p:grpSpPr>
          <a:xfrm>
            <a:off x="616027" y="3428258"/>
            <a:ext cx="1585615" cy="1524649"/>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grpSp>
        <p:nvGrpSpPr>
          <p:cNvPr id="98" name="Group 97">
            <a:extLst>
              <a:ext uri="{FF2B5EF4-FFF2-40B4-BE49-F238E27FC236}">
                <a16:creationId xmlns:a16="http://schemas.microsoft.com/office/drawing/2014/main" id="{BDB6A661-1FE1-427E-A166-AC245E07EE21}"/>
              </a:ext>
            </a:extLst>
          </p:cNvPr>
          <p:cNvGrpSpPr/>
          <p:nvPr/>
        </p:nvGrpSpPr>
        <p:grpSpPr>
          <a:xfrm>
            <a:off x="609600" y="5028551"/>
            <a:ext cx="1585615" cy="1524649"/>
            <a:chOff x="1754150" y="4843985"/>
            <a:chExt cx="1901927" cy="1828800"/>
          </a:xfrm>
        </p:grpSpPr>
        <p:sp>
          <p:nvSpPr>
            <p:cNvPr id="67" name="Freeform: Shape 66">
              <a:extLst>
                <a:ext uri="{FF2B5EF4-FFF2-40B4-BE49-F238E27FC236}">
                  <a16:creationId xmlns:a16="http://schemas.microsoft.com/office/drawing/2014/main" id="{43327598-B351-4468-9796-567A1A04CD8A}"/>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a:extLst>
                <a:ext uri="{FF2B5EF4-FFF2-40B4-BE49-F238E27FC236}">
                  <a16:creationId xmlns:a16="http://schemas.microsoft.com/office/drawing/2014/main" id="{DA08BFFB-29E7-44AC-B1DC-7AA2E828E754}"/>
                </a:ext>
              </a:extLst>
            </p:cNvPr>
            <p:cNvGrpSpPr/>
            <p:nvPr/>
          </p:nvGrpSpPr>
          <p:grpSpPr>
            <a:xfrm>
              <a:off x="3123123" y="4843985"/>
              <a:ext cx="532954" cy="1828800"/>
              <a:chOff x="3123123" y="4843985"/>
              <a:chExt cx="532954" cy="1828800"/>
            </a:xfrm>
          </p:grpSpPr>
          <p:sp>
            <p:nvSpPr>
              <p:cNvPr id="70" name="Freeform: Shape 69">
                <a:extLst>
                  <a:ext uri="{FF2B5EF4-FFF2-40B4-BE49-F238E27FC236}">
                    <a16:creationId xmlns:a16="http://schemas.microsoft.com/office/drawing/2014/main" id="{4211553D-AF86-4083-92AD-F57A9D3CD5EA}"/>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A3EE385-436A-49D4-8463-F8B0D05D81E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 Box 10">
              <a:extLst>
                <a:ext uri="{FF2B5EF4-FFF2-40B4-BE49-F238E27FC236}">
                  <a16:creationId xmlns:a16="http://schemas.microsoft.com/office/drawing/2014/main" id="{7E49C7F7-19D5-42BA-8237-3173265CD2BB}"/>
                </a:ext>
              </a:extLst>
            </p:cNvPr>
            <p:cNvSpPr txBox="1">
              <a:spLocks noChangeArrowheads="1"/>
            </p:cNvSpPr>
            <p:nvPr/>
          </p:nvSpPr>
          <p:spPr bwMode="auto">
            <a:xfrm>
              <a:off x="1862760" y="5029201"/>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03</a:t>
              </a:r>
            </a:p>
            <a:p>
              <a:pPr algn="ctr"/>
              <a:r>
                <a:rPr lang="en-US" sz="1000" b="1" dirty="0">
                  <a:solidFill>
                    <a:srgbClr val="454545"/>
                  </a:solidFill>
                </a:rPr>
                <a:t>OPTION</a:t>
              </a:r>
            </a:p>
          </p:txBody>
        </p:sp>
      </p:grpSp>
      <p:grpSp>
        <p:nvGrpSpPr>
          <p:cNvPr id="146" name="Group 145">
            <a:extLst>
              <a:ext uri="{FF2B5EF4-FFF2-40B4-BE49-F238E27FC236}">
                <a16:creationId xmlns:a16="http://schemas.microsoft.com/office/drawing/2014/main" id="{1B33B9A6-2853-4FF2-9F9E-C770600767B0}"/>
              </a:ext>
            </a:extLst>
          </p:cNvPr>
          <p:cNvGrpSpPr/>
          <p:nvPr/>
        </p:nvGrpSpPr>
        <p:grpSpPr>
          <a:xfrm>
            <a:off x="6385835" y="1843527"/>
            <a:ext cx="1585615" cy="1524649"/>
            <a:chOff x="1754150" y="1188720"/>
            <a:chExt cx="1901927" cy="1828800"/>
          </a:xfrm>
        </p:grpSpPr>
        <p:sp>
          <p:nvSpPr>
            <p:cNvPr id="147" name="Freeform: Shape 146">
              <a:extLst>
                <a:ext uri="{FF2B5EF4-FFF2-40B4-BE49-F238E27FC236}">
                  <a16:creationId xmlns:a16="http://schemas.microsoft.com/office/drawing/2014/main" id="{867467DD-2515-424B-9D43-FA2757895625}"/>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8" name="Group 147">
              <a:extLst>
                <a:ext uri="{FF2B5EF4-FFF2-40B4-BE49-F238E27FC236}">
                  <a16:creationId xmlns:a16="http://schemas.microsoft.com/office/drawing/2014/main" id="{398F5291-C521-4013-B4AB-990620980DA6}"/>
                </a:ext>
              </a:extLst>
            </p:cNvPr>
            <p:cNvGrpSpPr/>
            <p:nvPr/>
          </p:nvGrpSpPr>
          <p:grpSpPr>
            <a:xfrm>
              <a:off x="3123123" y="1188720"/>
              <a:ext cx="532954" cy="1828800"/>
              <a:chOff x="3123123" y="1188720"/>
              <a:chExt cx="532954" cy="1828800"/>
            </a:xfrm>
          </p:grpSpPr>
          <p:sp>
            <p:nvSpPr>
              <p:cNvPr id="150" name="Freeform: Shape 149">
                <a:extLst>
                  <a:ext uri="{FF2B5EF4-FFF2-40B4-BE49-F238E27FC236}">
                    <a16:creationId xmlns:a16="http://schemas.microsoft.com/office/drawing/2014/main" id="{B9366861-5FE0-4B6C-A2DB-272B348C74A1}"/>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86340BD3-0037-4EB3-9272-9EA6738D5957}"/>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Text Box 10">
              <a:extLst>
                <a:ext uri="{FF2B5EF4-FFF2-40B4-BE49-F238E27FC236}">
                  <a16:creationId xmlns:a16="http://schemas.microsoft.com/office/drawing/2014/main" id="{82E657D0-49A7-41B0-A6DC-7CC319F69C25}"/>
                </a:ext>
              </a:extLst>
            </p:cNvPr>
            <p:cNvSpPr txBox="1">
              <a:spLocks noChangeArrowheads="1"/>
            </p:cNvSpPr>
            <p:nvPr/>
          </p:nvSpPr>
          <p:spPr bwMode="auto">
            <a:xfrm>
              <a:off x="1876531" y="13716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04</a:t>
              </a:r>
            </a:p>
            <a:p>
              <a:pPr algn="ctr"/>
              <a:r>
                <a:rPr lang="en-US" sz="1000" b="1" dirty="0">
                  <a:solidFill>
                    <a:srgbClr val="454545"/>
                  </a:solidFill>
                </a:rPr>
                <a:t>OPTION</a:t>
              </a:r>
            </a:p>
          </p:txBody>
        </p:sp>
      </p:grpSp>
      <p:grpSp>
        <p:nvGrpSpPr>
          <p:cNvPr id="152" name="Group 151">
            <a:extLst>
              <a:ext uri="{FF2B5EF4-FFF2-40B4-BE49-F238E27FC236}">
                <a16:creationId xmlns:a16="http://schemas.microsoft.com/office/drawing/2014/main" id="{697A62BF-43CD-4A42-A2FE-E70551551F59}"/>
              </a:ext>
            </a:extLst>
          </p:cNvPr>
          <p:cNvGrpSpPr/>
          <p:nvPr/>
        </p:nvGrpSpPr>
        <p:grpSpPr>
          <a:xfrm>
            <a:off x="6392262" y="3413481"/>
            <a:ext cx="1585615" cy="1524649"/>
            <a:chOff x="4344950" y="3017520"/>
            <a:chExt cx="1901927" cy="1828800"/>
          </a:xfrm>
        </p:grpSpPr>
        <p:sp>
          <p:nvSpPr>
            <p:cNvPr id="153" name="Freeform: Shape 152">
              <a:extLst>
                <a:ext uri="{FF2B5EF4-FFF2-40B4-BE49-F238E27FC236}">
                  <a16:creationId xmlns:a16="http://schemas.microsoft.com/office/drawing/2014/main" id="{4844A2DA-F14A-49BE-9C64-F1C54A1337E6}"/>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5904467D-6D0D-4A92-A10F-EFF4B48BDDDE}"/>
                </a:ext>
              </a:extLst>
            </p:cNvPr>
            <p:cNvGrpSpPr/>
            <p:nvPr/>
          </p:nvGrpSpPr>
          <p:grpSpPr>
            <a:xfrm>
              <a:off x="5713923" y="3017520"/>
              <a:ext cx="532954" cy="1828800"/>
              <a:chOff x="5713923" y="3017520"/>
              <a:chExt cx="532954" cy="1828800"/>
            </a:xfrm>
          </p:grpSpPr>
          <p:sp>
            <p:nvSpPr>
              <p:cNvPr id="156" name="Freeform: Shape 155">
                <a:extLst>
                  <a:ext uri="{FF2B5EF4-FFF2-40B4-BE49-F238E27FC236}">
                    <a16:creationId xmlns:a16="http://schemas.microsoft.com/office/drawing/2014/main" id="{66A252CB-444C-4EA6-9B1E-E0516650508A}"/>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09B5BE33-77AB-4F56-AFB8-26260560F1EF}"/>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Text Box 10">
              <a:extLst>
                <a:ext uri="{FF2B5EF4-FFF2-40B4-BE49-F238E27FC236}">
                  <a16:creationId xmlns:a16="http://schemas.microsoft.com/office/drawing/2014/main" id="{D6E05994-1489-4F06-A8DE-C255E7602648}"/>
                </a:ext>
              </a:extLst>
            </p:cNvPr>
            <p:cNvSpPr txBox="1">
              <a:spLocks noChangeArrowheads="1"/>
            </p:cNvSpPr>
            <p:nvPr/>
          </p:nvSpPr>
          <p:spPr bwMode="auto">
            <a:xfrm>
              <a:off x="4453560" y="32004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05</a:t>
              </a:r>
            </a:p>
            <a:p>
              <a:pPr algn="ctr"/>
              <a:r>
                <a:rPr lang="en-US" sz="1000" b="1" dirty="0">
                  <a:solidFill>
                    <a:srgbClr val="454545"/>
                  </a:solidFill>
                </a:rPr>
                <a:t>OPTION</a:t>
              </a:r>
            </a:p>
          </p:txBody>
        </p:sp>
      </p:grpSp>
      <p:grpSp>
        <p:nvGrpSpPr>
          <p:cNvPr id="158" name="Group 157">
            <a:extLst>
              <a:ext uri="{FF2B5EF4-FFF2-40B4-BE49-F238E27FC236}">
                <a16:creationId xmlns:a16="http://schemas.microsoft.com/office/drawing/2014/main" id="{E71D909D-AD25-4E3D-9BC5-FD4D4D888528}"/>
              </a:ext>
            </a:extLst>
          </p:cNvPr>
          <p:cNvGrpSpPr/>
          <p:nvPr/>
        </p:nvGrpSpPr>
        <p:grpSpPr>
          <a:xfrm>
            <a:off x="6385835" y="5013774"/>
            <a:ext cx="1585615" cy="1524649"/>
            <a:chOff x="1754150" y="4843985"/>
            <a:chExt cx="1901927" cy="1828800"/>
          </a:xfrm>
        </p:grpSpPr>
        <p:sp>
          <p:nvSpPr>
            <p:cNvPr id="159" name="Freeform: Shape 158">
              <a:extLst>
                <a:ext uri="{FF2B5EF4-FFF2-40B4-BE49-F238E27FC236}">
                  <a16:creationId xmlns:a16="http://schemas.microsoft.com/office/drawing/2014/main" id="{9CEB02B5-C6E1-4628-B5C0-554EFE732DD5}"/>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0" name="Group 159">
              <a:extLst>
                <a:ext uri="{FF2B5EF4-FFF2-40B4-BE49-F238E27FC236}">
                  <a16:creationId xmlns:a16="http://schemas.microsoft.com/office/drawing/2014/main" id="{FD2E624A-F525-4174-9571-9F43C85E8C86}"/>
                </a:ext>
              </a:extLst>
            </p:cNvPr>
            <p:cNvGrpSpPr/>
            <p:nvPr/>
          </p:nvGrpSpPr>
          <p:grpSpPr>
            <a:xfrm>
              <a:off x="3123123" y="4843985"/>
              <a:ext cx="532954" cy="1828800"/>
              <a:chOff x="3123123" y="4843985"/>
              <a:chExt cx="532954" cy="1828800"/>
            </a:xfrm>
          </p:grpSpPr>
          <p:sp>
            <p:nvSpPr>
              <p:cNvPr id="162" name="Freeform: Shape 161">
                <a:extLst>
                  <a:ext uri="{FF2B5EF4-FFF2-40B4-BE49-F238E27FC236}">
                    <a16:creationId xmlns:a16="http://schemas.microsoft.com/office/drawing/2014/main" id="{B3FC3C4E-76CC-419A-9ACF-EBF720052019}"/>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Shape 162">
                <a:extLst>
                  <a:ext uri="{FF2B5EF4-FFF2-40B4-BE49-F238E27FC236}">
                    <a16:creationId xmlns:a16="http://schemas.microsoft.com/office/drawing/2014/main" id="{2D6D49BD-256F-45D5-AEEA-6D8AFA3457D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1" name="Text Box 10">
              <a:extLst>
                <a:ext uri="{FF2B5EF4-FFF2-40B4-BE49-F238E27FC236}">
                  <a16:creationId xmlns:a16="http://schemas.microsoft.com/office/drawing/2014/main" id="{346592EB-5A7F-400F-A22F-437F529F75DE}"/>
                </a:ext>
              </a:extLst>
            </p:cNvPr>
            <p:cNvSpPr txBox="1">
              <a:spLocks noChangeArrowheads="1"/>
            </p:cNvSpPr>
            <p:nvPr/>
          </p:nvSpPr>
          <p:spPr bwMode="auto">
            <a:xfrm>
              <a:off x="1862760" y="5029201"/>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06</a:t>
              </a:r>
            </a:p>
            <a:p>
              <a:pPr algn="ctr"/>
              <a:r>
                <a:rPr lang="en-US" sz="1000" b="1" dirty="0">
                  <a:solidFill>
                    <a:srgbClr val="454545"/>
                  </a:solidFill>
                </a:rPr>
                <a:t>OPTION</a:t>
              </a:r>
            </a:p>
          </p:txBody>
        </p:sp>
      </p:grpSp>
      <p:grpSp>
        <p:nvGrpSpPr>
          <p:cNvPr id="170" name="Group 169">
            <a:extLst>
              <a:ext uri="{FF2B5EF4-FFF2-40B4-BE49-F238E27FC236}">
                <a16:creationId xmlns:a16="http://schemas.microsoft.com/office/drawing/2014/main" id="{585D56A6-D04D-437B-80D0-F02E44D48C54}"/>
              </a:ext>
            </a:extLst>
          </p:cNvPr>
          <p:cNvGrpSpPr/>
          <p:nvPr/>
        </p:nvGrpSpPr>
        <p:grpSpPr>
          <a:xfrm>
            <a:off x="10895136" y="2276047"/>
            <a:ext cx="686092" cy="605378"/>
            <a:chOff x="10895136" y="2276047"/>
            <a:chExt cx="686092" cy="605378"/>
          </a:xfrm>
        </p:grpSpPr>
        <p:grpSp>
          <p:nvGrpSpPr>
            <p:cNvPr id="132" name="Group 131">
              <a:extLst>
                <a:ext uri="{FF2B5EF4-FFF2-40B4-BE49-F238E27FC236}">
                  <a16:creationId xmlns:a16="http://schemas.microsoft.com/office/drawing/2014/main" id="{A2F0BFA5-CD1F-438E-9751-3FFF5A03ED15}"/>
                </a:ext>
              </a:extLst>
            </p:cNvPr>
            <p:cNvGrpSpPr/>
            <p:nvPr/>
          </p:nvGrpSpPr>
          <p:grpSpPr>
            <a:xfrm>
              <a:off x="10895136" y="2276047"/>
              <a:ext cx="686092" cy="605378"/>
              <a:chOff x="1097280" y="4389119"/>
              <a:chExt cx="822960" cy="726145"/>
            </a:xfrm>
          </p:grpSpPr>
          <p:sp>
            <p:nvSpPr>
              <p:cNvPr id="134" name="Hexagon 133">
                <a:extLst>
                  <a:ext uri="{FF2B5EF4-FFF2-40B4-BE49-F238E27FC236}">
                    <a16:creationId xmlns:a16="http://schemas.microsoft.com/office/drawing/2014/main" id="{9D84460D-E523-4203-880D-20814DFD3EB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5" name="Freeform: Shape 134">
                <a:extLst>
                  <a:ext uri="{FF2B5EF4-FFF2-40B4-BE49-F238E27FC236}">
                    <a16:creationId xmlns:a16="http://schemas.microsoft.com/office/drawing/2014/main" id="{705BD922-CAB9-468F-932D-59DCB275C84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4" name="Freeform 11">
              <a:extLst>
                <a:ext uri="{FF2B5EF4-FFF2-40B4-BE49-F238E27FC236}">
                  <a16:creationId xmlns:a16="http://schemas.microsoft.com/office/drawing/2014/main" id="{0213ADF1-5D62-4BE1-A965-17D9F25D4609}"/>
                </a:ext>
              </a:extLst>
            </p:cNvPr>
            <p:cNvSpPr>
              <a:spLocks noChangeAspect="1" noChangeArrowheads="1"/>
            </p:cNvSpPr>
            <p:nvPr/>
          </p:nvSpPr>
          <p:spPr bwMode="auto">
            <a:xfrm>
              <a:off x="11136861" y="2469944"/>
              <a:ext cx="201054" cy="274320"/>
            </a:xfrm>
            <a:custGeom>
              <a:avLst/>
              <a:gdLst>
                <a:gd name="T0" fmla="*/ 259 w 520"/>
                <a:gd name="T1" fmla="*/ 581 h 712"/>
                <a:gd name="T2" fmla="*/ 198 w 520"/>
                <a:gd name="T3" fmla="*/ 649 h 712"/>
                <a:gd name="T4" fmla="*/ 259 w 520"/>
                <a:gd name="T5" fmla="*/ 711 h 712"/>
                <a:gd name="T6" fmla="*/ 321 w 520"/>
                <a:gd name="T7" fmla="*/ 649 h 712"/>
                <a:gd name="T8" fmla="*/ 259 w 520"/>
                <a:gd name="T9" fmla="*/ 581 h 712"/>
                <a:gd name="T10" fmla="*/ 68 w 520"/>
                <a:gd name="T11" fmla="*/ 0 h 712"/>
                <a:gd name="T12" fmla="*/ 0 w 520"/>
                <a:gd name="T13" fmla="*/ 68 h 712"/>
                <a:gd name="T14" fmla="*/ 68 w 520"/>
                <a:gd name="T15" fmla="*/ 130 h 712"/>
                <a:gd name="T16" fmla="*/ 130 w 520"/>
                <a:gd name="T17" fmla="*/ 68 h 712"/>
                <a:gd name="T18" fmla="*/ 68 w 520"/>
                <a:gd name="T19" fmla="*/ 0 h 712"/>
                <a:gd name="T20" fmla="*/ 68 w 520"/>
                <a:gd name="T21" fmla="*/ 198 h 712"/>
                <a:gd name="T22" fmla="*/ 0 w 520"/>
                <a:gd name="T23" fmla="*/ 260 h 712"/>
                <a:gd name="T24" fmla="*/ 68 w 520"/>
                <a:gd name="T25" fmla="*/ 321 h 712"/>
                <a:gd name="T26" fmla="*/ 130 w 520"/>
                <a:gd name="T27" fmla="*/ 260 h 712"/>
                <a:gd name="T28" fmla="*/ 68 w 520"/>
                <a:gd name="T29" fmla="*/ 198 h 712"/>
                <a:gd name="T30" fmla="*/ 68 w 520"/>
                <a:gd name="T31" fmla="*/ 389 h 712"/>
                <a:gd name="T32" fmla="*/ 0 w 520"/>
                <a:gd name="T33" fmla="*/ 451 h 712"/>
                <a:gd name="T34" fmla="*/ 68 w 520"/>
                <a:gd name="T35" fmla="*/ 519 h 712"/>
                <a:gd name="T36" fmla="*/ 130 w 520"/>
                <a:gd name="T37" fmla="*/ 451 h 712"/>
                <a:gd name="T38" fmla="*/ 68 w 520"/>
                <a:gd name="T39" fmla="*/ 389 h 712"/>
                <a:gd name="T40" fmla="*/ 451 w 520"/>
                <a:gd name="T41" fmla="*/ 130 h 712"/>
                <a:gd name="T42" fmla="*/ 519 w 520"/>
                <a:gd name="T43" fmla="*/ 68 h 712"/>
                <a:gd name="T44" fmla="*/ 451 w 520"/>
                <a:gd name="T45" fmla="*/ 0 h 712"/>
                <a:gd name="T46" fmla="*/ 389 w 520"/>
                <a:gd name="T47" fmla="*/ 68 h 712"/>
                <a:gd name="T48" fmla="*/ 451 w 520"/>
                <a:gd name="T49" fmla="*/ 130 h 712"/>
                <a:gd name="T50" fmla="*/ 259 w 520"/>
                <a:gd name="T51" fmla="*/ 389 h 712"/>
                <a:gd name="T52" fmla="*/ 198 w 520"/>
                <a:gd name="T53" fmla="*/ 451 h 712"/>
                <a:gd name="T54" fmla="*/ 259 w 520"/>
                <a:gd name="T55" fmla="*/ 519 h 712"/>
                <a:gd name="T56" fmla="*/ 321 w 520"/>
                <a:gd name="T57" fmla="*/ 451 h 712"/>
                <a:gd name="T58" fmla="*/ 259 w 520"/>
                <a:gd name="T59" fmla="*/ 389 h 712"/>
                <a:gd name="T60" fmla="*/ 451 w 520"/>
                <a:gd name="T61" fmla="*/ 389 h 712"/>
                <a:gd name="T62" fmla="*/ 389 w 520"/>
                <a:gd name="T63" fmla="*/ 451 h 712"/>
                <a:gd name="T64" fmla="*/ 451 w 520"/>
                <a:gd name="T65" fmla="*/ 519 h 712"/>
                <a:gd name="T66" fmla="*/ 519 w 520"/>
                <a:gd name="T67" fmla="*/ 451 h 712"/>
                <a:gd name="T68" fmla="*/ 451 w 520"/>
                <a:gd name="T69" fmla="*/ 389 h 712"/>
                <a:gd name="T70" fmla="*/ 451 w 520"/>
                <a:gd name="T71" fmla="*/ 198 h 712"/>
                <a:gd name="T72" fmla="*/ 389 w 520"/>
                <a:gd name="T73" fmla="*/ 260 h 712"/>
                <a:gd name="T74" fmla="*/ 451 w 520"/>
                <a:gd name="T75" fmla="*/ 321 h 712"/>
                <a:gd name="T76" fmla="*/ 519 w 520"/>
                <a:gd name="T77" fmla="*/ 260 h 712"/>
                <a:gd name="T78" fmla="*/ 451 w 520"/>
                <a:gd name="T79" fmla="*/ 198 h 712"/>
                <a:gd name="T80" fmla="*/ 259 w 520"/>
                <a:gd name="T81" fmla="*/ 198 h 712"/>
                <a:gd name="T82" fmla="*/ 198 w 520"/>
                <a:gd name="T83" fmla="*/ 260 h 712"/>
                <a:gd name="T84" fmla="*/ 259 w 520"/>
                <a:gd name="T85" fmla="*/ 321 h 712"/>
                <a:gd name="T86" fmla="*/ 321 w 520"/>
                <a:gd name="T87" fmla="*/ 260 h 712"/>
                <a:gd name="T88" fmla="*/ 259 w 520"/>
                <a:gd name="T89" fmla="*/ 198 h 712"/>
                <a:gd name="T90" fmla="*/ 259 w 520"/>
                <a:gd name="T91" fmla="*/ 0 h 712"/>
                <a:gd name="T92" fmla="*/ 198 w 520"/>
                <a:gd name="T93" fmla="*/ 68 h 712"/>
                <a:gd name="T94" fmla="*/ 259 w 520"/>
                <a:gd name="T95" fmla="*/ 130 h 712"/>
                <a:gd name="T96" fmla="*/ 321 w 520"/>
                <a:gd name="T97" fmla="*/ 68 h 712"/>
                <a:gd name="T98" fmla="*/ 259 w 520"/>
                <a:gd name="T99" fmla="*/ 0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0" h="712">
                  <a:moveTo>
                    <a:pt x="259" y="581"/>
                  </a:moveTo>
                  <a:cubicBezTo>
                    <a:pt x="222" y="581"/>
                    <a:pt x="198" y="612"/>
                    <a:pt x="198" y="649"/>
                  </a:cubicBezTo>
                  <a:cubicBezTo>
                    <a:pt x="198" y="686"/>
                    <a:pt x="222" y="711"/>
                    <a:pt x="259" y="711"/>
                  </a:cubicBezTo>
                  <a:cubicBezTo>
                    <a:pt x="297" y="711"/>
                    <a:pt x="321" y="686"/>
                    <a:pt x="321" y="649"/>
                  </a:cubicBezTo>
                  <a:cubicBezTo>
                    <a:pt x="321" y="612"/>
                    <a:pt x="297" y="581"/>
                    <a:pt x="259" y="581"/>
                  </a:cubicBezTo>
                  <a:close/>
                  <a:moveTo>
                    <a:pt x="68" y="0"/>
                  </a:moveTo>
                  <a:cubicBezTo>
                    <a:pt x="31" y="0"/>
                    <a:pt x="0" y="34"/>
                    <a:pt x="0" y="68"/>
                  </a:cubicBezTo>
                  <a:cubicBezTo>
                    <a:pt x="0" y="102"/>
                    <a:pt x="34" y="130"/>
                    <a:pt x="68" y="130"/>
                  </a:cubicBezTo>
                  <a:cubicBezTo>
                    <a:pt x="102" y="130"/>
                    <a:pt x="130" y="102"/>
                    <a:pt x="130" y="68"/>
                  </a:cubicBezTo>
                  <a:cubicBezTo>
                    <a:pt x="130" y="34"/>
                    <a:pt x="99" y="0"/>
                    <a:pt x="68" y="0"/>
                  </a:cubicBezTo>
                  <a:close/>
                  <a:moveTo>
                    <a:pt x="68" y="198"/>
                  </a:moveTo>
                  <a:cubicBezTo>
                    <a:pt x="31" y="198"/>
                    <a:pt x="0" y="223"/>
                    <a:pt x="0" y="260"/>
                  </a:cubicBezTo>
                  <a:cubicBezTo>
                    <a:pt x="0" y="297"/>
                    <a:pt x="34" y="321"/>
                    <a:pt x="68" y="321"/>
                  </a:cubicBezTo>
                  <a:cubicBezTo>
                    <a:pt x="102" y="321"/>
                    <a:pt x="130" y="297"/>
                    <a:pt x="130" y="260"/>
                  </a:cubicBezTo>
                  <a:cubicBezTo>
                    <a:pt x="130" y="223"/>
                    <a:pt x="99" y="198"/>
                    <a:pt x="68" y="198"/>
                  </a:cubicBezTo>
                  <a:close/>
                  <a:moveTo>
                    <a:pt x="68" y="389"/>
                  </a:moveTo>
                  <a:cubicBezTo>
                    <a:pt x="31" y="389"/>
                    <a:pt x="0" y="417"/>
                    <a:pt x="0" y="451"/>
                  </a:cubicBezTo>
                  <a:cubicBezTo>
                    <a:pt x="0" y="485"/>
                    <a:pt x="34" y="519"/>
                    <a:pt x="68" y="519"/>
                  </a:cubicBezTo>
                  <a:cubicBezTo>
                    <a:pt x="102" y="519"/>
                    <a:pt x="130" y="485"/>
                    <a:pt x="130" y="451"/>
                  </a:cubicBezTo>
                  <a:cubicBezTo>
                    <a:pt x="130" y="417"/>
                    <a:pt x="99" y="389"/>
                    <a:pt x="68" y="389"/>
                  </a:cubicBezTo>
                  <a:close/>
                  <a:moveTo>
                    <a:pt x="451" y="130"/>
                  </a:moveTo>
                  <a:cubicBezTo>
                    <a:pt x="488" y="130"/>
                    <a:pt x="519" y="102"/>
                    <a:pt x="519" y="68"/>
                  </a:cubicBezTo>
                  <a:cubicBezTo>
                    <a:pt x="519" y="34"/>
                    <a:pt x="485" y="0"/>
                    <a:pt x="451" y="0"/>
                  </a:cubicBezTo>
                  <a:cubicBezTo>
                    <a:pt x="417" y="0"/>
                    <a:pt x="389" y="34"/>
                    <a:pt x="389" y="68"/>
                  </a:cubicBezTo>
                  <a:cubicBezTo>
                    <a:pt x="389" y="102"/>
                    <a:pt x="420" y="130"/>
                    <a:pt x="451" y="130"/>
                  </a:cubicBezTo>
                  <a:close/>
                  <a:moveTo>
                    <a:pt x="259" y="389"/>
                  </a:moveTo>
                  <a:cubicBezTo>
                    <a:pt x="222" y="389"/>
                    <a:pt x="198" y="417"/>
                    <a:pt x="198" y="451"/>
                  </a:cubicBezTo>
                  <a:cubicBezTo>
                    <a:pt x="198" y="485"/>
                    <a:pt x="222" y="519"/>
                    <a:pt x="259" y="519"/>
                  </a:cubicBezTo>
                  <a:cubicBezTo>
                    <a:pt x="297" y="519"/>
                    <a:pt x="321" y="485"/>
                    <a:pt x="321" y="451"/>
                  </a:cubicBezTo>
                  <a:cubicBezTo>
                    <a:pt x="321" y="417"/>
                    <a:pt x="297" y="389"/>
                    <a:pt x="259" y="389"/>
                  </a:cubicBezTo>
                  <a:close/>
                  <a:moveTo>
                    <a:pt x="451" y="389"/>
                  </a:moveTo>
                  <a:cubicBezTo>
                    <a:pt x="420" y="389"/>
                    <a:pt x="389" y="417"/>
                    <a:pt x="389" y="451"/>
                  </a:cubicBezTo>
                  <a:cubicBezTo>
                    <a:pt x="389" y="485"/>
                    <a:pt x="417" y="519"/>
                    <a:pt x="451" y="519"/>
                  </a:cubicBezTo>
                  <a:cubicBezTo>
                    <a:pt x="485" y="519"/>
                    <a:pt x="519" y="485"/>
                    <a:pt x="519" y="451"/>
                  </a:cubicBezTo>
                  <a:cubicBezTo>
                    <a:pt x="519" y="417"/>
                    <a:pt x="488" y="389"/>
                    <a:pt x="451" y="389"/>
                  </a:cubicBezTo>
                  <a:close/>
                  <a:moveTo>
                    <a:pt x="451" y="198"/>
                  </a:moveTo>
                  <a:cubicBezTo>
                    <a:pt x="420" y="198"/>
                    <a:pt x="389" y="223"/>
                    <a:pt x="389" y="260"/>
                  </a:cubicBezTo>
                  <a:cubicBezTo>
                    <a:pt x="389" y="297"/>
                    <a:pt x="417" y="321"/>
                    <a:pt x="451" y="321"/>
                  </a:cubicBezTo>
                  <a:cubicBezTo>
                    <a:pt x="485" y="321"/>
                    <a:pt x="519" y="297"/>
                    <a:pt x="519" y="260"/>
                  </a:cubicBezTo>
                  <a:cubicBezTo>
                    <a:pt x="519" y="223"/>
                    <a:pt x="488" y="198"/>
                    <a:pt x="451" y="198"/>
                  </a:cubicBezTo>
                  <a:close/>
                  <a:moveTo>
                    <a:pt x="259" y="198"/>
                  </a:moveTo>
                  <a:cubicBezTo>
                    <a:pt x="222" y="198"/>
                    <a:pt x="198" y="223"/>
                    <a:pt x="198" y="260"/>
                  </a:cubicBezTo>
                  <a:cubicBezTo>
                    <a:pt x="198" y="297"/>
                    <a:pt x="222" y="321"/>
                    <a:pt x="259" y="321"/>
                  </a:cubicBezTo>
                  <a:cubicBezTo>
                    <a:pt x="297" y="321"/>
                    <a:pt x="321" y="297"/>
                    <a:pt x="321" y="260"/>
                  </a:cubicBezTo>
                  <a:cubicBezTo>
                    <a:pt x="321" y="223"/>
                    <a:pt x="297" y="198"/>
                    <a:pt x="259" y="198"/>
                  </a:cubicBezTo>
                  <a:close/>
                  <a:moveTo>
                    <a:pt x="259" y="0"/>
                  </a:moveTo>
                  <a:cubicBezTo>
                    <a:pt x="222" y="0"/>
                    <a:pt x="198" y="34"/>
                    <a:pt x="198" y="68"/>
                  </a:cubicBezTo>
                  <a:cubicBezTo>
                    <a:pt x="198" y="102"/>
                    <a:pt x="222" y="130"/>
                    <a:pt x="259" y="130"/>
                  </a:cubicBezTo>
                  <a:cubicBezTo>
                    <a:pt x="297" y="130"/>
                    <a:pt x="321" y="102"/>
                    <a:pt x="321" y="68"/>
                  </a:cubicBezTo>
                  <a:cubicBezTo>
                    <a:pt x="321" y="34"/>
                    <a:pt x="297" y="0"/>
                    <a:pt x="259" y="0"/>
                  </a:cubicBezTo>
                  <a:close/>
                </a:path>
              </a:pathLst>
            </a:custGeom>
            <a:solidFill>
              <a:srgbClr val="FFFFFF"/>
            </a:solidFill>
            <a:ln>
              <a:noFill/>
            </a:ln>
            <a:effectLst/>
          </p:spPr>
          <p:txBody>
            <a:bodyPr wrap="none" anchor="ctr"/>
            <a:lstStyle/>
            <a:p>
              <a:endParaRPr lang="en-US"/>
            </a:p>
          </p:txBody>
        </p:sp>
      </p:grpSp>
      <p:grpSp>
        <p:nvGrpSpPr>
          <p:cNvPr id="171" name="Group 170">
            <a:extLst>
              <a:ext uri="{FF2B5EF4-FFF2-40B4-BE49-F238E27FC236}">
                <a16:creationId xmlns:a16="http://schemas.microsoft.com/office/drawing/2014/main" id="{5B5B2276-380C-43AB-BD0F-F47FEA6719F2}"/>
              </a:ext>
            </a:extLst>
          </p:cNvPr>
          <p:cNvGrpSpPr/>
          <p:nvPr/>
        </p:nvGrpSpPr>
        <p:grpSpPr>
          <a:xfrm>
            <a:off x="10882582" y="3870243"/>
            <a:ext cx="686092" cy="605378"/>
            <a:chOff x="10882582" y="3870243"/>
            <a:chExt cx="686092" cy="605378"/>
          </a:xfrm>
        </p:grpSpPr>
        <p:grpSp>
          <p:nvGrpSpPr>
            <p:cNvPr id="137" name="Group 136">
              <a:extLst>
                <a:ext uri="{FF2B5EF4-FFF2-40B4-BE49-F238E27FC236}">
                  <a16:creationId xmlns:a16="http://schemas.microsoft.com/office/drawing/2014/main" id="{38CB5A75-2E3F-4902-806F-0E4AE8C62E6A}"/>
                </a:ext>
              </a:extLst>
            </p:cNvPr>
            <p:cNvGrpSpPr/>
            <p:nvPr/>
          </p:nvGrpSpPr>
          <p:grpSpPr>
            <a:xfrm>
              <a:off x="10882582" y="3870243"/>
              <a:ext cx="686092" cy="605378"/>
              <a:chOff x="3108960" y="4389120"/>
              <a:chExt cx="822960" cy="726144"/>
            </a:xfrm>
          </p:grpSpPr>
          <p:sp>
            <p:nvSpPr>
              <p:cNvPr id="139" name="Hexagon 138">
                <a:extLst>
                  <a:ext uri="{FF2B5EF4-FFF2-40B4-BE49-F238E27FC236}">
                    <a16:creationId xmlns:a16="http://schemas.microsoft.com/office/drawing/2014/main" id="{12137E57-3EB8-402F-A222-59986E13BB49}"/>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CD1063C2-F849-4DBB-99C7-91FF2462639E}"/>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5" name="Freeform 14">
              <a:extLst>
                <a:ext uri="{FF2B5EF4-FFF2-40B4-BE49-F238E27FC236}">
                  <a16:creationId xmlns:a16="http://schemas.microsoft.com/office/drawing/2014/main" id="{D6471EAB-9947-4EB2-91EE-82995C986A0A}"/>
                </a:ext>
              </a:extLst>
            </p:cNvPr>
            <p:cNvSpPr>
              <a:spLocks noChangeAspect="1" noChangeArrowheads="1"/>
            </p:cNvSpPr>
            <p:nvPr/>
          </p:nvSpPr>
          <p:spPr bwMode="auto">
            <a:xfrm>
              <a:off x="11081427" y="4076865"/>
              <a:ext cx="256032" cy="202404"/>
            </a:xfrm>
            <a:custGeom>
              <a:avLst/>
              <a:gdLst>
                <a:gd name="T0" fmla="*/ 582 w 651"/>
                <a:gd name="T1" fmla="*/ 0 h 514"/>
                <a:gd name="T2" fmla="*/ 62 w 651"/>
                <a:gd name="T3" fmla="*/ 0 h 514"/>
                <a:gd name="T4" fmla="*/ 0 w 651"/>
                <a:gd name="T5" fmla="*/ 62 h 514"/>
                <a:gd name="T6" fmla="*/ 0 w 651"/>
                <a:gd name="T7" fmla="*/ 451 h 514"/>
                <a:gd name="T8" fmla="*/ 62 w 651"/>
                <a:gd name="T9" fmla="*/ 513 h 514"/>
                <a:gd name="T10" fmla="*/ 582 w 651"/>
                <a:gd name="T11" fmla="*/ 513 h 514"/>
                <a:gd name="T12" fmla="*/ 650 w 651"/>
                <a:gd name="T13" fmla="*/ 451 h 514"/>
                <a:gd name="T14" fmla="*/ 650 w 651"/>
                <a:gd name="T15" fmla="*/ 62 h 514"/>
                <a:gd name="T16" fmla="*/ 582 w 651"/>
                <a:gd name="T17" fmla="*/ 0 h 514"/>
                <a:gd name="T18" fmla="*/ 582 w 651"/>
                <a:gd name="T19" fmla="*/ 451 h 514"/>
                <a:gd name="T20" fmla="*/ 520 w 651"/>
                <a:gd name="T21" fmla="*/ 451 h 514"/>
                <a:gd name="T22" fmla="*/ 520 w 651"/>
                <a:gd name="T23" fmla="*/ 167 h 514"/>
                <a:gd name="T24" fmla="*/ 322 w 651"/>
                <a:gd name="T25" fmla="*/ 291 h 514"/>
                <a:gd name="T26" fmla="*/ 130 w 651"/>
                <a:gd name="T27" fmla="*/ 167 h 514"/>
                <a:gd name="T28" fmla="*/ 130 w 651"/>
                <a:gd name="T29" fmla="*/ 451 h 514"/>
                <a:gd name="T30" fmla="*/ 62 w 651"/>
                <a:gd name="T31" fmla="*/ 451 h 514"/>
                <a:gd name="T32" fmla="*/ 62 w 651"/>
                <a:gd name="T33" fmla="*/ 62 h 514"/>
                <a:gd name="T34" fmla="*/ 106 w 651"/>
                <a:gd name="T35" fmla="*/ 62 h 514"/>
                <a:gd name="T36" fmla="*/ 322 w 651"/>
                <a:gd name="T37" fmla="*/ 198 h 514"/>
                <a:gd name="T38" fmla="*/ 544 w 651"/>
                <a:gd name="T39" fmla="*/ 62 h 514"/>
                <a:gd name="T40" fmla="*/ 582 w 651"/>
                <a:gd name="T41" fmla="*/ 62 h 514"/>
                <a:gd name="T42" fmla="*/ 582 w 651"/>
                <a:gd name="T43" fmla="*/ 451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1" h="514">
                  <a:moveTo>
                    <a:pt x="582" y="0"/>
                  </a:moveTo>
                  <a:lnTo>
                    <a:pt x="62" y="0"/>
                  </a:lnTo>
                  <a:cubicBezTo>
                    <a:pt x="31" y="0"/>
                    <a:pt x="0" y="25"/>
                    <a:pt x="0" y="62"/>
                  </a:cubicBezTo>
                  <a:lnTo>
                    <a:pt x="0" y="451"/>
                  </a:lnTo>
                  <a:cubicBezTo>
                    <a:pt x="0" y="488"/>
                    <a:pt x="31" y="513"/>
                    <a:pt x="62" y="513"/>
                  </a:cubicBezTo>
                  <a:lnTo>
                    <a:pt x="582" y="513"/>
                  </a:lnTo>
                  <a:cubicBezTo>
                    <a:pt x="619" y="513"/>
                    <a:pt x="650" y="488"/>
                    <a:pt x="650" y="451"/>
                  </a:cubicBezTo>
                  <a:lnTo>
                    <a:pt x="650" y="62"/>
                  </a:lnTo>
                  <a:cubicBezTo>
                    <a:pt x="650" y="25"/>
                    <a:pt x="619" y="0"/>
                    <a:pt x="582" y="0"/>
                  </a:cubicBezTo>
                  <a:close/>
                  <a:moveTo>
                    <a:pt x="582" y="451"/>
                  </a:moveTo>
                  <a:lnTo>
                    <a:pt x="520" y="451"/>
                  </a:lnTo>
                  <a:lnTo>
                    <a:pt x="520" y="167"/>
                  </a:lnTo>
                  <a:lnTo>
                    <a:pt x="322" y="291"/>
                  </a:lnTo>
                  <a:lnTo>
                    <a:pt x="130" y="167"/>
                  </a:lnTo>
                  <a:lnTo>
                    <a:pt x="130" y="451"/>
                  </a:lnTo>
                  <a:lnTo>
                    <a:pt x="62" y="451"/>
                  </a:lnTo>
                  <a:lnTo>
                    <a:pt x="62" y="62"/>
                  </a:lnTo>
                  <a:lnTo>
                    <a:pt x="106" y="62"/>
                  </a:lnTo>
                  <a:lnTo>
                    <a:pt x="322" y="198"/>
                  </a:lnTo>
                  <a:lnTo>
                    <a:pt x="544" y="62"/>
                  </a:lnTo>
                  <a:lnTo>
                    <a:pt x="582" y="62"/>
                  </a:lnTo>
                  <a:lnTo>
                    <a:pt x="582" y="451"/>
                  </a:lnTo>
                  <a:close/>
                </a:path>
              </a:pathLst>
            </a:custGeom>
            <a:solidFill>
              <a:srgbClr val="FFFFFF"/>
            </a:solidFill>
            <a:ln>
              <a:noFill/>
            </a:ln>
            <a:effectLst/>
          </p:spPr>
          <p:txBody>
            <a:bodyPr wrap="none" anchor="ctr"/>
            <a:lstStyle/>
            <a:p>
              <a:endParaRPr lang="en-US"/>
            </a:p>
          </p:txBody>
        </p:sp>
      </p:grpSp>
      <p:grpSp>
        <p:nvGrpSpPr>
          <p:cNvPr id="172" name="Group 171">
            <a:extLst>
              <a:ext uri="{FF2B5EF4-FFF2-40B4-BE49-F238E27FC236}">
                <a16:creationId xmlns:a16="http://schemas.microsoft.com/office/drawing/2014/main" id="{DF3007C1-E6DE-481C-97DC-0D2AE762AF3E}"/>
              </a:ext>
            </a:extLst>
          </p:cNvPr>
          <p:cNvGrpSpPr/>
          <p:nvPr/>
        </p:nvGrpSpPr>
        <p:grpSpPr>
          <a:xfrm>
            <a:off x="10895136" y="5466035"/>
            <a:ext cx="686092" cy="605378"/>
            <a:chOff x="10895136" y="5466035"/>
            <a:chExt cx="686092" cy="605378"/>
          </a:xfrm>
        </p:grpSpPr>
        <p:grpSp>
          <p:nvGrpSpPr>
            <p:cNvPr id="142" name="Group 141">
              <a:extLst>
                <a:ext uri="{FF2B5EF4-FFF2-40B4-BE49-F238E27FC236}">
                  <a16:creationId xmlns:a16="http://schemas.microsoft.com/office/drawing/2014/main" id="{276B1DD6-9326-4F54-8FC5-3AA06712BE00}"/>
                </a:ext>
              </a:extLst>
            </p:cNvPr>
            <p:cNvGrpSpPr/>
            <p:nvPr/>
          </p:nvGrpSpPr>
          <p:grpSpPr>
            <a:xfrm>
              <a:off x="10895136" y="5466035"/>
              <a:ext cx="686092" cy="605378"/>
              <a:chOff x="5120640" y="4389120"/>
              <a:chExt cx="822960" cy="726144"/>
            </a:xfrm>
          </p:grpSpPr>
          <p:sp>
            <p:nvSpPr>
              <p:cNvPr id="144" name="Hexagon 143">
                <a:extLst>
                  <a:ext uri="{FF2B5EF4-FFF2-40B4-BE49-F238E27FC236}">
                    <a16:creationId xmlns:a16="http://schemas.microsoft.com/office/drawing/2014/main" id="{1DEC6679-B1CD-435C-8B3B-22ED828BE306}"/>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0B320167-0D0C-42DF-8BDD-C051301FBB91}"/>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6" name="Freeform 19">
              <a:extLst>
                <a:ext uri="{FF2B5EF4-FFF2-40B4-BE49-F238E27FC236}">
                  <a16:creationId xmlns:a16="http://schemas.microsoft.com/office/drawing/2014/main" id="{DA57DBD6-889C-4DC7-9940-4B7CF76147A7}"/>
                </a:ext>
              </a:extLst>
            </p:cNvPr>
            <p:cNvSpPr>
              <a:spLocks noChangeAspect="1" noChangeArrowheads="1"/>
            </p:cNvSpPr>
            <p:nvPr/>
          </p:nvSpPr>
          <p:spPr bwMode="auto">
            <a:xfrm>
              <a:off x="11120616" y="5672028"/>
              <a:ext cx="219456" cy="256032"/>
            </a:xfrm>
            <a:custGeom>
              <a:avLst/>
              <a:gdLst>
                <a:gd name="T0" fmla="*/ 520 w 583"/>
                <a:gd name="T1" fmla="*/ 0 h 681"/>
                <a:gd name="T2" fmla="*/ 62 w 583"/>
                <a:gd name="T3" fmla="*/ 0 h 681"/>
                <a:gd name="T4" fmla="*/ 0 w 583"/>
                <a:gd name="T5" fmla="*/ 62 h 681"/>
                <a:gd name="T6" fmla="*/ 0 w 583"/>
                <a:gd name="T7" fmla="*/ 513 h 681"/>
                <a:gd name="T8" fmla="*/ 62 w 583"/>
                <a:gd name="T9" fmla="*/ 581 h 681"/>
                <a:gd name="T10" fmla="*/ 192 w 583"/>
                <a:gd name="T11" fmla="*/ 581 h 681"/>
                <a:gd name="T12" fmla="*/ 291 w 583"/>
                <a:gd name="T13" fmla="*/ 680 h 681"/>
                <a:gd name="T14" fmla="*/ 390 w 583"/>
                <a:gd name="T15" fmla="*/ 581 h 681"/>
                <a:gd name="T16" fmla="*/ 520 w 583"/>
                <a:gd name="T17" fmla="*/ 581 h 681"/>
                <a:gd name="T18" fmla="*/ 582 w 583"/>
                <a:gd name="T19" fmla="*/ 513 h 681"/>
                <a:gd name="T20" fmla="*/ 582 w 583"/>
                <a:gd name="T21" fmla="*/ 62 h 681"/>
                <a:gd name="T22" fmla="*/ 520 w 583"/>
                <a:gd name="T23" fmla="*/ 0 h 681"/>
                <a:gd name="T24" fmla="*/ 322 w 583"/>
                <a:gd name="T25" fmla="*/ 513 h 681"/>
                <a:gd name="T26" fmla="*/ 260 w 583"/>
                <a:gd name="T27" fmla="*/ 513 h 681"/>
                <a:gd name="T28" fmla="*/ 260 w 583"/>
                <a:gd name="T29" fmla="*/ 451 h 681"/>
                <a:gd name="T30" fmla="*/ 322 w 583"/>
                <a:gd name="T31" fmla="*/ 451 h 681"/>
                <a:gd name="T32" fmla="*/ 322 w 583"/>
                <a:gd name="T33" fmla="*/ 513 h 681"/>
                <a:gd name="T34" fmla="*/ 390 w 583"/>
                <a:gd name="T35" fmla="*/ 266 h 681"/>
                <a:gd name="T36" fmla="*/ 365 w 583"/>
                <a:gd name="T37" fmla="*/ 297 h 681"/>
                <a:gd name="T38" fmla="*/ 322 w 583"/>
                <a:gd name="T39" fmla="*/ 383 h 681"/>
                <a:gd name="T40" fmla="*/ 260 w 583"/>
                <a:gd name="T41" fmla="*/ 383 h 681"/>
                <a:gd name="T42" fmla="*/ 260 w 583"/>
                <a:gd name="T43" fmla="*/ 371 h 681"/>
                <a:gd name="T44" fmla="*/ 297 w 583"/>
                <a:gd name="T45" fmla="*/ 278 h 681"/>
                <a:gd name="T46" fmla="*/ 334 w 583"/>
                <a:gd name="T47" fmla="*/ 235 h 681"/>
                <a:gd name="T48" fmla="*/ 353 w 583"/>
                <a:gd name="T49" fmla="*/ 192 h 681"/>
                <a:gd name="T50" fmla="*/ 291 w 583"/>
                <a:gd name="T51" fmla="*/ 130 h 681"/>
                <a:gd name="T52" fmla="*/ 229 w 583"/>
                <a:gd name="T53" fmla="*/ 192 h 681"/>
                <a:gd name="T54" fmla="*/ 161 w 583"/>
                <a:gd name="T55" fmla="*/ 192 h 681"/>
                <a:gd name="T56" fmla="*/ 291 w 583"/>
                <a:gd name="T57" fmla="*/ 62 h 681"/>
                <a:gd name="T58" fmla="*/ 421 w 583"/>
                <a:gd name="T59" fmla="*/ 192 h 681"/>
                <a:gd name="T60" fmla="*/ 390 w 583"/>
                <a:gd name="T61" fmla="*/ 266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3" h="681">
                  <a:moveTo>
                    <a:pt x="520" y="0"/>
                  </a:moveTo>
                  <a:lnTo>
                    <a:pt x="62" y="0"/>
                  </a:lnTo>
                  <a:cubicBezTo>
                    <a:pt x="31" y="0"/>
                    <a:pt x="0" y="25"/>
                    <a:pt x="0" y="62"/>
                  </a:cubicBezTo>
                  <a:lnTo>
                    <a:pt x="0" y="513"/>
                  </a:lnTo>
                  <a:cubicBezTo>
                    <a:pt x="0" y="550"/>
                    <a:pt x="31" y="581"/>
                    <a:pt x="62" y="581"/>
                  </a:cubicBezTo>
                  <a:lnTo>
                    <a:pt x="192" y="581"/>
                  </a:lnTo>
                  <a:lnTo>
                    <a:pt x="291" y="680"/>
                  </a:lnTo>
                  <a:lnTo>
                    <a:pt x="390" y="581"/>
                  </a:lnTo>
                  <a:lnTo>
                    <a:pt x="520" y="581"/>
                  </a:lnTo>
                  <a:cubicBezTo>
                    <a:pt x="551" y="581"/>
                    <a:pt x="582" y="550"/>
                    <a:pt x="582" y="513"/>
                  </a:cubicBezTo>
                  <a:lnTo>
                    <a:pt x="582" y="62"/>
                  </a:lnTo>
                  <a:cubicBezTo>
                    <a:pt x="582" y="25"/>
                    <a:pt x="551" y="0"/>
                    <a:pt x="520" y="0"/>
                  </a:cubicBezTo>
                  <a:close/>
                  <a:moveTo>
                    <a:pt x="322" y="513"/>
                  </a:moveTo>
                  <a:lnTo>
                    <a:pt x="260" y="513"/>
                  </a:lnTo>
                  <a:lnTo>
                    <a:pt x="260" y="451"/>
                  </a:lnTo>
                  <a:lnTo>
                    <a:pt x="322" y="451"/>
                  </a:lnTo>
                  <a:lnTo>
                    <a:pt x="322" y="513"/>
                  </a:lnTo>
                  <a:close/>
                  <a:moveTo>
                    <a:pt x="390" y="266"/>
                  </a:moveTo>
                  <a:lnTo>
                    <a:pt x="365" y="297"/>
                  </a:lnTo>
                  <a:cubicBezTo>
                    <a:pt x="334" y="321"/>
                    <a:pt x="322" y="340"/>
                    <a:pt x="322" y="383"/>
                  </a:cubicBezTo>
                  <a:lnTo>
                    <a:pt x="260" y="383"/>
                  </a:lnTo>
                  <a:lnTo>
                    <a:pt x="260" y="371"/>
                  </a:lnTo>
                  <a:cubicBezTo>
                    <a:pt x="260" y="334"/>
                    <a:pt x="272" y="303"/>
                    <a:pt x="297" y="278"/>
                  </a:cubicBezTo>
                  <a:lnTo>
                    <a:pt x="334" y="235"/>
                  </a:lnTo>
                  <a:cubicBezTo>
                    <a:pt x="347" y="229"/>
                    <a:pt x="353" y="210"/>
                    <a:pt x="353" y="192"/>
                  </a:cubicBezTo>
                  <a:cubicBezTo>
                    <a:pt x="353" y="155"/>
                    <a:pt x="328" y="130"/>
                    <a:pt x="291" y="130"/>
                  </a:cubicBezTo>
                  <a:cubicBezTo>
                    <a:pt x="254" y="130"/>
                    <a:pt x="229" y="155"/>
                    <a:pt x="229" y="192"/>
                  </a:cubicBezTo>
                  <a:lnTo>
                    <a:pt x="161" y="192"/>
                  </a:lnTo>
                  <a:cubicBezTo>
                    <a:pt x="161" y="124"/>
                    <a:pt x="220" y="62"/>
                    <a:pt x="291" y="62"/>
                  </a:cubicBezTo>
                  <a:cubicBezTo>
                    <a:pt x="362" y="62"/>
                    <a:pt x="421" y="124"/>
                    <a:pt x="421" y="192"/>
                  </a:cubicBezTo>
                  <a:cubicBezTo>
                    <a:pt x="421" y="223"/>
                    <a:pt x="408" y="247"/>
                    <a:pt x="390" y="266"/>
                  </a:cubicBezTo>
                  <a:close/>
                </a:path>
              </a:pathLst>
            </a:custGeom>
            <a:solidFill>
              <a:srgbClr val="FFFFFF"/>
            </a:solidFill>
            <a:ln>
              <a:noFill/>
            </a:ln>
            <a:effectLst/>
          </p:spPr>
          <p:txBody>
            <a:bodyPr wrap="none" anchor="ctr"/>
            <a:lstStyle/>
            <a:p>
              <a:endParaRPr lang="en-US"/>
            </a:p>
          </p:txBody>
        </p:sp>
      </p:grpSp>
      <p:sp>
        <p:nvSpPr>
          <p:cNvPr id="173" name="TextBox 172">
            <a:extLst>
              <a:ext uri="{FF2B5EF4-FFF2-40B4-BE49-F238E27FC236}">
                <a16:creationId xmlns:a16="http://schemas.microsoft.com/office/drawing/2014/main" id="{2E42995E-F63E-4714-8883-1CCA75871425}"/>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565850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3"/>
                                        </p:tgtEl>
                                        <p:attrNameLst>
                                          <p:attrName>style.visibility</p:attrName>
                                        </p:attrNameLst>
                                      </p:cBhvr>
                                      <p:to>
                                        <p:strVal val="visible"/>
                                      </p:to>
                                    </p:set>
                                    <p:animEffect transition="in" filter="wipe(left)">
                                      <p:cBhvr>
                                        <p:cTn id="7" dur="1000"/>
                                        <p:tgtEl>
                                          <p:spTgt spid="173"/>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1000" fill="hold"/>
                                        <p:tgtEl>
                                          <p:spTgt spid="96"/>
                                        </p:tgtEl>
                                        <p:attrNameLst>
                                          <p:attrName>ppt_x</p:attrName>
                                        </p:attrNameLst>
                                      </p:cBhvr>
                                      <p:tavLst>
                                        <p:tav tm="0">
                                          <p:val>
                                            <p:strVal val="0-#ppt_w/2"/>
                                          </p:val>
                                        </p:tav>
                                        <p:tav tm="100000">
                                          <p:val>
                                            <p:strVal val="#ppt_x"/>
                                          </p:val>
                                        </p:tav>
                                      </p:tavLst>
                                    </p:anim>
                                    <p:anim calcmode="lin" valueType="num">
                                      <p:cBhvr additive="base">
                                        <p:cTn id="12" dur="1000" fill="hold"/>
                                        <p:tgtEl>
                                          <p:spTgt spid="9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9"/>
                                        </p:tgtEl>
                                        <p:attrNameLst>
                                          <p:attrName>style.visibility</p:attrName>
                                        </p:attrNameLst>
                                      </p:cBhvr>
                                      <p:to>
                                        <p:strVal val="visible"/>
                                      </p:to>
                                    </p:set>
                                    <p:anim calcmode="lin" valueType="num">
                                      <p:cBhvr additive="base">
                                        <p:cTn id="15" dur="1000" fill="hold"/>
                                        <p:tgtEl>
                                          <p:spTgt spid="99"/>
                                        </p:tgtEl>
                                        <p:attrNameLst>
                                          <p:attrName>ppt_x</p:attrName>
                                        </p:attrNameLst>
                                      </p:cBhvr>
                                      <p:tavLst>
                                        <p:tav tm="0">
                                          <p:val>
                                            <p:strVal val="0-#ppt_w/2"/>
                                          </p:val>
                                        </p:tav>
                                        <p:tav tm="100000">
                                          <p:val>
                                            <p:strVal val="#ppt_x"/>
                                          </p:val>
                                        </p:tav>
                                      </p:tavLst>
                                    </p:anim>
                                    <p:anim calcmode="lin" valueType="num">
                                      <p:cBhvr additive="base">
                                        <p:cTn id="16" dur="1000" fill="hold"/>
                                        <p:tgtEl>
                                          <p:spTgt spid="99"/>
                                        </p:tgtEl>
                                        <p:attrNameLst>
                                          <p:attrName>ppt_y</p:attrName>
                                        </p:attrNameLst>
                                      </p:cBhvr>
                                      <p:tavLst>
                                        <p:tav tm="0">
                                          <p:val>
                                            <p:strVal val="#ppt_y"/>
                                          </p:val>
                                        </p:tav>
                                        <p:tav tm="100000">
                                          <p:val>
                                            <p:strVal val="#ppt_y"/>
                                          </p:val>
                                        </p:tav>
                                      </p:tavLst>
                                    </p:anim>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wipe(left)">
                                      <p:cBhvr>
                                        <p:cTn id="20" dur="1000"/>
                                        <p:tgtEl>
                                          <p:spTgt spid="102"/>
                                        </p:tgtEl>
                                      </p:cBhvr>
                                    </p:animEffect>
                                  </p:childTnLst>
                                </p:cTn>
                              </p:par>
                            </p:childTnLst>
                          </p:cTn>
                        </p:par>
                        <p:par>
                          <p:cTn id="21" fill="hold">
                            <p:stCondLst>
                              <p:cond delay="3000"/>
                            </p:stCondLst>
                            <p:childTnLst>
                              <p:par>
                                <p:cTn id="22" presetID="53" presetClass="entr" presetSubtype="16" fill="hold" nodeType="afterEffect">
                                  <p:stCondLst>
                                    <p:cond delay="0"/>
                                  </p:stCondLst>
                                  <p:childTnLst>
                                    <p:set>
                                      <p:cBhvr>
                                        <p:cTn id="23" dur="1" fill="hold">
                                          <p:stCondLst>
                                            <p:cond delay="0"/>
                                          </p:stCondLst>
                                        </p:cTn>
                                        <p:tgtEl>
                                          <p:spTgt spid="167"/>
                                        </p:tgtEl>
                                        <p:attrNameLst>
                                          <p:attrName>style.visibility</p:attrName>
                                        </p:attrNameLst>
                                      </p:cBhvr>
                                      <p:to>
                                        <p:strVal val="visible"/>
                                      </p:to>
                                    </p:set>
                                    <p:anim calcmode="lin" valueType="num">
                                      <p:cBhvr>
                                        <p:cTn id="24" dur="500" fill="hold"/>
                                        <p:tgtEl>
                                          <p:spTgt spid="167"/>
                                        </p:tgtEl>
                                        <p:attrNameLst>
                                          <p:attrName>ppt_w</p:attrName>
                                        </p:attrNameLst>
                                      </p:cBhvr>
                                      <p:tavLst>
                                        <p:tav tm="0">
                                          <p:val>
                                            <p:fltVal val="0"/>
                                          </p:val>
                                        </p:tav>
                                        <p:tav tm="100000">
                                          <p:val>
                                            <p:strVal val="#ppt_w"/>
                                          </p:val>
                                        </p:tav>
                                      </p:tavLst>
                                    </p:anim>
                                    <p:anim calcmode="lin" valueType="num">
                                      <p:cBhvr>
                                        <p:cTn id="25" dur="500" fill="hold"/>
                                        <p:tgtEl>
                                          <p:spTgt spid="167"/>
                                        </p:tgtEl>
                                        <p:attrNameLst>
                                          <p:attrName>ppt_h</p:attrName>
                                        </p:attrNameLst>
                                      </p:cBhvr>
                                      <p:tavLst>
                                        <p:tav tm="0">
                                          <p:val>
                                            <p:fltVal val="0"/>
                                          </p:val>
                                        </p:tav>
                                        <p:tav tm="100000">
                                          <p:val>
                                            <p:strVal val="#ppt_h"/>
                                          </p:val>
                                        </p:tav>
                                      </p:tavLst>
                                    </p:anim>
                                    <p:animEffect transition="in" filter="fade">
                                      <p:cBhvr>
                                        <p:cTn id="26" dur="500"/>
                                        <p:tgtEl>
                                          <p:spTgt spid="167"/>
                                        </p:tgtEl>
                                      </p:cBhvr>
                                    </p:animEffect>
                                  </p:childTnLst>
                                </p:cTn>
                              </p:par>
                            </p:childTnLst>
                          </p:cTn>
                        </p:par>
                        <p:par>
                          <p:cTn id="27" fill="hold">
                            <p:stCondLst>
                              <p:cond delay="3500"/>
                            </p:stCondLst>
                            <p:childTnLst>
                              <p:par>
                                <p:cTn id="28" presetID="2" presetClass="entr" presetSubtype="8" fill="hold" nodeType="afterEffect">
                                  <p:stCondLst>
                                    <p:cond delay="0"/>
                                  </p:stCondLst>
                                  <p:childTnLst>
                                    <p:set>
                                      <p:cBhvr>
                                        <p:cTn id="29" dur="1" fill="hold">
                                          <p:stCondLst>
                                            <p:cond delay="0"/>
                                          </p:stCondLst>
                                        </p:cTn>
                                        <p:tgtEl>
                                          <p:spTgt spid="97"/>
                                        </p:tgtEl>
                                        <p:attrNameLst>
                                          <p:attrName>style.visibility</p:attrName>
                                        </p:attrNameLst>
                                      </p:cBhvr>
                                      <p:to>
                                        <p:strVal val="visible"/>
                                      </p:to>
                                    </p:set>
                                    <p:anim calcmode="lin" valueType="num">
                                      <p:cBhvr additive="base">
                                        <p:cTn id="30" dur="1000" fill="hold"/>
                                        <p:tgtEl>
                                          <p:spTgt spid="97"/>
                                        </p:tgtEl>
                                        <p:attrNameLst>
                                          <p:attrName>ppt_x</p:attrName>
                                        </p:attrNameLst>
                                      </p:cBhvr>
                                      <p:tavLst>
                                        <p:tav tm="0">
                                          <p:val>
                                            <p:strVal val="0-#ppt_w/2"/>
                                          </p:val>
                                        </p:tav>
                                        <p:tav tm="100000">
                                          <p:val>
                                            <p:strVal val="#ppt_x"/>
                                          </p:val>
                                        </p:tav>
                                      </p:tavLst>
                                    </p:anim>
                                    <p:anim calcmode="lin" valueType="num">
                                      <p:cBhvr additive="base">
                                        <p:cTn id="31" dur="1000" fill="hold"/>
                                        <p:tgtEl>
                                          <p:spTgt spid="97"/>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100"/>
                                        </p:tgtEl>
                                        <p:attrNameLst>
                                          <p:attrName>style.visibility</p:attrName>
                                        </p:attrNameLst>
                                      </p:cBhvr>
                                      <p:to>
                                        <p:strVal val="visible"/>
                                      </p:to>
                                    </p:set>
                                    <p:anim calcmode="lin" valueType="num">
                                      <p:cBhvr additive="base">
                                        <p:cTn id="34" dur="1000" fill="hold"/>
                                        <p:tgtEl>
                                          <p:spTgt spid="100"/>
                                        </p:tgtEl>
                                        <p:attrNameLst>
                                          <p:attrName>ppt_x</p:attrName>
                                        </p:attrNameLst>
                                      </p:cBhvr>
                                      <p:tavLst>
                                        <p:tav tm="0">
                                          <p:val>
                                            <p:strVal val="0-#ppt_w/2"/>
                                          </p:val>
                                        </p:tav>
                                        <p:tav tm="100000">
                                          <p:val>
                                            <p:strVal val="#ppt_x"/>
                                          </p:val>
                                        </p:tav>
                                      </p:tavLst>
                                    </p:anim>
                                    <p:anim calcmode="lin" valueType="num">
                                      <p:cBhvr additive="base">
                                        <p:cTn id="35" dur="1000" fill="hold"/>
                                        <p:tgtEl>
                                          <p:spTgt spid="100"/>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1000"/>
                                        <p:tgtEl>
                                          <p:spTgt spid="103"/>
                                        </p:tgtEl>
                                      </p:cBhvr>
                                    </p:animEffect>
                                  </p:childTnLst>
                                </p:cTn>
                              </p:par>
                            </p:childTnLst>
                          </p:cTn>
                        </p:par>
                        <p:par>
                          <p:cTn id="40" fill="hold">
                            <p:stCondLst>
                              <p:cond delay="5500"/>
                            </p:stCondLst>
                            <p:childTnLst>
                              <p:par>
                                <p:cTn id="41" presetID="53" presetClass="entr" presetSubtype="16" fill="hold" nodeType="afterEffect">
                                  <p:stCondLst>
                                    <p:cond delay="0"/>
                                  </p:stCondLst>
                                  <p:childTnLst>
                                    <p:set>
                                      <p:cBhvr>
                                        <p:cTn id="42" dur="1" fill="hold">
                                          <p:stCondLst>
                                            <p:cond delay="0"/>
                                          </p:stCondLst>
                                        </p:cTn>
                                        <p:tgtEl>
                                          <p:spTgt spid="168"/>
                                        </p:tgtEl>
                                        <p:attrNameLst>
                                          <p:attrName>style.visibility</p:attrName>
                                        </p:attrNameLst>
                                      </p:cBhvr>
                                      <p:to>
                                        <p:strVal val="visible"/>
                                      </p:to>
                                    </p:set>
                                    <p:anim calcmode="lin" valueType="num">
                                      <p:cBhvr>
                                        <p:cTn id="43" dur="500" fill="hold"/>
                                        <p:tgtEl>
                                          <p:spTgt spid="168"/>
                                        </p:tgtEl>
                                        <p:attrNameLst>
                                          <p:attrName>ppt_w</p:attrName>
                                        </p:attrNameLst>
                                      </p:cBhvr>
                                      <p:tavLst>
                                        <p:tav tm="0">
                                          <p:val>
                                            <p:fltVal val="0"/>
                                          </p:val>
                                        </p:tav>
                                        <p:tav tm="100000">
                                          <p:val>
                                            <p:strVal val="#ppt_w"/>
                                          </p:val>
                                        </p:tav>
                                      </p:tavLst>
                                    </p:anim>
                                    <p:anim calcmode="lin" valueType="num">
                                      <p:cBhvr>
                                        <p:cTn id="44" dur="500" fill="hold"/>
                                        <p:tgtEl>
                                          <p:spTgt spid="168"/>
                                        </p:tgtEl>
                                        <p:attrNameLst>
                                          <p:attrName>ppt_h</p:attrName>
                                        </p:attrNameLst>
                                      </p:cBhvr>
                                      <p:tavLst>
                                        <p:tav tm="0">
                                          <p:val>
                                            <p:fltVal val="0"/>
                                          </p:val>
                                        </p:tav>
                                        <p:tav tm="100000">
                                          <p:val>
                                            <p:strVal val="#ppt_h"/>
                                          </p:val>
                                        </p:tav>
                                      </p:tavLst>
                                    </p:anim>
                                    <p:animEffect transition="in" filter="fade">
                                      <p:cBhvr>
                                        <p:cTn id="45" dur="500"/>
                                        <p:tgtEl>
                                          <p:spTgt spid="168"/>
                                        </p:tgtEl>
                                      </p:cBhvr>
                                    </p:animEffect>
                                  </p:childTnLst>
                                </p:cTn>
                              </p:par>
                            </p:childTnLst>
                          </p:cTn>
                        </p:par>
                        <p:par>
                          <p:cTn id="46" fill="hold">
                            <p:stCondLst>
                              <p:cond delay="6000"/>
                            </p:stCondLst>
                            <p:childTnLst>
                              <p:par>
                                <p:cTn id="47" presetID="2" presetClass="entr" presetSubtype="8" fill="hold" nodeType="afterEffect">
                                  <p:stCondLst>
                                    <p:cond delay="0"/>
                                  </p:stCondLst>
                                  <p:childTnLst>
                                    <p:set>
                                      <p:cBhvr>
                                        <p:cTn id="48" dur="1" fill="hold">
                                          <p:stCondLst>
                                            <p:cond delay="0"/>
                                          </p:stCondLst>
                                        </p:cTn>
                                        <p:tgtEl>
                                          <p:spTgt spid="98"/>
                                        </p:tgtEl>
                                        <p:attrNameLst>
                                          <p:attrName>style.visibility</p:attrName>
                                        </p:attrNameLst>
                                      </p:cBhvr>
                                      <p:to>
                                        <p:strVal val="visible"/>
                                      </p:to>
                                    </p:set>
                                    <p:anim calcmode="lin" valueType="num">
                                      <p:cBhvr additive="base">
                                        <p:cTn id="49" dur="1000" fill="hold"/>
                                        <p:tgtEl>
                                          <p:spTgt spid="98"/>
                                        </p:tgtEl>
                                        <p:attrNameLst>
                                          <p:attrName>ppt_x</p:attrName>
                                        </p:attrNameLst>
                                      </p:cBhvr>
                                      <p:tavLst>
                                        <p:tav tm="0">
                                          <p:val>
                                            <p:strVal val="0-#ppt_w/2"/>
                                          </p:val>
                                        </p:tav>
                                        <p:tav tm="100000">
                                          <p:val>
                                            <p:strVal val="#ppt_x"/>
                                          </p:val>
                                        </p:tav>
                                      </p:tavLst>
                                    </p:anim>
                                    <p:anim calcmode="lin" valueType="num">
                                      <p:cBhvr additive="base">
                                        <p:cTn id="50" dur="1000" fill="hold"/>
                                        <p:tgtEl>
                                          <p:spTgt spid="98"/>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01"/>
                                        </p:tgtEl>
                                        <p:attrNameLst>
                                          <p:attrName>style.visibility</p:attrName>
                                        </p:attrNameLst>
                                      </p:cBhvr>
                                      <p:to>
                                        <p:strVal val="visible"/>
                                      </p:to>
                                    </p:set>
                                    <p:anim calcmode="lin" valueType="num">
                                      <p:cBhvr additive="base">
                                        <p:cTn id="53" dur="1000" fill="hold"/>
                                        <p:tgtEl>
                                          <p:spTgt spid="101"/>
                                        </p:tgtEl>
                                        <p:attrNameLst>
                                          <p:attrName>ppt_x</p:attrName>
                                        </p:attrNameLst>
                                      </p:cBhvr>
                                      <p:tavLst>
                                        <p:tav tm="0">
                                          <p:val>
                                            <p:strVal val="0-#ppt_w/2"/>
                                          </p:val>
                                        </p:tav>
                                        <p:tav tm="100000">
                                          <p:val>
                                            <p:strVal val="#ppt_x"/>
                                          </p:val>
                                        </p:tav>
                                      </p:tavLst>
                                    </p:anim>
                                    <p:anim calcmode="lin" valueType="num">
                                      <p:cBhvr additive="base">
                                        <p:cTn id="54" dur="1000" fill="hold"/>
                                        <p:tgtEl>
                                          <p:spTgt spid="101"/>
                                        </p:tgtEl>
                                        <p:attrNameLst>
                                          <p:attrName>ppt_y</p:attrName>
                                        </p:attrNameLst>
                                      </p:cBhvr>
                                      <p:tavLst>
                                        <p:tav tm="0">
                                          <p:val>
                                            <p:strVal val="#ppt_y"/>
                                          </p:val>
                                        </p:tav>
                                        <p:tav tm="100000">
                                          <p:val>
                                            <p:strVal val="#ppt_y"/>
                                          </p:val>
                                        </p:tav>
                                      </p:tavLst>
                                    </p:anim>
                                  </p:childTnLst>
                                </p:cTn>
                              </p:par>
                            </p:childTnLst>
                          </p:cTn>
                        </p:par>
                        <p:par>
                          <p:cTn id="55" fill="hold">
                            <p:stCondLst>
                              <p:cond delay="7000"/>
                            </p:stCondLst>
                            <p:childTnLst>
                              <p:par>
                                <p:cTn id="56" presetID="22" presetClass="entr" presetSubtype="8"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Effect transition="in" filter="wipe(left)">
                                      <p:cBhvr>
                                        <p:cTn id="58" dur="1000"/>
                                        <p:tgtEl>
                                          <p:spTgt spid="104"/>
                                        </p:tgtEl>
                                      </p:cBhvr>
                                    </p:animEffect>
                                  </p:childTnLst>
                                </p:cTn>
                              </p:par>
                            </p:childTnLst>
                          </p:cTn>
                        </p:par>
                        <p:par>
                          <p:cTn id="59" fill="hold">
                            <p:stCondLst>
                              <p:cond delay="8000"/>
                            </p:stCondLst>
                            <p:childTnLst>
                              <p:par>
                                <p:cTn id="60" presetID="53" presetClass="entr" presetSubtype="16" fill="hold" nodeType="afterEffect">
                                  <p:stCondLst>
                                    <p:cond delay="0"/>
                                  </p:stCondLst>
                                  <p:childTnLst>
                                    <p:set>
                                      <p:cBhvr>
                                        <p:cTn id="61" dur="1" fill="hold">
                                          <p:stCondLst>
                                            <p:cond delay="0"/>
                                          </p:stCondLst>
                                        </p:cTn>
                                        <p:tgtEl>
                                          <p:spTgt spid="169"/>
                                        </p:tgtEl>
                                        <p:attrNameLst>
                                          <p:attrName>style.visibility</p:attrName>
                                        </p:attrNameLst>
                                      </p:cBhvr>
                                      <p:to>
                                        <p:strVal val="visible"/>
                                      </p:to>
                                    </p:set>
                                    <p:anim calcmode="lin" valueType="num">
                                      <p:cBhvr>
                                        <p:cTn id="62" dur="500" fill="hold"/>
                                        <p:tgtEl>
                                          <p:spTgt spid="169"/>
                                        </p:tgtEl>
                                        <p:attrNameLst>
                                          <p:attrName>ppt_w</p:attrName>
                                        </p:attrNameLst>
                                      </p:cBhvr>
                                      <p:tavLst>
                                        <p:tav tm="0">
                                          <p:val>
                                            <p:fltVal val="0"/>
                                          </p:val>
                                        </p:tav>
                                        <p:tav tm="100000">
                                          <p:val>
                                            <p:strVal val="#ppt_w"/>
                                          </p:val>
                                        </p:tav>
                                      </p:tavLst>
                                    </p:anim>
                                    <p:anim calcmode="lin" valueType="num">
                                      <p:cBhvr>
                                        <p:cTn id="63" dur="500" fill="hold"/>
                                        <p:tgtEl>
                                          <p:spTgt spid="169"/>
                                        </p:tgtEl>
                                        <p:attrNameLst>
                                          <p:attrName>ppt_h</p:attrName>
                                        </p:attrNameLst>
                                      </p:cBhvr>
                                      <p:tavLst>
                                        <p:tav tm="0">
                                          <p:val>
                                            <p:fltVal val="0"/>
                                          </p:val>
                                        </p:tav>
                                        <p:tav tm="100000">
                                          <p:val>
                                            <p:strVal val="#ppt_h"/>
                                          </p:val>
                                        </p:tav>
                                      </p:tavLst>
                                    </p:anim>
                                    <p:animEffect transition="in" filter="fade">
                                      <p:cBhvr>
                                        <p:cTn id="64" dur="500"/>
                                        <p:tgtEl>
                                          <p:spTgt spid="169"/>
                                        </p:tgtEl>
                                      </p:cBhvr>
                                    </p:animEffect>
                                  </p:childTnLst>
                                </p:cTn>
                              </p:par>
                            </p:childTnLst>
                          </p:cTn>
                        </p:par>
                        <p:par>
                          <p:cTn id="65" fill="hold">
                            <p:stCondLst>
                              <p:cond delay="8500"/>
                            </p:stCondLst>
                            <p:childTnLst>
                              <p:par>
                                <p:cTn id="66" presetID="2" presetClass="entr" presetSubtype="4" fill="hold" nodeType="afterEffect">
                                  <p:stCondLst>
                                    <p:cond delay="0"/>
                                  </p:stCondLst>
                                  <p:childTnLst>
                                    <p:set>
                                      <p:cBhvr>
                                        <p:cTn id="67" dur="1" fill="hold">
                                          <p:stCondLst>
                                            <p:cond delay="0"/>
                                          </p:stCondLst>
                                        </p:cTn>
                                        <p:tgtEl>
                                          <p:spTgt spid="146"/>
                                        </p:tgtEl>
                                        <p:attrNameLst>
                                          <p:attrName>style.visibility</p:attrName>
                                        </p:attrNameLst>
                                      </p:cBhvr>
                                      <p:to>
                                        <p:strVal val="visible"/>
                                      </p:to>
                                    </p:set>
                                    <p:anim calcmode="lin" valueType="num">
                                      <p:cBhvr additive="base">
                                        <p:cTn id="68" dur="1000" fill="hold"/>
                                        <p:tgtEl>
                                          <p:spTgt spid="146"/>
                                        </p:tgtEl>
                                        <p:attrNameLst>
                                          <p:attrName>ppt_x</p:attrName>
                                        </p:attrNameLst>
                                      </p:cBhvr>
                                      <p:tavLst>
                                        <p:tav tm="0">
                                          <p:val>
                                            <p:strVal val="#ppt_x"/>
                                          </p:val>
                                        </p:tav>
                                        <p:tav tm="100000">
                                          <p:val>
                                            <p:strVal val="#ppt_x"/>
                                          </p:val>
                                        </p:tav>
                                      </p:tavLst>
                                    </p:anim>
                                    <p:anim calcmode="lin" valueType="num">
                                      <p:cBhvr additive="base">
                                        <p:cTn id="69" dur="1000" fill="hold"/>
                                        <p:tgtEl>
                                          <p:spTgt spid="146"/>
                                        </p:tgtEl>
                                        <p:attrNameLst>
                                          <p:attrName>ppt_y</p:attrName>
                                        </p:attrNameLst>
                                      </p:cBhvr>
                                      <p:tavLst>
                                        <p:tav tm="0">
                                          <p:val>
                                            <p:strVal val="1+#ppt_h/2"/>
                                          </p:val>
                                        </p:tav>
                                        <p:tav tm="100000">
                                          <p:val>
                                            <p:strVal val="#ppt_y"/>
                                          </p:val>
                                        </p:tav>
                                      </p:tavLst>
                                    </p:anim>
                                  </p:childTnLst>
                                </p:cTn>
                              </p:par>
                              <p:par>
                                <p:cTn id="70" presetID="2" presetClass="entr" presetSubtype="4" fill="hold" nodeType="withEffect">
                                  <p:stCondLst>
                                    <p:cond delay="0"/>
                                  </p:stCondLst>
                                  <p:childTnLst>
                                    <p:set>
                                      <p:cBhvr>
                                        <p:cTn id="71" dur="1" fill="hold">
                                          <p:stCondLst>
                                            <p:cond delay="0"/>
                                          </p:stCondLst>
                                        </p:cTn>
                                        <p:tgtEl>
                                          <p:spTgt spid="124"/>
                                        </p:tgtEl>
                                        <p:attrNameLst>
                                          <p:attrName>style.visibility</p:attrName>
                                        </p:attrNameLst>
                                      </p:cBhvr>
                                      <p:to>
                                        <p:strVal val="visible"/>
                                      </p:to>
                                    </p:set>
                                    <p:anim calcmode="lin" valueType="num">
                                      <p:cBhvr additive="base">
                                        <p:cTn id="72" dur="1000" fill="hold"/>
                                        <p:tgtEl>
                                          <p:spTgt spid="124"/>
                                        </p:tgtEl>
                                        <p:attrNameLst>
                                          <p:attrName>ppt_x</p:attrName>
                                        </p:attrNameLst>
                                      </p:cBhvr>
                                      <p:tavLst>
                                        <p:tav tm="0">
                                          <p:val>
                                            <p:strVal val="#ppt_x"/>
                                          </p:val>
                                        </p:tav>
                                        <p:tav tm="100000">
                                          <p:val>
                                            <p:strVal val="#ppt_x"/>
                                          </p:val>
                                        </p:tav>
                                      </p:tavLst>
                                    </p:anim>
                                    <p:anim calcmode="lin" valueType="num">
                                      <p:cBhvr additive="base">
                                        <p:cTn id="73" dur="1000" fill="hold"/>
                                        <p:tgtEl>
                                          <p:spTgt spid="124"/>
                                        </p:tgtEl>
                                        <p:attrNameLst>
                                          <p:attrName>ppt_y</p:attrName>
                                        </p:attrNameLst>
                                      </p:cBhvr>
                                      <p:tavLst>
                                        <p:tav tm="0">
                                          <p:val>
                                            <p:strVal val="1+#ppt_h/2"/>
                                          </p:val>
                                        </p:tav>
                                        <p:tav tm="100000">
                                          <p:val>
                                            <p:strVal val="#ppt_y"/>
                                          </p:val>
                                        </p:tav>
                                      </p:tavLst>
                                    </p:anim>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128"/>
                                        </p:tgtEl>
                                        <p:attrNameLst>
                                          <p:attrName>style.visibility</p:attrName>
                                        </p:attrNameLst>
                                      </p:cBhvr>
                                      <p:to>
                                        <p:strVal val="visible"/>
                                      </p:to>
                                    </p:set>
                                    <p:animEffect transition="in" filter="wipe(left)">
                                      <p:cBhvr>
                                        <p:cTn id="77" dur="1000"/>
                                        <p:tgtEl>
                                          <p:spTgt spid="128"/>
                                        </p:tgtEl>
                                      </p:cBhvr>
                                    </p:animEffect>
                                  </p:childTnLst>
                                </p:cTn>
                              </p:par>
                            </p:childTnLst>
                          </p:cTn>
                        </p:par>
                        <p:par>
                          <p:cTn id="78" fill="hold">
                            <p:stCondLst>
                              <p:cond delay="10500"/>
                            </p:stCondLst>
                            <p:childTnLst>
                              <p:par>
                                <p:cTn id="79" presetID="53" presetClass="entr" presetSubtype="16" fill="hold" nodeType="afterEffect">
                                  <p:stCondLst>
                                    <p:cond delay="0"/>
                                  </p:stCondLst>
                                  <p:childTnLst>
                                    <p:set>
                                      <p:cBhvr>
                                        <p:cTn id="80" dur="1" fill="hold">
                                          <p:stCondLst>
                                            <p:cond delay="0"/>
                                          </p:stCondLst>
                                        </p:cTn>
                                        <p:tgtEl>
                                          <p:spTgt spid="170"/>
                                        </p:tgtEl>
                                        <p:attrNameLst>
                                          <p:attrName>style.visibility</p:attrName>
                                        </p:attrNameLst>
                                      </p:cBhvr>
                                      <p:to>
                                        <p:strVal val="visible"/>
                                      </p:to>
                                    </p:set>
                                    <p:anim calcmode="lin" valueType="num">
                                      <p:cBhvr>
                                        <p:cTn id="81" dur="500" fill="hold"/>
                                        <p:tgtEl>
                                          <p:spTgt spid="170"/>
                                        </p:tgtEl>
                                        <p:attrNameLst>
                                          <p:attrName>ppt_w</p:attrName>
                                        </p:attrNameLst>
                                      </p:cBhvr>
                                      <p:tavLst>
                                        <p:tav tm="0">
                                          <p:val>
                                            <p:fltVal val="0"/>
                                          </p:val>
                                        </p:tav>
                                        <p:tav tm="100000">
                                          <p:val>
                                            <p:strVal val="#ppt_w"/>
                                          </p:val>
                                        </p:tav>
                                      </p:tavLst>
                                    </p:anim>
                                    <p:anim calcmode="lin" valueType="num">
                                      <p:cBhvr>
                                        <p:cTn id="82" dur="500" fill="hold"/>
                                        <p:tgtEl>
                                          <p:spTgt spid="170"/>
                                        </p:tgtEl>
                                        <p:attrNameLst>
                                          <p:attrName>ppt_h</p:attrName>
                                        </p:attrNameLst>
                                      </p:cBhvr>
                                      <p:tavLst>
                                        <p:tav tm="0">
                                          <p:val>
                                            <p:fltVal val="0"/>
                                          </p:val>
                                        </p:tav>
                                        <p:tav tm="100000">
                                          <p:val>
                                            <p:strVal val="#ppt_h"/>
                                          </p:val>
                                        </p:tav>
                                      </p:tavLst>
                                    </p:anim>
                                    <p:animEffect transition="in" filter="fade">
                                      <p:cBhvr>
                                        <p:cTn id="83" dur="500"/>
                                        <p:tgtEl>
                                          <p:spTgt spid="170"/>
                                        </p:tgtEl>
                                      </p:cBhvr>
                                    </p:animEffect>
                                  </p:childTnLst>
                                </p:cTn>
                              </p:par>
                            </p:childTnLst>
                          </p:cTn>
                        </p:par>
                        <p:par>
                          <p:cTn id="84" fill="hold">
                            <p:stCondLst>
                              <p:cond delay="11000"/>
                            </p:stCondLst>
                            <p:childTnLst>
                              <p:par>
                                <p:cTn id="85" presetID="2" presetClass="entr" presetSubtype="4" fill="hold" nodeType="afterEffect">
                                  <p:stCondLst>
                                    <p:cond delay="0"/>
                                  </p:stCondLst>
                                  <p:childTnLst>
                                    <p:set>
                                      <p:cBhvr>
                                        <p:cTn id="86" dur="1" fill="hold">
                                          <p:stCondLst>
                                            <p:cond delay="0"/>
                                          </p:stCondLst>
                                        </p:cTn>
                                        <p:tgtEl>
                                          <p:spTgt spid="152"/>
                                        </p:tgtEl>
                                        <p:attrNameLst>
                                          <p:attrName>style.visibility</p:attrName>
                                        </p:attrNameLst>
                                      </p:cBhvr>
                                      <p:to>
                                        <p:strVal val="visible"/>
                                      </p:to>
                                    </p:set>
                                    <p:anim calcmode="lin" valueType="num">
                                      <p:cBhvr additive="base">
                                        <p:cTn id="87" dur="1000" fill="hold"/>
                                        <p:tgtEl>
                                          <p:spTgt spid="152"/>
                                        </p:tgtEl>
                                        <p:attrNameLst>
                                          <p:attrName>ppt_x</p:attrName>
                                        </p:attrNameLst>
                                      </p:cBhvr>
                                      <p:tavLst>
                                        <p:tav tm="0">
                                          <p:val>
                                            <p:strVal val="#ppt_x"/>
                                          </p:val>
                                        </p:tav>
                                        <p:tav tm="100000">
                                          <p:val>
                                            <p:strVal val="#ppt_x"/>
                                          </p:val>
                                        </p:tav>
                                      </p:tavLst>
                                    </p:anim>
                                    <p:anim calcmode="lin" valueType="num">
                                      <p:cBhvr additive="base">
                                        <p:cTn id="88" dur="1000" fill="hold"/>
                                        <p:tgtEl>
                                          <p:spTgt spid="152"/>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117"/>
                                        </p:tgtEl>
                                        <p:attrNameLst>
                                          <p:attrName>style.visibility</p:attrName>
                                        </p:attrNameLst>
                                      </p:cBhvr>
                                      <p:to>
                                        <p:strVal val="visible"/>
                                      </p:to>
                                    </p:set>
                                    <p:anim calcmode="lin" valueType="num">
                                      <p:cBhvr additive="base">
                                        <p:cTn id="91" dur="1000" fill="hold"/>
                                        <p:tgtEl>
                                          <p:spTgt spid="117"/>
                                        </p:tgtEl>
                                        <p:attrNameLst>
                                          <p:attrName>ppt_x</p:attrName>
                                        </p:attrNameLst>
                                      </p:cBhvr>
                                      <p:tavLst>
                                        <p:tav tm="0">
                                          <p:val>
                                            <p:strVal val="#ppt_x"/>
                                          </p:val>
                                        </p:tav>
                                        <p:tav tm="100000">
                                          <p:val>
                                            <p:strVal val="#ppt_x"/>
                                          </p:val>
                                        </p:tav>
                                      </p:tavLst>
                                    </p:anim>
                                    <p:anim calcmode="lin" valueType="num">
                                      <p:cBhvr additive="base">
                                        <p:cTn id="92" dur="1000" fill="hold"/>
                                        <p:tgtEl>
                                          <p:spTgt spid="117"/>
                                        </p:tgtEl>
                                        <p:attrNameLst>
                                          <p:attrName>ppt_y</p:attrName>
                                        </p:attrNameLst>
                                      </p:cBhvr>
                                      <p:tavLst>
                                        <p:tav tm="0">
                                          <p:val>
                                            <p:strVal val="1+#ppt_h/2"/>
                                          </p:val>
                                        </p:tav>
                                        <p:tav tm="100000">
                                          <p:val>
                                            <p:strVal val="#ppt_y"/>
                                          </p:val>
                                        </p:tav>
                                      </p:tavLst>
                                    </p:anim>
                                  </p:childTnLst>
                                </p:cTn>
                              </p:par>
                            </p:childTnLst>
                          </p:cTn>
                        </p:par>
                        <p:par>
                          <p:cTn id="93" fill="hold">
                            <p:stCondLst>
                              <p:cond delay="12000"/>
                            </p:stCondLst>
                            <p:childTnLst>
                              <p:par>
                                <p:cTn id="94" presetID="22" presetClass="entr" presetSubtype="8" fill="hold" nodeType="afterEffect">
                                  <p:stCondLst>
                                    <p:cond delay="0"/>
                                  </p:stCondLst>
                                  <p:childTnLst>
                                    <p:set>
                                      <p:cBhvr>
                                        <p:cTn id="95" dur="1" fill="hold">
                                          <p:stCondLst>
                                            <p:cond delay="0"/>
                                          </p:stCondLst>
                                        </p:cTn>
                                        <p:tgtEl>
                                          <p:spTgt spid="121"/>
                                        </p:tgtEl>
                                        <p:attrNameLst>
                                          <p:attrName>style.visibility</p:attrName>
                                        </p:attrNameLst>
                                      </p:cBhvr>
                                      <p:to>
                                        <p:strVal val="visible"/>
                                      </p:to>
                                    </p:set>
                                    <p:animEffect transition="in" filter="wipe(left)">
                                      <p:cBhvr>
                                        <p:cTn id="96" dur="1000"/>
                                        <p:tgtEl>
                                          <p:spTgt spid="121"/>
                                        </p:tgtEl>
                                      </p:cBhvr>
                                    </p:animEffect>
                                  </p:childTnLst>
                                </p:cTn>
                              </p:par>
                            </p:childTnLst>
                          </p:cTn>
                        </p:par>
                        <p:par>
                          <p:cTn id="97" fill="hold">
                            <p:stCondLst>
                              <p:cond delay="13000"/>
                            </p:stCondLst>
                            <p:childTnLst>
                              <p:par>
                                <p:cTn id="98" presetID="53" presetClass="entr" presetSubtype="16" fill="hold" nodeType="afterEffect">
                                  <p:stCondLst>
                                    <p:cond delay="0"/>
                                  </p:stCondLst>
                                  <p:childTnLst>
                                    <p:set>
                                      <p:cBhvr>
                                        <p:cTn id="99" dur="1" fill="hold">
                                          <p:stCondLst>
                                            <p:cond delay="0"/>
                                          </p:stCondLst>
                                        </p:cTn>
                                        <p:tgtEl>
                                          <p:spTgt spid="171"/>
                                        </p:tgtEl>
                                        <p:attrNameLst>
                                          <p:attrName>style.visibility</p:attrName>
                                        </p:attrNameLst>
                                      </p:cBhvr>
                                      <p:to>
                                        <p:strVal val="visible"/>
                                      </p:to>
                                    </p:set>
                                    <p:anim calcmode="lin" valueType="num">
                                      <p:cBhvr>
                                        <p:cTn id="100" dur="500" fill="hold"/>
                                        <p:tgtEl>
                                          <p:spTgt spid="171"/>
                                        </p:tgtEl>
                                        <p:attrNameLst>
                                          <p:attrName>ppt_w</p:attrName>
                                        </p:attrNameLst>
                                      </p:cBhvr>
                                      <p:tavLst>
                                        <p:tav tm="0">
                                          <p:val>
                                            <p:fltVal val="0"/>
                                          </p:val>
                                        </p:tav>
                                        <p:tav tm="100000">
                                          <p:val>
                                            <p:strVal val="#ppt_w"/>
                                          </p:val>
                                        </p:tav>
                                      </p:tavLst>
                                    </p:anim>
                                    <p:anim calcmode="lin" valueType="num">
                                      <p:cBhvr>
                                        <p:cTn id="101" dur="500" fill="hold"/>
                                        <p:tgtEl>
                                          <p:spTgt spid="171"/>
                                        </p:tgtEl>
                                        <p:attrNameLst>
                                          <p:attrName>ppt_h</p:attrName>
                                        </p:attrNameLst>
                                      </p:cBhvr>
                                      <p:tavLst>
                                        <p:tav tm="0">
                                          <p:val>
                                            <p:fltVal val="0"/>
                                          </p:val>
                                        </p:tav>
                                        <p:tav tm="100000">
                                          <p:val>
                                            <p:strVal val="#ppt_h"/>
                                          </p:val>
                                        </p:tav>
                                      </p:tavLst>
                                    </p:anim>
                                    <p:animEffect transition="in" filter="fade">
                                      <p:cBhvr>
                                        <p:cTn id="102" dur="500"/>
                                        <p:tgtEl>
                                          <p:spTgt spid="171"/>
                                        </p:tgtEl>
                                      </p:cBhvr>
                                    </p:animEffect>
                                  </p:childTnLst>
                                </p:cTn>
                              </p:par>
                            </p:childTnLst>
                          </p:cTn>
                        </p:par>
                        <p:par>
                          <p:cTn id="103" fill="hold">
                            <p:stCondLst>
                              <p:cond delay="13500"/>
                            </p:stCondLst>
                            <p:childTnLst>
                              <p:par>
                                <p:cTn id="104" presetID="2" presetClass="entr" presetSubtype="4" fill="hold" nodeType="afterEffect">
                                  <p:stCondLst>
                                    <p:cond delay="0"/>
                                  </p:stCondLst>
                                  <p:childTnLst>
                                    <p:set>
                                      <p:cBhvr>
                                        <p:cTn id="105" dur="1" fill="hold">
                                          <p:stCondLst>
                                            <p:cond delay="0"/>
                                          </p:stCondLst>
                                        </p:cTn>
                                        <p:tgtEl>
                                          <p:spTgt spid="158"/>
                                        </p:tgtEl>
                                        <p:attrNameLst>
                                          <p:attrName>style.visibility</p:attrName>
                                        </p:attrNameLst>
                                      </p:cBhvr>
                                      <p:to>
                                        <p:strVal val="visible"/>
                                      </p:to>
                                    </p:set>
                                    <p:anim calcmode="lin" valueType="num">
                                      <p:cBhvr additive="base">
                                        <p:cTn id="106" dur="1000" fill="hold"/>
                                        <p:tgtEl>
                                          <p:spTgt spid="158"/>
                                        </p:tgtEl>
                                        <p:attrNameLst>
                                          <p:attrName>ppt_x</p:attrName>
                                        </p:attrNameLst>
                                      </p:cBhvr>
                                      <p:tavLst>
                                        <p:tav tm="0">
                                          <p:val>
                                            <p:strVal val="#ppt_x"/>
                                          </p:val>
                                        </p:tav>
                                        <p:tav tm="100000">
                                          <p:val>
                                            <p:strVal val="#ppt_x"/>
                                          </p:val>
                                        </p:tav>
                                      </p:tavLst>
                                    </p:anim>
                                    <p:anim calcmode="lin" valueType="num">
                                      <p:cBhvr additive="base">
                                        <p:cTn id="107" dur="1000" fill="hold"/>
                                        <p:tgtEl>
                                          <p:spTgt spid="158"/>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0"/>
                                  </p:stCondLst>
                                  <p:childTnLst>
                                    <p:set>
                                      <p:cBhvr>
                                        <p:cTn id="109" dur="1" fill="hold">
                                          <p:stCondLst>
                                            <p:cond delay="0"/>
                                          </p:stCondLst>
                                        </p:cTn>
                                        <p:tgtEl>
                                          <p:spTgt spid="113"/>
                                        </p:tgtEl>
                                        <p:attrNameLst>
                                          <p:attrName>style.visibility</p:attrName>
                                        </p:attrNameLst>
                                      </p:cBhvr>
                                      <p:to>
                                        <p:strVal val="visible"/>
                                      </p:to>
                                    </p:set>
                                    <p:anim calcmode="lin" valueType="num">
                                      <p:cBhvr additive="base">
                                        <p:cTn id="110" dur="1000" fill="hold"/>
                                        <p:tgtEl>
                                          <p:spTgt spid="113"/>
                                        </p:tgtEl>
                                        <p:attrNameLst>
                                          <p:attrName>ppt_x</p:attrName>
                                        </p:attrNameLst>
                                      </p:cBhvr>
                                      <p:tavLst>
                                        <p:tav tm="0">
                                          <p:val>
                                            <p:strVal val="#ppt_x"/>
                                          </p:val>
                                        </p:tav>
                                        <p:tav tm="100000">
                                          <p:val>
                                            <p:strVal val="#ppt_x"/>
                                          </p:val>
                                        </p:tav>
                                      </p:tavLst>
                                    </p:anim>
                                    <p:anim calcmode="lin" valueType="num">
                                      <p:cBhvr additive="base">
                                        <p:cTn id="111" dur="1000" fill="hold"/>
                                        <p:tgtEl>
                                          <p:spTgt spid="113"/>
                                        </p:tgtEl>
                                        <p:attrNameLst>
                                          <p:attrName>ppt_y</p:attrName>
                                        </p:attrNameLst>
                                      </p:cBhvr>
                                      <p:tavLst>
                                        <p:tav tm="0">
                                          <p:val>
                                            <p:strVal val="1+#ppt_h/2"/>
                                          </p:val>
                                        </p:tav>
                                        <p:tav tm="100000">
                                          <p:val>
                                            <p:strVal val="#ppt_y"/>
                                          </p:val>
                                        </p:tav>
                                      </p:tavLst>
                                    </p:anim>
                                  </p:childTnLst>
                                </p:cTn>
                              </p:par>
                            </p:childTnLst>
                          </p:cTn>
                        </p:par>
                        <p:par>
                          <p:cTn id="112" fill="hold">
                            <p:stCondLst>
                              <p:cond delay="14500"/>
                            </p:stCondLst>
                            <p:childTnLst>
                              <p:par>
                                <p:cTn id="113" presetID="22" presetClass="entr" presetSubtype="8" fill="hold" nodeType="afterEffect">
                                  <p:stCondLst>
                                    <p:cond delay="0"/>
                                  </p:stCondLst>
                                  <p:childTnLst>
                                    <p:set>
                                      <p:cBhvr>
                                        <p:cTn id="114" dur="1" fill="hold">
                                          <p:stCondLst>
                                            <p:cond delay="0"/>
                                          </p:stCondLst>
                                        </p:cTn>
                                        <p:tgtEl>
                                          <p:spTgt spid="110"/>
                                        </p:tgtEl>
                                        <p:attrNameLst>
                                          <p:attrName>style.visibility</p:attrName>
                                        </p:attrNameLst>
                                      </p:cBhvr>
                                      <p:to>
                                        <p:strVal val="visible"/>
                                      </p:to>
                                    </p:set>
                                    <p:animEffect transition="in" filter="wipe(left)">
                                      <p:cBhvr>
                                        <p:cTn id="115" dur="1000"/>
                                        <p:tgtEl>
                                          <p:spTgt spid="110"/>
                                        </p:tgtEl>
                                      </p:cBhvr>
                                    </p:animEffect>
                                  </p:childTnLst>
                                </p:cTn>
                              </p:par>
                            </p:childTnLst>
                          </p:cTn>
                        </p:par>
                        <p:par>
                          <p:cTn id="116" fill="hold">
                            <p:stCondLst>
                              <p:cond delay="15500"/>
                            </p:stCondLst>
                            <p:childTnLst>
                              <p:par>
                                <p:cTn id="117" presetID="53" presetClass="entr" presetSubtype="16" fill="hold" nodeType="afterEffect">
                                  <p:stCondLst>
                                    <p:cond delay="0"/>
                                  </p:stCondLst>
                                  <p:childTnLst>
                                    <p:set>
                                      <p:cBhvr>
                                        <p:cTn id="118" dur="1" fill="hold">
                                          <p:stCondLst>
                                            <p:cond delay="0"/>
                                          </p:stCondLst>
                                        </p:cTn>
                                        <p:tgtEl>
                                          <p:spTgt spid="172"/>
                                        </p:tgtEl>
                                        <p:attrNameLst>
                                          <p:attrName>style.visibility</p:attrName>
                                        </p:attrNameLst>
                                      </p:cBhvr>
                                      <p:to>
                                        <p:strVal val="visible"/>
                                      </p:to>
                                    </p:set>
                                    <p:anim calcmode="lin" valueType="num">
                                      <p:cBhvr>
                                        <p:cTn id="119" dur="500" fill="hold"/>
                                        <p:tgtEl>
                                          <p:spTgt spid="172"/>
                                        </p:tgtEl>
                                        <p:attrNameLst>
                                          <p:attrName>ppt_w</p:attrName>
                                        </p:attrNameLst>
                                      </p:cBhvr>
                                      <p:tavLst>
                                        <p:tav tm="0">
                                          <p:val>
                                            <p:fltVal val="0"/>
                                          </p:val>
                                        </p:tav>
                                        <p:tav tm="100000">
                                          <p:val>
                                            <p:strVal val="#ppt_w"/>
                                          </p:val>
                                        </p:tav>
                                      </p:tavLst>
                                    </p:anim>
                                    <p:anim calcmode="lin" valueType="num">
                                      <p:cBhvr>
                                        <p:cTn id="120" dur="500" fill="hold"/>
                                        <p:tgtEl>
                                          <p:spTgt spid="172"/>
                                        </p:tgtEl>
                                        <p:attrNameLst>
                                          <p:attrName>ppt_h</p:attrName>
                                        </p:attrNameLst>
                                      </p:cBhvr>
                                      <p:tavLst>
                                        <p:tav tm="0">
                                          <p:val>
                                            <p:fltVal val="0"/>
                                          </p:val>
                                        </p:tav>
                                        <p:tav tm="100000">
                                          <p:val>
                                            <p:strVal val="#ppt_h"/>
                                          </p:val>
                                        </p:tav>
                                      </p:tavLst>
                                    </p:anim>
                                    <p:animEffect transition="in" filter="fade">
                                      <p:cBhvr>
                                        <p:cTn id="121" dur="500"/>
                                        <p:tgtEl>
                                          <p:spTgt spid="1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8" name="Hexagon 17">
            <a:extLst>
              <a:ext uri="{FF2B5EF4-FFF2-40B4-BE49-F238E27FC236}">
                <a16:creationId xmlns:a16="http://schemas.microsoft.com/office/drawing/2014/main" id="{C04B31D8-6FCF-4229-AB53-3DC9084E6BC7}"/>
              </a:ext>
            </a:extLst>
          </p:cNvPr>
          <p:cNvSpPr>
            <a:spLocks noChangeAspect="1"/>
          </p:cNvSpPr>
          <p:nvPr/>
        </p:nvSpPr>
        <p:spPr>
          <a:xfrm rot="16200000">
            <a:off x="2514186" y="2237748"/>
            <a:ext cx="2560320" cy="2134428"/>
          </a:xfrm>
          <a:prstGeom prst="hexagon">
            <a:avLst>
              <a:gd name="adj" fmla="val 32188"/>
              <a:gd name="vf" fmla="val 115470"/>
            </a:avLst>
          </a:prstGeom>
          <a:solidFill>
            <a:srgbClr val="44546B"/>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Hexagon 18">
            <a:extLst>
              <a:ext uri="{FF2B5EF4-FFF2-40B4-BE49-F238E27FC236}">
                <a16:creationId xmlns:a16="http://schemas.microsoft.com/office/drawing/2014/main" id="{94FF3BB5-F2F0-4805-8A46-FCD6E41B89A9}"/>
              </a:ext>
            </a:extLst>
          </p:cNvPr>
          <p:cNvSpPr>
            <a:spLocks noChangeAspect="1"/>
          </p:cNvSpPr>
          <p:nvPr/>
        </p:nvSpPr>
        <p:spPr>
          <a:xfrm rot="16200000">
            <a:off x="7177626" y="2146308"/>
            <a:ext cx="2560320" cy="2134428"/>
          </a:xfrm>
          <a:prstGeom prst="hexagon">
            <a:avLst>
              <a:gd name="adj" fmla="val 32188"/>
              <a:gd name="vf" fmla="val 115470"/>
            </a:avLst>
          </a:prstGeom>
          <a:solidFill>
            <a:srgbClr val="72869F"/>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B1BCF1CD-A519-4A98-9444-34D2D68EE19B}"/>
              </a:ext>
            </a:extLst>
          </p:cNvPr>
          <p:cNvSpPr>
            <a:spLocks noChangeAspect="1"/>
          </p:cNvSpPr>
          <p:nvPr/>
        </p:nvSpPr>
        <p:spPr>
          <a:xfrm rot="16200000">
            <a:off x="9463626" y="2146308"/>
            <a:ext cx="2560320" cy="2134428"/>
          </a:xfrm>
          <a:prstGeom prst="hexagon">
            <a:avLst>
              <a:gd name="adj" fmla="val 32188"/>
              <a:gd name="vf" fmla="val 115470"/>
            </a:avLst>
          </a:prstGeom>
          <a:solidFill>
            <a:srgbClr val="8DA1BB"/>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 name="Hexagon 1">
            <a:extLst>
              <a:ext uri="{FF2B5EF4-FFF2-40B4-BE49-F238E27FC236}">
                <a16:creationId xmlns:a16="http://schemas.microsoft.com/office/drawing/2014/main" id="{CBFBC0CC-97D9-4120-AF4E-ACB361DAE059}"/>
              </a:ext>
            </a:extLst>
          </p:cNvPr>
          <p:cNvSpPr/>
          <p:nvPr/>
        </p:nvSpPr>
        <p:spPr>
          <a:xfrm rot="16200000">
            <a:off x="3727565" y="2944610"/>
            <a:ext cx="4857964" cy="2206815"/>
          </a:xfrm>
          <a:prstGeom prst="hexagon">
            <a:avLst>
              <a:gd name="adj" fmla="val 32188"/>
              <a:gd name="vf" fmla="val 115470"/>
            </a:avLst>
          </a:prstGeom>
          <a:solidFill>
            <a:srgbClr val="5C7089"/>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Hexagon 6">
            <a:extLst>
              <a:ext uri="{FF2B5EF4-FFF2-40B4-BE49-F238E27FC236}">
                <a16:creationId xmlns:a16="http://schemas.microsoft.com/office/drawing/2014/main" id="{DA7F125A-AB8F-450D-8DAD-AC242CA15BD8}"/>
              </a:ext>
            </a:extLst>
          </p:cNvPr>
          <p:cNvSpPr/>
          <p:nvPr/>
        </p:nvSpPr>
        <p:spPr>
          <a:xfrm rot="16200000">
            <a:off x="4975446" y="1961777"/>
            <a:ext cx="2362200" cy="1969263"/>
          </a:xfrm>
          <a:prstGeom prst="hexagon">
            <a:avLst>
              <a:gd name="adj" fmla="val 32188"/>
              <a:gd name="vf" fmla="val 115470"/>
            </a:avLst>
          </a:prstGeom>
          <a:blipFill dpi="0" rotWithShape="0">
            <a:blip r:embed="rId3"/>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Hexagon 8">
            <a:extLst>
              <a:ext uri="{FF2B5EF4-FFF2-40B4-BE49-F238E27FC236}">
                <a16:creationId xmlns:a16="http://schemas.microsoft.com/office/drawing/2014/main" id="{2CCE00A0-285C-4233-9177-7999857CA336}"/>
              </a:ext>
            </a:extLst>
          </p:cNvPr>
          <p:cNvSpPr/>
          <p:nvPr/>
        </p:nvSpPr>
        <p:spPr>
          <a:xfrm rot="16200000">
            <a:off x="2613247" y="2327950"/>
            <a:ext cx="2362200" cy="1969263"/>
          </a:xfrm>
          <a:prstGeom prst="hexagon">
            <a:avLst>
              <a:gd name="adj" fmla="val 32188"/>
              <a:gd name="vf" fmla="val 115470"/>
            </a:avLst>
          </a:prstGeom>
          <a:blipFill dpi="0" rotWithShape="0">
            <a:blip r:embed="rId4"/>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Hexagon 9">
            <a:extLst>
              <a:ext uri="{FF2B5EF4-FFF2-40B4-BE49-F238E27FC236}">
                <a16:creationId xmlns:a16="http://schemas.microsoft.com/office/drawing/2014/main" id="{FA17CC49-DB75-41DA-A79B-A8CA13BE67D0}"/>
              </a:ext>
            </a:extLst>
          </p:cNvPr>
          <p:cNvSpPr>
            <a:spLocks noChangeAspect="1"/>
          </p:cNvSpPr>
          <p:nvPr/>
        </p:nvSpPr>
        <p:spPr>
          <a:xfrm rot="16200000">
            <a:off x="228186" y="2237748"/>
            <a:ext cx="2560320" cy="2134428"/>
          </a:xfrm>
          <a:prstGeom prst="hexagon">
            <a:avLst>
              <a:gd name="adj" fmla="val 32188"/>
              <a:gd name="vf" fmla="val 115470"/>
            </a:avLst>
          </a:prstGeom>
          <a:solidFill>
            <a:srgbClr val="EF3425"/>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Hexagon 10">
            <a:extLst>
              <a:ext uri="{FF2B5EF4-FFF2-40B4-BE49-F238E27FC236}">
                <a16:creationId xmlns:a16="http://schemas.microsoft.com/office/drawing/2014/main" id="{C6B666D6-4522-4B8A-AD94-0C9E9FCB6099}"/>
              </a:ext>
            </a:extLst>
          </p:cNvPr>
          <p:cNvSpPr/>
          <p:nvPr/>
        </p:nvSpPr>
        <p:spPr>
          <a:xfrm rot="16200000">
            <a:off x="7276686" y="2228890"/>
            <a:ext cx="2362200" cy="1969263"/>
          </a:xfrm>
          <a:prstGeom prst="hexagon">
            <a:avLst>
              <a:gd name="adj" fmla="val 32188"/>
              <a:gd name="vf" fmla="val 115470"/>
            </a:avLst>
          </a:prstGeom>
          <a:blipFill dpi="0" rotWithShape="0">
            <a:blip r:embed="rId5"/>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Hexagon 11">
            <a:extLst>
              <a:ext uri="{FF2B5EF4-FFF2-40B4-BE49-F238E27FC236}">
                <a16:creationId xmlns:a16="http://schemas.microsoft.com/office/drawing/2014/main" id="{32A11831-EC3E-46AD-B847-B4ABB5A58F88}"/>
              </a:ext>
            </a:extLst>
          </p:cNvPr>
          <p:cNvSpPr/>
          <p:nvPr/>
        </p:nvSpPr>
        <p:spPr>
          <a:xfrm rot="16200000">
            <a:off x="9562686" y="2228890"/>
            <a:ext cx="2362200" cy="1969263"/>
          </a:xfrm>
          <a:prstGeom prst="hexagon">
            <a:avLst>
              <a:gd name="adj" fmla="val 32188"/>
              <a:gd name="vf" fmla="val 115470"/>
            </a:avLst>
          </a:prstGeom>
          <a:blipFill dpi="0" rotWithShape="0">
            <a:blip r:embed="rId6"/>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 Placeholder 3">
            <a:extLst>
              <a:ext uri="{FF2B5EF4-FFF2-40B4-BE49-F238E27FC236}">
                <a16:creationId xmlns:a16="http://schemas.microsoft.com/office/drawing/2014/main" id="{81F843C8-12CF-4A8D-9B5E-C9F6FF3B3D32}"/>
              </a:ext>
            </a:extLst>
          </p:cNvPr>
          <p:cNvSpPr txBox="1">
            <a:spLocks/>
          </p:cNvSpPr>
          <p:nvPr/>
        </p:nvSpPr>
        <p:spPr>
          <a:xfrm>
            <a:off x="624426"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14" name="Text Placeholder 3">
            <a:extLst>
              <a:ext uri="{FF2B5EF4-FFF2-40B4-BE49-F238E27FC236}">
                <a16:creationId xmlns:a16="http://schemas.microsoft.com/office/drawing/2014/main" id="{DABE2FEE-6AF2-4DE1-BBE9-DAA725D970F9}"/>
              </a:ext>
            </a:extLst>
          </p:cNvPr>
          <p:cNvSpPr txBox="1">
            <a:spLocks/>
          </p:cNvSpPr>
          <p:nvPr/>
        </p:nvSpPr>
        <p:spPr>
          <a:xfrm flipH="1">
            <a:off x="601567"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15" name="Straight Connector 14">
            <a:extLst>
              <a:ext uri="{FF2B5EF4-FFF2-40B4-BE49-F238E27FC236}">
                <a16:creationId xmlns:a16="http://schemas.microsoft.com/office/drawing/2014/main" id="{BE48C7DF-68CD-45FB-B0D6-35FD7AC66EE7}"/>
              </a:ext>
            </a:extLst>
          </p:cNvPr>
          <p:cNvCxnSpPr/>
          <p:nvPr/>
        </p:nvCxnSpPr>
        <p:spPr>
          <a:xfrm>
            <a:off x="715866" y="5143954"/>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21FE478A-576C-4875-93C0-CA8AFEA57AFC}"/>
              </a:ext>
            </a:extLst>
          </p:cNvPr>
          <p:cNvSpPr txBox="1">
            <a:spLocks/>
          </p:cNvSpPr>
          <p:nvPr/>
        </p:nvSpPr>
        <p:spPr>
          <a:xfrm>
            <a:off x="464407"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7" name="Hexagon 16">
            <a:extLst>
              <a:ext uri="{FF2B5EF4-FFF2-40B4-BE49-F238E27FC236}">
                <a16:creationId xmlns:a16="http://schemas.microsoft.com/office/drawing/2014/main" id="{B274657F-D7B4-4FEB-B418-3D5366F21B89}"/>
              </a:ext>
            </a:extLst>
          </p:cNvPr>
          <p:cNvSpPr/>
          <p:nvPr/>
        </p:nvSpPr>
        <p:spPr>
          <a:xfrm rot="16200000">
            <a:off x="327430" y="2327950"/>
            <a:ext cx="2362200" cy="1969263"/>
          </a:xfrm>
          <a:prstGeom prst="hexagon">
            <a:avLst>
              <a:gd name="adj" fmla="val 32188"/>
              <a:gd name="vf" fmla="val 115470"/>
            </a:avLst>
          </a:prstGeom>
          <a:blipFill dpi="0" rotWithShape="0">
            <a:blip r:embed="rId7"/>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Text Placeholder 3">
            <a:extLst>
              <a:ext uri="{FF2B5EF4-FFF2-40B4-BE49-F238E27FC236}">
                <a16:creationId xmlns:a16="http://schemas.microsoft.com/office/drawing/2014/main" id="{D2971AC8-FE08-456B-86E2-435AED4F9C69}"/>
              </a:ext>
            </a:extLst>
          </p:cNvPr>
          <p:cNvSpPr txBox="1">
            <a:spLocks/>
          </p:cNvSpPr>
          <p:nvPr/>
        </p:nvSpPr>
        <p:spPr>
          <a:xfrm>
            <a:off x="2902805"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23" name="Text Placeholder 3">
            <a:extLst>
              <a:ext uri="{FF2B5EF4-FFF2-40B4-BE49-F238E27FC236}">
                <a16:creationId xmlns:a16="http://schemas.microsoft.com/office/drawing/2014/main" id="{89E43E1D-760C-457E-BF25-C16B35397300}"/>
              </a:ext>
            </a:extLst>
          </p:cNvPr>
          <p:cNvSpPr txBox="1">
            <a:spLocks/>
          </p:cNvSpPr>
          <p:nvPr/>
        </p:nvSpPr>
        <p:spPr>
          <a:xfrm flipH="1">
            <a:off x="2879946"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4" name="Straight Connector 23">
            <a:extLst>
              <a:ext uri="{FF2B5EF4-FFF2-40B4-BE49-F238E27FC236}">
                <a16:creationId xmlns:a16="http://schemas.microsoft.com/office/drawing/2014/main" id="{2521AB14-347D-4CA6-95ED-C4345E97D396}"/>
              </a:ext>
            </a:extLst>
          </p:cNvPr>
          <p:cNvCxnSpPr/>
          <p:nvPr/>
        </p:nvCxnSpPr>
        <p:spPr>
          <a:xfrm>
            <a:off x="2994245" y="5143954"/>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5" name="Text Placeholder 3">
            <a:extLst>
              <a:ext uri="{FF2B5EF4-FFF2-40B4-BE49-F238E27FC236}">
                <a16:creationId xmlns:a16="http://schemas.microsoft.com/office/drawing/2014/main" id="{5B7BF162-8E22-42A3-A54F-D63FBC827867}"/>
              </a:ext>
            </a:extLst>
          </p:cNvPr>
          <p:cNvSpPr txBox="1">
            <a:spLocks/>
          </p:cNvSpPr>
          <p:nvPr/>
        </p:nvSpPr>
        <p:spPr>
          <a:xfrm>
            <a:off x="2742786"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27" name="Text Placeholder 3">
            <a:extLst>
              <a:ext uri="{FF2B5EF4-FFF2-40B4-BE49-F238E27FC236}">
                <a16:creationId xmlns:a16="http://schemas.microsoft.com/office/drawing/2014/main" id="{CE27A5FC-4D81-4412-AB76-EDE981AC11A9}"/>
              </a:ext>
            </a:extLst>
          </p:cNvPr>
          <p:cNvSpPr txBox="1">
            <a:spLocks/>
          </p:cNvSpPr>
          <p:nvPr/>
        </p:nvSpPr>
        <p:spPr>
          <a:xfrm>
            <a:off x="5281738" y="4179509"/>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28" name="Text Placeholder 3">
            <a:extLst>
              <a:ext uri="{FF2B5EF4-FFF2-40B4-BE49-F238E27FC236}">
                <a16:creationId xmlns:a16="http://schemas.microsoft.com/office/drawing/2014/main" id="{AF3375F6-11C0-4945-8623-F46B8FED1C46}"/>
              </a:ext>
            </a:extLst>
          </p:cNvPr>
          <p:cNvSpPr txBox="1">
            <a:spLocks/>
          </p:cNvSpPr>
          <p:nvPr/>
        </p:nvSpPr>
        <p:spPr>
          <a:xfrm flipH="1">
            <a:off x="5258879" y="461635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9" name="Straight Connector 28">
            <a:extLst>
              <a:ext uri="{FF2B5EF4-FFF2-40B4-BE49-F238E27FC236}">
                <a16:creationId xmlns:a16="http://schemas.microsoft.com/office/drawing/2014/main" id="{F4DD7598-2C57-4ED3-B553-F1BE6C323B2D}"/>
              </a:ext>
            </a:extLst>
          </p:cNvPr>
          <p:cNvCxnSpPr/>
          <p:nvPr/>
        </p:nvCxnSpPr>
        <p:spPr>
          <a:xfrm>
            <a:off x="5373178" y="4525395"/>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0" name="Text Placeholder 3">
            <a:extLst>
              <a:ext uri="{FF2B5EF4-FFF2-40B4-BE49-F238E27FC236}">
                <a16:creationId xmlns:a16="http://schemas.microsoft.com/office/drawing/2014/main" id="{27241DB3-7E9E-4095-B549-74FEB51B7ABE}"/>
              </a:ext>
            </a:extLst>
          </p:cNvPr>
          <p:cNvSpPr txBox="1">
            <a:spLocks/>
          </p:cNvSpPr>
          <p:nvPr/>
        </p:nvSpPr>
        <p:spPr>
          <a:xfrm>
            <a:off x="5121719" y="4992203"/>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2" name="Text Placeholder 3">
            <a:extLst>
              <a:ext uri="{FF2B5EF4-FFF2-40B4-BE49-F238E27FC236}">
                <a16:creationId xmlns:a16="http://schemas.microsoft.com/office/drawing/2014/main" id="{2FEF77BE-9AAB-4E8D-B644-04B47DB5B657}"/>
              </a:ext>
            </a:extLst>
          </p:cNvPr>
          <p:cNvSpPr txBox="1">
            <a:spLocks/>
          </p:cNvSpPr>
          <p:nvPr/>
        </p:nvSpPr>
        <p:spPr>
          <a:xfrm>
            <a:off x="7575389"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33" name="Text Placeholder 3">
            <a:extLst>
              <a:ext uri="{FF2B5EF4-FFF2-40B4-BE49-F238E27FC236}">
                <a16:creationId xmlns:a16="http://schemas.microsoft.com/office/drawing/2014/main" id="{6AE3257D-EE7F-4DA9-9C73-FF820C71A497}"/>
              </a:ext>
            </a:extLst>
          </p:cNvPr>
          <p:cNvSpPr txBox="1">
            <a:spLocks/>
          </p:cNvSpPr>
          <p:nvPr/>
        </p:nvSpPr>
        <p:spPr>
          <a:xfrm flipH="1">
            <a:off x="7552530"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34" name="Straight Connector 33">
            <a:extLst>
              <a:ext uri="{FF2B5EF4-FFF2-40B4-BE49-F238E27FC236}">
                <a16:creationId xmlns:a16="http://schemas.microsoft.com/office/drawing/2014/main" id="{1C7DA89B-3FBD-4066-A1EE-5AB4A6192643}"/>
              </a:ext>
            </a:extLst>
          </p:cNvPr>
          <p:cNvCxnSpPr/>
          <p:nvPr/>
        </p:nvCxnSpPr>
        <p:spPr>
          <a:xfrm>
            <a:off x="7666829" y="5143398"/>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AF371268-528B-4E8B-B34C-C15D1A4E091C}"/>
              </a:ext>
            </a:extLst>
          </p:cNvPr>
          <p:cNvSpPr txBox="1">
            <a:spLocks/>
          </p:cNvSpPr>
          <p:nvPr/>
        </p:nvSpPr>
        <p:spPr>
          <a:xfrm>
            <a:off x="7415370"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7" name="Text Placeholder 3">
            <a:extLst>
              <a:ext uri="{FF2B5EF4-FFF2-40B4-BE49-F238E27FC236}">
                <a16:creationId xmlns:a16="http://schemas.microsoft.com/office/drawing/2014/main" id="{A43649C3-4195-4CDC-B163-AC68A96F1DAB}"/>
              </a:ext>
            </a:extLst>
          </p:cNvPr>
          <p:cNvSpPr txBox="1">
            <a:spLocks/>
          </p:cNvSpPr>
          <p:nvPr/>
        </p:nvSpPr>
        <p:spPr>
          <a:xfrm>
            <a:off x="9852245"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38" name="Text Placeholder 3">
            <a:extLst>
              <a:ext uri="{FF2B5EF4-FFF2-40B4-BE49-F238E27FC236}">
                <a16:creationId xmlns:a16="http://schemas.microsoft.com/office/drawing/2014/main" id="{27C5C4C2-DDE2-41AF-9429-6FFCC01BE65C}"/>
              </a:ext>
            </a:extLst>
          </p:cNvPr>
          <p:cNvSpPr txBox="1">
            <a:spLocks/>
          </p:cNvSpPr>
          <p:nvPr/>
        </p:nvSpPr>
        <p:spPr>
          <a:xfrm flipH="1">
            <a:off x="9829386"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39" name="Straight Connector 38">
            <a:extLst>
              <a:ext uri="{FF2B5EF4-FFF2-40B4-BE49-F238E27FC236}">
                <a16:creationId xmlns:a16="http://schemas.microsoft.com/office/drawing/2014/main" id="{5ADD3DA6-2679-48B2-B609-1F72D8667E7F}"/>
              </a:ext>
            </a:extLst>
          </p:cNvPr>
          <p:cNvCxnSpPr/>
          <p:nvPr/>
        </p:nvCxnSpPr>
        <p:spPr>
          <a:xfrm>
            <a:off x="9943685" y="5143398"/>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0" name="Text Placeholder 3">
            <a:extLst>
              <a:ext uri="{FF2B5EF4-FFF2-40B4-BE49-F238E27FC236}">
                <a16:creationId xmlns:a16="http://schemas.microsoft.com/office/drawing/2014/main" id="{2F14E44F-0F2E-4284-BA9A-112380E9C0F9}"/>
              </a:ext>
            </a:extLst>
          </p:cNvPr>
          <p:cNvSpPr txBox="1">
            <a:spLocks/>
          </p:cNvSpPr>
          <p:nvPr/>
        </p:nvSpPr>
        <p:spPr>
          <a:xfrm>
            <a:off x="9692226"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41" name="TextBox 40">
            <a:extLst>
              <a:ext uri="{FF2B5EF4-FFF2-40B4-BE49-F238E27FC236}">
                <a16:creationId xmlns:a16="http://schemas.microsoft.com/office/drawing/2014/main" id="{AD621BC7-670B-43CF-ABDC-8A4855AB1C64}"/>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727940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000"/>
                                        <p:tgtEl>
                                          <p:spTgt spid="41"/>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0"/>
                                        <p:tgtEl>
                                          <p:spTgt spid="7"/>
                                        </p:tgtEl>
                                      </p:cBhvr>
                                    </p:animEffect>
                                    <p:anim calcmode="lin" valueType="num">
                                      <p:cBhvr>
                                        <p:cTn id="17" dur="1000" fill="hold"/>
                                        <p:tgtEl>
                                          <p:spTgt spid="7"/>
                                        </p:tgtEl>
                                        <p:attrNameLst>
                                          <p:attrName>ppt_x</p:attrName>
                                        </p:attrNameLst>
                                      </p:cBhvr>
                                      <p:tavLst>
                                        <p:tav tm="0">
                                          <p:val>
                                            <p:strVal val="#ppt_x"/>
                                          </p:val>
                                        </p:tav>
                                        <p:tav tm="100000">
                                          <p:val>
                                            <p:strVal val="#ppt_x"/>
                                          </p:val>
                                        </p:tav>
                                      </p:tavLst>
                                    </p:anim>
                                    <p:anim calcmode="lin" valueType="num">
                                      <p:cBhvr>
                                        <p:cTn id="18" dur="1000" fill="hold"/>
                                        <p:tgtEl>
                                          <p:spTgt spid="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 presetClass="entr" presetSubtype="4"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25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ppt_x"/>
                                          </p:val>
                                        </p:tav>
                                        <p:tav tm="100000">
                                          <p:val>
                                            <p:strVal val="#ppt_x"/>
                                          </p:val>
                                        </p:tav>
                                      </p:tavLst>
                                    </p:anim>
                                    <p:anim calcmode="lin" valueType="num">
                                      <p:cBhvr additive="base">
                                        <p:cTn id="27" dur="500" fill="hold"/>
                                        <p:tgtEl>
                                          <p:spTgt spid="2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5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75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500" fill="hold"/>
                                        <p:tgtEl>
                                          <p:spTgt spid="30"/>
                                        </p:tgtEl>
                                        <p:attrNameLst>
                                          <p:attrName>ppt_x</p:attrName>
                                        </p:attrNameLst>
                                      </p:cBhvr>
                                      <p:tavLst>
                                        <p:tav tm="0">
                                          <p:val>
                                            <p:strVal val="#ppt_x"/>
                                          </p:val>
                                        </p:tav>
                                        <p:tav tm="100000">
                                          <p:val>
                                            <p:strVal val="#ppt_x"/>
                                          </p:val>
                                        </p:tav>
                                      </p:tavLst>
                                    </p:anim>
                                    <p:anim calcmode="lin" valueType="num">
                                      <p:cBhvr additive="base">
                                        <p:cTn id="35" dur="50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53" presetClass="entr" presetSubtype="16"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750" fill="hold"/>
                                        <p:tgtEl>
                                          <p:spTgt spid="17"/>
                                        </p:tgtEl>
                                        <p:attrNameLst>
                                          <p:attrName>ppt_w</p:attrName>
                                        </p:attrNameLst>
                                      </p:cBhvr>
                                      <p:tavLst>
                                        <p:tav tm="0">
                                          <p:val>
                                            <p:fltVal val="0"/>
                                          </p:val>
                                        </p:tav>
                                        <p:tav tm="100000">
                                          <p:val>
                                            <p:strVal val="#ppt_w"/>
                                          </p:val>
                                        </p:tav>
                                      </p:tavLst>
                                    </p:anim>
                                    <p:anim calcmode="lin" valueType="num">
                                      <p:cBhvr>
                                        <p:cTn id="45" dur="750" fill="hold"/>
                                        <p:tgtEl>
                                          <p:spTgt spid="17"/>
                                        </p:tgtEl>
                                        <p:attrNameLst>
                                          <p:attrName>ppt_h</p:attrName>
                                        </p:attrNameLst>
                                      </p:cBhvr>
                                      <p:tavLst>
                                        <p:tav tm="0">
                                          <p:val>
                                            <p:fltVal val="0"/>
                                          </p:val>
                                        </p:tav>
                                        <p:tav tm="100000">
                                          <p:val>
                                            <p:strVal val="#ppt_h"/>
                                          </p:val>
                                        </p:tav>
                                      </p:tavLst>
                                    </p:anim>
                                    <p:animEffect transition="in" filter="fade">
                                      <p:cBhvr>
                                        <p:cTn id="46" dur="750"/>
                                        <p:tgtEl>
                                          <p:spTgt spid="17"/>
                                        </p:tgtEl>
                                      </p:cBhvr>
                                    </p:animEffect>
                                  </p:childTnLst>
                                </p:cTn>
                              </p:par>
                            </p:childTnLst>
                          </p:cTn>
                        </p:par>
                        <p:par>
                          <p:cTn id="47" fill="hold">
                            <p:stCondLst>
                              <p:cond delay="4000"/>
                            </p:stCondLst>
                            <p:childTnLst>
                              <p:par>
                                <p:cTn id="48" presetID="2" presetClass="entr" presetSubtype="4"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500" fill="hold"/>
                                        <p:tgtEl>
                                          <p:spTgt spid="13"/>
                                        </p:tgtEl>
                                        <p:attrNameLst>
                                          <p:attrName>ppt_x</p:attrName>
                                        </p:attrNameLst>
                                      </p:cBhvr>
                                      <p:tavLst>
                                        <p:tav tm="0">
                                          <p:val>
                                            <p:strVal val="#ppt_x"/>
                                          </p:val>
                                        </p:tav>
                                        <p:tav tm="100000">
                                          <p:val>
                                            <p:strVal val="#ppt_x"/>
                                          </p:val>
                                        </p:tav>
                                      </p:tavLst>
                                    </p:anim>
                                    <p:anim calcmode="lin" valueType="num">
                                      <p:cBhvr additive="base">
                                        <p:cTn id="51" dur="500" fill="hold"/>
                                        <p:tgtEl>
                                          <p:spTgt spid="1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25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500" fill="hold"/>
                                        <p:tgtEl>
                                          <p:spTgt spid="15"/>
                                        </p:tgtEl>
                                        <p:attrNameLst>
                                          <p:attrName>ppt_x</p:attrName>
                                        </p:attrNameLst>
                                      </p:cBhvr>
                                      <p:tavLst>
                                        <p:tav tm="0">
                                          <p:val>
                                            <p:strVal val="#ppt_x"/>
                                          </p:val>
                                        </p:tav>
                                        <p:tav tm="100000">
                                          <p:val>
                                            <p:strVal val="#ppt_x"/>
                                          </p:val>
                                        </p:tav>
                                      </p:tavLst>
                                    </p:anim>
                                    <p:anim calcmode="lin" valueType="num">
                                      <p:cBhvr additive="base">
                                        <p:cTn id="55" dur="500" fill="hold"/>
                                        <p:tgtEl>
                                          <p:spTgt spid="15"/>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500"/>
                                  </p:stCondLst>
                                  <p:childTnLst>
                                    <p:set>
                                      <p:cBhvr>
                                        <p:cTn id="57" dur="1" fill="hold">
                                          <p:stCondLst>
                                            <p:cond delay="0"/>
                                          </p:stCondLst>
                                        </p:cTn>
                                        <p:tgtEl>
                                          <p:spTgt spid="14"/>
                                        </p:tgtEl>
                                        <p:attrNameLst>
                                          <p:attrName>style.visibility</p:attrName>
                                        </p:attrNameLst>
                                      </p:cBhvr>
                                      <p:to>
                                        <p:strVal val="visible"/>
                                      </p:to>
                                    </p:set>
                                    <p:anim calcmode="lin" valueType="num">
                                      <p:cBhvr additive="base">
                                        <p:cTn id="58" dur="500" fill="hold"/>
                                        <p:tgtEl>
                                          <p:spTgt spid="14"/>
                                        </p:tgtEl>
                                        <p:attrNameLst>
                                          <p:attrName>ppt_x</p:attrName>
                                        </p:attrNameLst>
                                      </p:cBhvr>
                                      <p:tavLst>
                                        <p:tav tm="0">
                                          <p:val>
                                            <p:strVal val="#ppt_x"/>
                                          </p:val>
                                        </p:tav>
                                        <p:tav tm="100000">
                                          <p:val>
                                            <p:strVal val="#ppt_x"/>
                                          </p:val>
                                        </p:tav>
                                      </p:tavLst>
                                    </p:anim>
                                    <p:anim calcmode="lin" valueType="num">
                                      <p:cBhvr additive="base">
                                        <p:cTn id="59" dur="500" fill="hold"/>
                                        <p:tgtEl>
                                          <p:spTgt spid="14"/>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5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ppt_x"/>
                                          </p:val>
                                        </p:tav>
                                        <p:tav tm="100000">
                                          <p:val>
                                            <p:strVal val="#ppt_x"/>
                                          </p:val>
                                        </p:tav>
                                      </p:tavLst>
                                    </p:anim>
                                    <p:anim calcmode="lin" valueType="num">
                                      <p:cBhvr additive="base">
                                        <p:cTn id="63" dur="50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5250"/>
                            </p:stCondLst>
                            <p:childTnLst>
                              <p:par>
                                <p:cTn id="65" presetID="53" presetClass="entr" presetSubtype="16"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p:cTn id="67" dur="750" fill="hold"/>
                                        <p:tgtEl>
                                          <p:spTgt spid="18"/>
                                        </p:tgtEl>
                                        <p:attrNameLst>
                                          <p:attrName>ppt_w</p:attrName>
                                        </p:attrNameLst>
                                      </p:cBhvr>
                                      <p:tavLst>
                                        <p:tav tm="0">
                                          <p:val>
                                            <p:fltVal val="0"/>
                                          </p:val>
                                        </p:tav>
                                        <p:tav tm="100000">
                                          <p:val>
                                            <p:strVal val="#ppt_w"/>
                                          </p:val>
                                        </p:tav>
                                      </p:tavLst>
                                    </p:anim>
                                    <p:anim calcmode="lin" valueType="num">
                                      <p:cBhvr>
                                        <p:cTn id="68" dur="750" fill="hold"/>
                                        <p:tgtEl>
                                          <p:spTgt spid="18"/>
                                        </p:tgtEl>
                                        <p:attrNameLst>
                                          <p:attrName>ppt_h</p:attrName>
                                        </p:attrNameLst>
                                      </p:cBhvr>
                                      <p:tavLst>
                                        <p:tav tm="0">
                                          <p:val>
                                            <p:fltVal val="0"/>
                                          </p:val>
                                        </p:tav>
                                        <p:tav tm="100000">
                                          <p:val>
                                            <p:strVal val="#ppt_h"/>
                                          </p:val>
                                        </p:tav>
                                      </p:tavLst>
                                    </p:anim>
                                    <p:animEffect transition="in" filter="fade">
                                      <p:cBhvr>
                                        <p:cTn id="69" dur="750"/>
                                        <p:tgtEl>
                                          <p:spTgt spid="1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750" fill="hold"/>
                                        <p:tgtEl>
                                          <p:spTgt spid="9"/>
                                        </p:tgtEl>
                                        <p:attrNameLst>
                                          <p:attrName>ppt_w</p:attrName>
                                        </p:attrNameLst>
                                      </p:cBhvr>
                                      <p:tavLst>
                                        <p:tav tm="0">
                                          <p:val>
                                            <p:fltVal val="0"/>
                                          </p:val>
                                        </p:tav>
                                        <p:tav tm="100000">
                                          <p:val>
                                            <p:strVal val="#ppt_w"/>
                                          </p:val>
                                        </p:tav>
                                      </p:tavLst>
                                    </p:anim>
                                    <p:anim calcmode="lin" valueType="num">
                                      <p:cBhvr>
                                        <p:cTn id="73" dur="750" fill="hold"/>
                                        <p:tgtEl>
                                          <p:spTgt spid="9"/>
                                        </p:tgtEl>
                                        <p:attrNameLst>
                                          <p:attrName>ppt_h</p:attrName>
                                        </p:attrNameLst>
                                      </p:cBhvr>
                                      <p:tavLst>
                                        <p:tav tm="0">
                                          <p:val>
                                            <p:fltVal val="0"/>
                                          </p:val>
                                        </p:tav>
                                        <p:tav tm="100000">
                                          <p:val>
                                            <p:strVal val="#ppt_h"/>
                                          </p:val>
                                        </p:tav>
                                      </p:tavLst>
                                    </p:anim>
                                    <p:animEffect transition="in" filter="fade">
                                      <p:cBhvr>
                                        <p:cTn id="74" dur="750"/>
                                        <p:tgtEl>
                                          <p:spTgt spid="9"/>
                                        </p:tgtEl>
                                      </p:cBhvr>
                                    </p:animEffect>
                                  </p:childTnLst>
                                </p:cTn>
                              </p:par>
                            </p:childTnLst>
                          </p:cTn>
                        </p:par>
                        <p:par>
                          <p:cTn id="75" fill="hold">
                            <p:stCondLst>
                              <p:cond delay="6000"/>
                            </p:stCondLst>
                            <p:childTnLst>
                              <p:par>
                                <p:cTn id="76" presetID="2" presetClass="entr" presetSubtype="4" fill="hold" grpId="0" nodeType="after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additive="base">
                                        <p:cTn id="78" dur="500" fill="hold"/>
                                        <p:tgtEl>
                                          <p:spTgt spid="22"/>
                                        </p:tgtEl>
                                        <p:attrNameLst>
                                          <p:attrName>ppt_x</p:attrName>
                                        </p:attrNameLst>
                                      </p:cBhvr>
                                      <p:tavLst>
                                        <p:tav tm="0">
                                          <p:val>
                                            <p:strVal val="#ppt_x"/>
                                          </p:val>
                                        </p:tav>
                                        <p:tav tm="100000">
                                          <p:val>
                                            <p:strVal val="#ppt_x"/>
                                          </p:val>
                                        </p:tav>
                                      </p:tavLst>
                                    </p:anim>
                                    <p:anim calcmode="lin" valueType="num">
                                      <p:cBhvr additive="base">
                                        <p:cTn id="79" dur="500" fill="hold"/>
                                        <p:tgtEl>
                                          <p:spTgt spid="22"/>
                                        </p:tgtEl>
                                        <p:attrNameLst>
                                          <p:attrName>ppt_y</p:attrName>
                                        </p:attrNameLst>
                                      </p:cBhvr>
                                      <p:tavLst>
                                        <p:tav tm="0">
                                          <p:val>
                                            <p:strVal val="1+#ppt_h/2"/>
                                          </p:val>
                                        </p:tav>
                                        <p:tav tm="100000">
                                          <p:val>
                                            <p:strVal val="#ppt_y"/>
                                          </p:val>
                                        </p:tav>
                                      </p:tavLst>
                                    </p:anim>
                                  </p:childTnLst>
                                </p:cTn>
                              </p:par>
                              <p:par>
                                <p:cTn id="80" presetID="2" presetClass="entr" presetSubtype="4" fill="hold" nodeType="withEffect">
                                  <p:stCondLst>
                                    <p:cond delay="25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ppt_x"/>
                                          </p:val>
                                        </p:tav>
                                        <p:tav tm="100000">
                                          <p:val>
                                            <p:strVal val="#ppt_x"/>
                                          </p:val>
                                        </p:tav>
                                      </p:tavLst>
                                    </p:anim>
                                    <p:anim calcmode="lin" valueType="num">
                                      <p:cBhvr additive="base">
                                        <p:cTn id="83" dur="500" fill="hold"/>
                                        <p:tgtEl>
                                          <p:spTgt spid="2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50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500" fill="hold"/>
                                        <p:tgtEl>
                                          <p:spTgt spid="23"/>
                                        </p:tgtEl>
                                        <p:attrNameLst>
                                          <p:attrName>ppt_x</p:attrName>
                                        </p:attrNameLst>
                                      </p:cBhvr>
                                      <p:tavLst>
                                        <p:tav tm="0">
                                          <p:val>
                                            <p:strVal val="#ppt_x"/>
                                          </p:val>
                                        </p:tav>
                                        <p:tav tm="100000">
                                          <p:val>
                                            <p:strVal val="#ppt_x"/>
                                          </p:val>
                                        </p:tav>
                                      </p:tavLst>
                                    </p:anim>
                                    <p:anim calcmode="lin" valueType="num">
                                      <p:cBhvr additive="base">
                                        <p:cTn id="87" dur="500" fill="hold"/>
                                        <p:tgtEl>
                                          <p:spTgt spid="2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75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childTnLst>
                          </p:cTn>
                        </p:par>
                        <p:par>
                          <p:cTn id="92" fill="hold">
                            <p:stCondLst>
                              <p:cond delay="7250"/>
                            </p:stCondLst>
                            <p:childTnLst>
                              <p:par>
                                <p:cTn id="93" presetID="53" presetClass="entr" presetSubtype="16" fill="hold" grpId="0" nodeType="after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p:cTn id="95" dur="750" fill="hold"/>
                                        <p:tgtEl>
                                          <p:spTgt spid="19"/>
                                        </p:tgtEl>
                                        <p:attrNameLst>
                                          <p:attrName>ppt_w</p:attrName>
                                        </p:attrNameLst>
                                      </p:cBhvr>
                                      <p:tavLst>
                                        <p:tav tm="0">
                                          <p:val>
                                            <p:fltVal val="0"/>
                                          </p:val>
                                        </p:tav>
                                        <p:tav tm="100000">
                                          <p:val>
                                            <p:strVal val="#ppt_w"/>
                                          </p:val>
                                        </p:tav>
                                      </p:tavLst>
                                    </p:anim>
                                    <p:anim calcmode="lin" valueType="num">
                                      <p:cBhvr>
                                        <p:cTn id="96" dur="750" fill="hold"/>
                                        <p:tgtEl>
                                          <p:spTgt spid="19"/>
                                        </p:tgtEl>
                                        <p:attrNameLst>
                                          <p:attrName>ppt_h</p:attrName>
                                        </p:attrNameLst>
                                      </p:cBhvr>
                                      <p:tavLst>
                                        <p:tav tm="0">
                                          <p:val>
                                            <p:fltVal val="0"/>
                                          </p:val>
                                        </p:tav>
                                        <p:tav tm="100000">
                                          <p:val>
                                            <p:strVal val="#ppt_h"/>
                                          </p:val>
                                        </p:tav>
                                      </p:tavLst>
                                    </p:anim>
                                    <p:animEffect transition="in" filter="fade">
                                      <p:cBhvr>
                                        <p:cTn id="97" dur="750"/>
                                        <p:tgtEl>
                                          <p:spTgt spid="1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1"/>
                                        </p:tgtEl>
                                        <p:attrNameLst>
                                          <p:attrName>style.visibility</p:attrName>
                                        </p:attrNameLst>
                                      </p:cBhvr>
                                      <p:to>
                                        <p:strVal val="visible"/>
                                      </p:to>
                                    </p:set>
                                    <p:anim calcmode="lin" valueType="num">
                                      <p:cBhvr>
                                        <p:cTn id="100" dur="750" fill="hold"/>
                                        <p:tgtEl>
                                          <p:spTgt spid="11"/>
                                        </p:tgtEl>
                                        <p:attrNameLst>
                                          <p:attrName>ppt_w</p:attrName>
                                        </p:attrNameLst>
                                      </p:cBhvr>
                                      <p:tavLst>
                                        <p:tav tm="0">
                                          <p:val>
                                            <p:fltVal val="0"/>
                                          </p:val>
                                        </p:tav>
                                        <p:tav tm="100000">
                                          <p:val>
                                            <p:strVal val="#ppt_w"/>
                                          </p:val>
                                        </p:tav>
                                      </p:tavLst>
                                    </p:anim>
                                    <p:anim calcmode="lin" valueType="num">
                                      <p:cBhvr>
                                        <p:cTn id="101" dur="750" fill="hold"/>
                                        <p:tgtEl>
                                          <p:spTgt spid="11"/>
                                        </p:tgtEl>
                                        <p:attrNameLst>
                                          <p:attrName>ppt_h</p:attrName>
                                        </p:attrNameLst>
                                      </p:cBhvr>
                                      <p:tavLst>
                                        <p:tav tm="0">
                                          <p:val>
                                            <p:fltVal val="0"/>
                                          </p:val>
                                        </p:tav>
                                        <p:tav tm="100000">
                                          <p:val>
                                            <p:strVal val="#ppt_h"/>
                                          </p:val>
                                        </p:tav>
                                      </p:tavLst>
                                    </p:anim>
                                    <p:animEffect transition="in" filter="fade">
                                      <p:cBhvr>
                                        <p:cTn id="102" dur="750"/>
                                        <p:tgtEl>
                                          <p:spTgt spid="11"/>
                                        </p:tgtEl>
                                      </p:cBhvr>
                                    </p:animEffect>
                                  </p:childTnLst>
                                </p:cTn>
                              </p:par>
                            </p:childTnLst>
                          </p:cTn>
                        </p:par>
                        <p:par>
                          <p:cTn id="103" fill="hold">
                            <p:stCondLst>
                              <p:cond delay="8000"/>
                            </p:stCondLst>
                            <p:childTnLst>
                              <p:par>
                                <p:cTn id="104" presetID="2" presetClass="entr" presetSubtype="4" fill="hold" grpId="0" nodeType="afterEffect">
                                  <p:stCondLst>
                                    <p:cond delay="0"/>
                                  </p:stCondLst>
                                  <p:childTnLst>
                                    <p:set>
                                      <p:cBhvr>
                                        <p:cTn id="105" dur="1" fill="hold">
                                          <p:stCondLst>
                                            <p:cond delay="0"/>
                                          </p:stCondLst>
                                        </p:cTn>
                                        <p:tgtEl>
                                          <p:spTgt spid="32"/>
                                        </p:tgtEl>
                                        <p:attrNameLst>
                                          <p:attrName>style.visibility</p:attrName>
                                        </p:attrNameLst>
                                      </p:cBhvr>
                                      <p:to>
                                        <p:strVal val="visible"/>
                                      </p:to>
                                    </p:set>
                                    <p:anim calcmode="lin" valueType="num">
                                      <p:cBhvr additive="base">
                                        <p:cTn id="106" dur="500" fill="hold"/>
                                        <p:tgtEl>
                                          <p:spTgt spid="32"/>
                                        </p:tgtEl>
                                        <p:attrNameLst>
                                          <p:attrName>ppt_x</p:attrName>
                                        </p:attrNameLst>
                                      </p:cBhvr>
                                      <p:tavLst>
                                        <p:tav tm="0">
                                          <p:val>
                                            <p:strVal val="#ppt_x"/>
                                          </p:val>
                                        </p:tav>
                                        <p:tav tm="100000">
                                          <p:val>
                                            <p:strVal val="#ppt_x"/>
                                          </p:val>
                                        </p:tav>
                                      </p:tavLst>
                                    </p:anim>
                                    <p:anim calcmode="lin" valueType="num">
                                      <p:cBhvr additive="base">
                                        <p:cTn id="107" dur="500" fill="hold"/>
                                        <p:tgtEl>
                                          <p:spTgt spid="32"/>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250"/>
                                  </p:stCondLst>
                                  <p:childTnLst>
                                    <p:set>
                                      <p:cBhvr>
                                        <p:cTn id="109" dur="1" fill="hold">
                                          <p:stCondLst>
                                            <p:cond delay="0"/>
                                          </p:stCondLst>
                                        </p:cTn>
                                        <p:tgtEl>
                                          <p:spTgt spid="34"/>
                                        </p:tgtEl>
                                        <p:attrNameLst>
                                          <p:attrName>style.visibility</p:attrName>
                                        </p:attrNameLst>
                                      </p:cBhvr>
                                      <p:to>
                                        <p:strVal val="visible"/>
                                      </p:to>
                                    </p:set>
                                    <p:anim calcmode="lin" valueType="num">
                                      <p:cBhvr additive="base">
                                        <p:cTn id="110" dur="500" fill="hold"/>
                                        <p:tgtEl>
                                          <p:spTgt spid="34"/>
                                        </p:tgtEl>
                                        <p:attrNameLst>
                                          <p:attrName>ppt_x</p:attrName>
                                        </p:attrNameLst>
                                      </p:cBhvr>
                                      <p:tavLst>
                                        <p:tav tm="0">
                                          <p:val>
                                            <p:strVal val="#ppt_x"/>
                                          </p:val>
                                        </p:tav>
                                        <p:tav tm="100000">
                                          <p:val>
                                            <p:strVal val="#ppt_x"/>
                                          </p:val>
                                        </p:tav>
                                      </p:tavLst>
                                    </p:anim>
                                    <p:anim calcmode="lin" valueType="num">
                                      <p:cBhvr additive="base">
                                        <p:cTn id="111" dur="500" fill="hold"/>
                                        <p:tgtEl>
                                          <p:spTgt spid="34"/>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500"/>
                                  </p:stCondLst>
                                  <p:childTnLst>
                                    <p:set>
                                      <p:cBhvr>
                                        <p:cTn id="113" dur="1" fill="hold">
                                          <p:stCondLst>
                                            <p:cond delay="0"/>
                                          </p:stCondLst>
                                        </p:cTn>
                                        <p:tgtEl>
                                          <p:spTgt spid="33"/>
                                        </p:tgtEl>
                                        <p:attrNameLst>
                                          <p:attrName>style.visibility</p:attrName>
                                        </p:attrNameLst>
                                      </p:cBhvr>
                                      <p:to>
                                        <p:strVal val="visible"/>
                                      </p:to>
                                    </p:set>
                                    <p:anim calcmode="lin" valueType="num">
                                      <p:cBhvr additive="base">
                                        <p:cTn id="114" dur="500" fill="hold"/>
                                        <p:tgtEl>
                                          <p:spTgt spid="33"/>
                                        </p:tgtEl>
                                        <p:attrNameLst>
                                          <p:attrName>ppt_x</p:attrName>
                                        </p:attrNameLst>
                                      </p:cBhvr>
                                      <p:tavLst>
                                        <p:tav tm="0">
                                          <p:val>
                                            <p:strVal val="#ppt_x"/>
                                          </p:val>
                                        </p:tav>
                                        <p:tav tm="100000">
                                          <p:val>
                                            <p:strVal val="#ppt_x"/>
                                          </p:val>
                                        </p:tav>
                                      </p:tavLst>
                                    </p:anim>
                                    <p:anim calcmode="lin" valueType="num">
                                      <p:cBhvr additive="base">
                                        <p:cTn id="115" dur="500" fill="hold"/>
                                        <p:tgtEl>
                                          <p:spTgt spid="33"/>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75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500" fill="hold"/>
                                        <p:tgtEl>
                                          <p:spTgt spid="35"/>
                                        </p:tgtEl>
                                        <p:attrNameLst>
                                          <p:attrName>ppt_x</p:attrName>
                                        </p:attrNameLst>
                                      </p:cBhvr>
                                      <p:tavLst>
                                        <p:tav tm="0">
                                          <p:val>
                                            <p:strVal val="#ppt_x"/>
                                          </p:val>
                                        </p:tav>
                                        <p:tav tm="100000">
                                          <p:val>
                                            <p:strVal val="#ppt_x"/>
                                          </p:val>
                                        </p:tav>
                                      </p:tavLst>
                                    </p:anim>
                                    <p:anim calcmode="lin" valueType="num">
                                      <p:cBhvr additive="base">
                                        <p:cTn id="119" dur="5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9250"/>
                            </p:stCondLst>
                            <p:childTnLst>
                              <p:par>
                                <p:cTn id="121" presetID="53" presetClass="entr" presetSubtype="16" fill="hold" grpId="0" nodeType="afterEffect">
                                  <p:stCondLst>
                                    <p:cond delay="0"/>
                                  </p:stCondLst>
                                  <p:childTnLst>
                                    <p:set>
                                      <p:cBhvr>
                                        <p:cTn id="122" dur="1" fill="hold">
                                          <p:stCondLst>
                                            <p:cond delay="0"/>
                                          </p:stCondLst>
                                        </p:cTn>
                                        <p:tgtEl>
                                          <p:spTgt spid="20"/>
                                        </p:tgtEl>
                                        <p:attrNameLst>
                                          <p:attrName>style.visibility</p:attrName>
                                        </p:attrNameLst>
                                      </p:cBhvr>
                                      <p:to>
                                        <p:strVal val="visible"/>
                                      </p:to>
                                    </p:set>
                                    <p:anim calcmode="lin" valueType="num">
                                      <p:cBhvr>
                                        <p:cTn id="123" dur="750" fill="hold"/>
                                        <p:tgtEl>
                                          <p:spTgt spid="20"/>
                                        </p:tgtEl>
                                        <p:attrNameLst>
                                          <p:attrName>ppt_w</p:attrName>
                                        </p:attrNameLst>
                                      </p:cBhvr>
                                      <p:tavLst>
                                        <p:tav tm="0">
                                          <p:val>
                                            <p:fltVal val="0"/>
                                          </p:val>
                                        </p:tav>
                                        <p:tav tm="100000">
                                          <p:val>
                                            <p:strVal val="#ppt_w"/>
                                          </p:val>
                                        </p:tav>
                                      </p:tavLst>
                                    </p:anim>
                                    <p:anim calcmode="lin" valueType="num">
                                      <p:cBhvr>
                                        <p:cTn id="124" dur="750" fill="hold"/>
                                        <p:tgtEl>
                                          <p:spTgt spid="20"/>
                                        </p:tgtEl>
                                        <p:attrNameLst>
                                          <p:attrName>ppt_h</p:attrName>
                                        </p:attrNameLst>
                                      </p:cBhvr>
                                      <p:tavLst>
                                        <p:tav tm="0">
                                          <p:val>
                                            <p:fltVal val="0"/>
                                          </p:val>
                                        </p:tav>
                                        <p:tav tm="100000">
                                          <p:val>
                                            <p:strVal val="#ppt_h"/>
                                          </p:val>
                                        </p:tav>
                                      </p:tavLst>
                                    </p:anim>
                                    <p:animEffect transition="in" filter="fade">
                                      <p:cBhvr>
                                        <p:cTn id="125" dur="750"/>
                                        <p:tgtEl>
                                          <p:spTgt spid="20"/>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2"/>
                                        </p:tgtEl>
                                        <p:attrNameLst>
                                          <p:attrName>style.visibility</p:attrName>
                                        </p:attrNameLst>
                                      </p:cBhvr>
                                      <p:to>
                                        <p:strVal val="visible"/>
                                      </p:to>
                                    </p:set>
                                    <p:anim calcmode="lin" valueType="num">
                                      <p:cBhvr>
                                        <p:cTn id="128" dur="750" fill="hold"/>
                                        <p:tgtEl>
                                          <p:spTgt spid="12"/>
                                        </p:tgtEl>
                                        <p:attrNameLst>
                                          <p:attrName>ppt_w</p:attrName>
                                        </p:attrNameLst>
                                      </p:cBhvr>
                                      <p:tavLst>
                                        <p:tav tm="0">
                                          <p:val>
                                            <p:fltVal val="0"/>
                                          </p:val>
                                        </p:tav>
                                        <p:tav tm="100000">
                                          <p:val>
                                            <p:strVal val="#ppt_w"/>
                                          </p:val>
                                        </p:tav>
                                      </p:tavLst>
                                    </p:anim>
                                    <p:anim calcmode="lin" valueType="num">
                                      <p:cBhvr>
                                        <p:cTn id="129" dur="750" fill="hold"/>
                                        <p:tgtEl>
                                          <p:spTgt spid="12"/>
                                        </p:tgtEl>
                                        <p:attrNameLst>
                                          <p:attrName>ppt_h</p:attrName>
                                        </p:attrNameLst>
                                      </p:cBhvr>
                                      <p:tavLst>
                                        <p:tav tm="0">
                                          <p:val>
                                            <p:fltVal val="0"/>
                                          </p:val>
                                        </p:tav>
                                        <p:tav tm="100000">
                                          <p:val>
                                            <p:strVal val="#ppt_h"/>
                                          </p:val>
                                        </p:tav>
                                      </p:tavLst>
                                    </p:anim>
                                    <p:animEffect transition="in" filter="fade">
                                      <p:cBhvr>
                                        <p:cTn id="130" dur="750"/>
                                        <p:tgtEl>
                                          <p:spTgt spid="12"/>
                                        </p:tgtEl>
                                      </p:cBhvr>
                                    </p:animEffect>
                                  </p:childTnLst>
                                </p:cTn>
                              </p:par>
                            </p:childTnLst>
                          </p:cTn>
                        </p:par>
                        <p:par>
                          <p:cTn id="131" fill="hold">
                            <p:stCondLst>
                              <p:cond delay="10000"/>
                            </p:stCondLst>
                            <p:childTnLst>
                              <p:par>
                                <p:cTn id="132" presetID="2" presetClass="entr" presetSubtype="4" fill="hold" grpId="0" nodeType="afterEffect">
                                  <p:stCondLst>
                                    <p:cond delay="0"/>
                                  </p:stCondLst>
                                  <p:childTnLst>
                                    <p:set>
                                      <p:cBhvr>
                                        <p:cTn id="133" dur="1" fill="hold">
                                          <p:stCondLst>
                                            <p:cond delay="0"/>
                                          </p:stCondLst>
                                        </p:cTn>
                                        <p:tgtEl>
                                          <p:spTgt spid="37"/>
                                        </p:tgtEl>
                                        <p:attrNameLst>
                                          <p:attrName>style.visibility</p:attrName>
                                        </p:attrNameLst>
                                      </p:cBhvr>
                                      <p:to>
                                        <p:strVal val="visible"/>
                                      </p:to>
                                    </p:set>
                                    <p:anim calcmode="lin" valueType="num">
                                      <p:cBhvr additive="base">
                                        <p:cTn id="134" dur="500" fill="hold"/>
                                        <p:tgtEl>
                                          <p:spTgt spid="37"/>
                                        </p:tgtEl>
                                        <p:attrNameLst>
                                          <p:attrName>ppt_x</p:attrName>
                                        </p:attrNameLst>
                                      </p:cBhvr>
                                      <p:tavLst>
                                        <p:tav tm="0">
                                          <p:val>
                                            <p:strVal val="#ppt_x"/>
                                          </p:val>
                                        </p:tav>
                                        <p:tav tm="100000">
                                          <p:val>
                                            <p:strVal val="#ppt_x"/>
                                          </p:val>
                                        </p:tav>
                                      </p:tavLst>
                                    </p:anim>
                                    <p:anim calcmode="lin" valueType="num">
                                      <p:cBhvr additive="base">
                                        <p:cTn id="135" dur="500" fill="hold"/>
                                        <p:tgtEl>
                                          <p:spTgt spid="37"/>
                                        </p:tgtEl>
                                        <p:attrNameLst>
                                          <p:attrName>ppt_y</p:attrName>
                                        </p:attrNameLst>
                                      </p:cBhvr>
                                      <p:tavLst>
                                        <p:tav tm="0">
                                          <p:val>
                                            <p:strVal val="1+#ppt_h/2"/>
                                          </p:val>
                                        </p:tav>
                                        <p:tav tm="100000">
                                          <p:val>
                                            <p:strVal val="#ppt_y"/>
                                          </p:val>
                                        </p:tav>
                                      </p:tavLst>
                                    </p:anim>
                                  </p:childTnLst>
                                </p:cTn>
                              </p:par>
                              <p:par>
                                <p:cTn id="136" presetID="2" presetClass="entr" presetSubtype="4" fill="hold" nodeType="withEffect">
                                  <p:stCondLst>
                                    <p:cond delay="250"/>
                                  </p:stCondLst>
                                  <p:childTnLst>
                                    <p:set>
                                      <p:cBhvr>
                                        <p:cTn id="137" dur="1" fill="hold">
                                          <p:stCondLst>
                                            <p:cond delay="0"/>
                                          </p:stCondLst>
                                        </p:cTn>
                                        <p:tgtEl>
                                          <p:spTgt spid="39"/>
                                        </p:tgtEl>
                                        <p:attrNameLst>
                                          <p:attrName>style.visibility</p:attrName>
                                        </p:attrNameLst>
                                      </p:cBhvr>
                                      <p:to>
                                        <p:strVal val="visible"/>
                                      </p:to>
                                    </p:set>
                                    <p:anim calcmode="lin" valueType="num">
                                      <p:cBhvr additive="base">
                                        <p:cTn id="138" dur="500" fill="hold"/>
                                        <p:tgtEl>
                                          <p:spTgt spid="39"/>
                                        </p:tgtEl>
                                        <p:attrNameLst>
                                          <p:attrName>ppt_x</p:attrName>
                                        </p:attrNameLst>
                                      </p:cBhvr>
                                      <p:tavLst>
                                        <p:tav tm="0">
                                          <p:val>
                                            <p:strVal val="#ppt_x"/>
                                          </p:val>
                                        </p:tav>
                                        <p:tav tm="100000">
                                          <p:val>
                                            <p:strVal val="#ppt_x"/>
                                          </p:val>
                                        </p:tav>
                                      </p:tavLst>
                                    </p:anim>
                                    <p:anim calcmode="lin" valueType="num">
                                      <p:cBhvr additive="base">
                                        <p:cTn id="139" dur="500" fill="hold"/>
                                        <p:tgtEl>
                                          <p:spTgt spid="39"/>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50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500" fill="hold"/>
                                        <p:tgtEl>
                                          <p:spTgt spid="38"/>
                                        </p:tgtEl>
                                        <p:attrNameLst>
                                          <p:attrName>ppt_x</p:attrName>
                                        </p:attrNameLst>
                                      </p:cBhvr>
                                      <p:tavLst>
                                        <p:tav tm="0">
                                          <p:val>
                                            <p:strVal val="#ppt_x"/>
                                          </p:val>
                                        </p:tav>
                                        <p:tav tm="100000">
                                          <p:val>
                                            <p:strVal val="#ppt_x"/>
                                          </p:val>
                                        </p:tav>
                                      </p:tavLst>
                                    </p:anim>
                                    <p:anim calcmode="lin" valueType="num">
                                      <p:cBhvr additive="base">
                                        <p:cTn id="143" dur="500" fill="hold"/>
                                        <p:tgtEl>
                                          <p:spTgt spid="38"/>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750"/>
                                  </p:stCondLst>
                                  <p:childTnLst>
                                    <p:set>
                                      <p:cBhvr>
                                        <p:cTn id="145" dur="1" fill="hold">
                                          <p:stCondLst>
                                            <p:cond delay="0"/>
                                          </p:stCondLst>
                                        </p:cTn>
                                        <p:tgtEl>
                                          <p:spTgt spid="40"/>
                                        </p:tgtEl>
                                        <p:attrNameLst>
                                          <p:attrName>style.visibility</p:attrName>
                                        </p:attrNameLst>
                                      </p:cBhvr>
                                      <p:to>
                                        <p:strVal val="visible"/>
                                      </p:to>
                                    </p:set>
                                    <p:anim calcmode="lin" valueType="num">
                                      <p:cBhvr additive="base">
                                        <p:cTn id="146" dur="500" fill="hold"/>
                                        <p:tgtEl>
                                          <p:spTgt spid="40"/>
                                        </p:tgtEl>
                                        <p:attrNameLst>
                                          <p:attrName>ppt_x</p:attrName>
                                        </p:attrNameLst>
                                      </p:cBhvr>
                                      <p:tavLst>
                                        <p:tav tm="0">
                                          <p:val>
                                            <p:strVal val="#ppt_x"/>
                                          </p:val>
                                        </p:tav>
                                        <p:tav tm="100000">
                                          <p:val>
                                            <p:strVal val="#ppt_x"/>
                                          </p:val>
                                        </p:tav>
                                      </p:tavLst>
                                    </p:anim>
                                    <p:anim calcmode="lin" valueType="num">
                                      <p:cBhvr additive="base">
                                        <p:cTn id="147"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 grpId="0" animBg="1"/>
      <p:bldP spid="7" grpId="0" animBg="1"/>
      <p:bldP spid="9" grpId="0" animBg="1"/>
      <p:bldP spid="10" grpId="0" animBg="1"/>
      <p:bldP spid="11" grpId="0" animBg="1"/>
      <p:bldP spid="12" grpId="0" animBg="1"/>
      <p:bldP spid="13" grpId="0"/>
      <p:bldP spid="14" grpId="0"/>
      <p:bldP spid="16" grpId="0"/>
      <p:bldP spid="17" grpId="0" animBg="1"/>
      <p:bldP spid="22" grpId="0"/>
      <p:bldP spid="23" grpId="0"/>
      <p:bldP spid="25" grpId="0"/>
      <p:bldP spid="27" grpId="0"/>
      <p:bldP spid="28" grpId="0"/>
      <p:bldP spid="30" grpId="0"/>
      <p:bldP spid="32" grpId="0"/>
      <p:bldP spid="33" grpId="0"/>
      <p:bldP spid="35" grpId="0"/>
      <p:bldP spid="37" grpId="0"/>
      <p:bldP spid="38" grpId="0"/>
      <p:bldP spid="40" grpId="0"/>
      <p:bldP spid="41"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3FD35DF-B472-440B-8FBA-B8EC70F6F07A}"/>
              </a:ext>
            </a:extLst>
          </p:cNvPr>
          <p:cNvGrpSpPr>
            <a:grpSpLocks noChangeAspect="1"/>
          </p:cNvGrpSpPr>
          <p:nvPr/>
        </p:nvGrpSpPr>
        <p:grpSpPr>
          <a:xfrm>
            <a:off x="1676400" y="2985455"/>
            <a:ext cx="1828800" cy="1714501"/>
            <a:chOff x="3200400" y="2209800"/>
            <a:chExt cx="3657600" cy="3429001"/>
          </a:xfrm>
        </p:grpSpPr>
        <p:sp>
          <p:nvSpPr>
            <p:cNvPr id="2" name="Oval 1">
              <a:extLst>
                <a:ext uri="{FF2B5EF4-FFF2-40B4-BE49-F238E27FC236}">
                  <a16:creationId xmlns:a16="http://schemas.microsoft.com/office/drawing/2014/main" id="{D2E871AF-8C18-4716-8FE8-DEB5269E55D9}"/>
                </a:ext>
              </a:extLst>
            </p:cNvPr>
            <p:cNvSpPr>
              <a:spLocks noChangeAspect="1"/>
            </p:cNvSpPr>
            <p:nvPr/>
          </p:nvSpPr>
          <p:spPr>
            <a:xfrm>
              <a:off x="3383280" y="2209800"/>
              <a:ext cx="3291840" cy="329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269F8701-8DA7-425F-BC4E-4737821E0A61}"/>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78BA316B-A68D-4257-8721-FDDE9CFD2312}"/>
              </a:ext>
            </a:extLst>
          </p:cNvPr>
          <p:cNvGrpSpPr/>
          <p:nvPr/>
        </p:nvGrpSpPr>
        <p:grpSpPr>
          <a:xfrm rot="10500000">
            <a:off x="3390424" y="2921447"/>
            <a:ext cx="1828800" cy="1714501"/>
            <a:chOff x="4114800" y="2786522"/>
            <a:chExt cx="1828800" cy="1714501"/>
          </a:xfrm>
        </p:grpSpPr>
        <p:sp>
          <p:nvSpPr>
            <p:cNvPr id="10" name="Oval 9">
              <a:extLst>
                <a:ext uri="{FF2B5EF4-FFF2-40B4-BE49-F238E27FC236}">
                  <a16:creationId xmlns:a16="http://schemas.microsoft.com/office/drawing/2014/main" id="{12B9923A-A5FE-4204-8C46-620BAA897A3E}"/>
                </a:ext>
              </a:extLst>
            </p:cNvPr>
            <p:cNvSpPr>
              <a:spLocks noChangeAspect="1"/>
            </p:cNvSpPr>
            <p:nvPr/>
          </p:nvSpPr>
          <p:spPr>
            <a:xfrm>
              <a:off x="4206240" y="2786522"/>
              <a:ext cx="1645920" cy="164592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EAFDD3F9-FC1D-4E97-BF0C-19D0683928DB}"/>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6FAED1B-A873-4585-800B-A80456767D6F}"/>
              </a:ext>
            </a:extLst>
          </p:cNvPr>
          <p:cNvGrpSpPr>
            <a:grpSpLocks noChangeAspect="1"/>
          </p:cNvGrpSpPr>
          <p:nvPr/>
        </p:nvGrpSpPr>
        <p:grpSpPr>
          <a:xfrm>
            <a:off x="5105400" y="2985455"/>
            <a:ext cx="1828800" cy="1714501"/>
            <a:chOff x="3200400" y="2209800"/>
            <a:chExt cx="3657600" cy="3429001"/>
          </a:xfrm>
        </p:grpSpPr>
        <p:sp>
          <p:nvSpPr>
            <p:cNvPr id="15" name="Oval 14">
              <a:extLst>
                <a:ext uri="{FF2B5EF4-FFF2-40B4-BE49-F238E27FC236}">
                  <a16:creationId xmlns:a16="http://schemas.microsoft.com/office/drawing/2014/main" id="{97F486FC-327B-4F30-B706-DA3622AEA651}"/>
                </a:ext>
              </a:extLst>
            </p:cNvPr>
            <p:cNvSpPr>
              <a:spLocks noChangeAspect="1"/>
            </p:cNvSpPr>
            <p:nvPr/>
          </p:nvSpPr>
          <p:spPr>
            <a:xfrm>
              <a:off x="3383280" y="2209800"/>
              <a:ext cx="3291840" cy="329184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D99C0EFD-4DD0-4831-AD2D-92B5292598D5}"/>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24DB6C17-C33F-4DE8-A962-AED2DC57BE5A}"/>
              </a:ext>
            </a:extLst>
          </p:cNvPr>
          <p:cNvGrpSpPr/>
          <p:nvPr/>
        </p:nvGrpSpPr>
        <p:grpSpPr>
          <a:xfrm rot="10500000">
            <a:off x="6815328" y="2921447"/>
            <a:ext cx="1828800" cy="1714501"/>
            <a:chOff x="4114800" y="2786522"/>
            <a:chExt cx="1828800" cy="1714501"/>
          </a:xfrm>
        </p:grpSpPr>
        <p:sp>
          <p:nvSpPr>
            <p:cNvPr id="18" name="Oval 17">
              <a:extLst>
                <a:ext uri="{FF2B5EF4-FFF2-40B4-BE49-F238E27FC236}">
                  <a16:creationId xmlns:a16="http://schemas.microsoft.com/office/drawing/2014/main" id="{C229E83F-A78D-44E1-8BC9-B394E930F3D8}"/>
                </a:ext>
              </a:extLst>
            </p:cNvPr>
            <p:cNvSpPr>
              <a:spLocks noChangeAspect="1"/>
            </p:cNvSpPr>
            <p:nvPr/>
          </p:nvSpPr>
          <p:spPr>
            <a:xfrm>
              <a:off x="4206240" y="2786522"/>
              <a:ext cx="1645920" cy="164592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Freeform: Shape 18">
              <a:extLst>
                <a:ext uri="{FF2B5EF4-FFF2-40B4-BE49-F238E27FC236}">
                  <a16:creationId xmlns:a16="http://schemas.microsoft.com/office/drawing/2014/main" id="{53E32B64-42A0-4DAF-93EE-8E20F75F2822}"/>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E00B642E-7F46-47B0-9C3D-7BDF292923B2}"/>
              </a:ext>
            </a:extLst>
          </p:cNvPr>
          <p:cNvGrpSpPr>
            <a:grpSpLocks noChangeAspect="1"/>
          </p:cNvGrpSpPr>
          <p:nvPr/>
        </p:nvGrpSpPr>
        <p:grpSpPr>
          <a:xfrm>
            <a:off x="8534400" y="2985455"/>
            <a:ext cx="1828800" cy="1714501"/>
            <a:chOff x="3200400" y="2209800"/>
            <a:chExt cx="3657600" cy="3429001"/>
          </a:xfrm>
        </p:grpSpPr>
        <p:sp>
          <p:nvSpPr>
            <p:cNvPr id="21" name="Oval 20">
              <a:extLst>
                <a:ext uri="{FF2B5EF4-FFF2-40B4-BE49-F238E27FC236}">
                  <a16:creationId xmlns:a16="http://schemas.microsoft.com/office/drawing/2014/main" id="{A7CE02B5-F2EF-48D6-8849-3485861B0112}"/>
                </a:ext>
              </a:extLst>
            </p:cNvPr>
            <p:cNvSpPr>
              <a:spLocks noChangeAspect="1"/>
            </p:cNvSpPr>
            <p:nvPr/>
          </p:nvSpPr>
          <p:spPr>
            <a:xfrm>
              <a:off x="3383280" y="2209800"/>
              <a:ext cx="3291840" cy="329184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945B9924-DA3B-4D84-9CBE-8A357064F566}"/>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8" name="Graphic 37" descr="Microscope">
            <a:extLst>
              <a:ext uri="{FF2B5EF4-FFF2-40B4-BE49-F238E27FC236}">
                <a16:creationId xmlns:a16="http://schemas.microsoft.com/office/drawing/2014/main" id="{D1E1E9EE-87E8-4D8B-868F-65218362E83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71919" y="3602675"/>
            <a:ext cx="411480" cy="411480"/>
          </a:xfrm>
          <a:prstGeom prst="rect">
            <a:avLst/>
          </a:prstGeom>
        </p:spPr>
      </p:pic>
      <p:pic>
        <p:nvPicPr>
          <p:cNvPr id="39" name="Graphic 38" descr="Stethoscope">
            <a:extLst>
              <a:ext uri="{FF2B5EF4-FFF2-40B4-BE49-F238E27FC236}">
                <a16:creationId xmlns:a16="http://schemas.microsoft.com/office/drawing/2014/main" id="{E04DCE9B-5523-4E4F-837A-12BC4DB587E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389621" y="3602675"/>
            <a:ext cx="411480" cy="411480"/>
          </a:xfrm>
          <a:prstGeom prst="rect">
            <a:avLst/>
          </a:prstGeom>
        </p:spPr>
      </p:pic>
      <p:pic>
        <p:nvPicPr>
          <p:cNvPr id="40" name="Graphic 39" descr="Heartbeat">
            <a:extLst>
              <a:ext uri="{FF2B5EF4-FFF2-40B4-BE49-F238E27FC236}">
                <a16:creationId xmlns:a16="http://schemas.microsoft.com/office/drawing/2014/main" id="{6026EEA4-B75F-4C0F-9EDC-9D150F0CE5C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245846" y="3602675"/>
            <a:ext cx="411480" cy="411480"/>
          </a:xfrm>
          <a:prstGeom prst="rect">
            <a:avLst/>
          </a:prstGeom>
        </p:spPr>
      </p:pic>
      <p:pic>
        <p:nvPicPr>
          <p:cNvPr id="41" name="Graphic 40" descr="Needle">
            <a:extLst>
              <a:ext uri="{FF2B5EF4-FFF2-40B4-BE49-F238E27FC236}">
                <a16:creationId xmlns:a16="http://schemas.microsoft.com/office/drawing/2014/main" id="{4365D010-42EA-4452-AC36-B38FEDB89AD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4322" y="3602675"/>
            <a:ext cx="411480" cy="411480"/>
          </a:xfrm>
          <a:prstGeom prst="rect">
            <a:avLst/>
          </a:prstGeom>
        </p:spPr>
      </p:pic>
      <p:pic>
        <p:nvPicPr>
          <p:cNvPr id="43" name="Graphic 42" descr="Medicine">
            <a:extLst>
              <a:ext uri="{FF2B5EF4-FFF2-40B4-BE49-F238E27FC236}">
                <a16:creationId xmlns:a16="http://schemas.microsoft.com/office/drawing/2014/main" id="{5E49BA56-95F2-4674-813B-0C129EDFFCF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66461" y="3602675"/>
            <a:ext cx="411480" cy="411480"/>
          </a:xfrm>
          <a:prstGeom prst="rect">
            <a:avLst/>
          </a:prstGeom>
        </p:spPr>
      </p:pic>
      <p:sp>
        <p:nvSpPr>
          <p:cNvPr id="45" name="TextBox 44">
            <a:extLst>
              <a:ext uri="{FF2B5EF4-FFF2-40B4-BE49-F238E27FC236}">
                <a16:creationId xmlns:a16="http://schemas.microsoft.com/office/drawing/2014/main" id="{50C26635-DB89-47DB-B1A1-DC16B7661DE3}"/>
              </a:ext>
            </a:extLst>
          </p:cNvPr>
          <p:cNvSpPr txBox="1"/>
          <p:nvPr/>
        </p:nvSpPr>
        <p:spPr>
          <a:xfrm>
            <a:off x="640080" y="4846320"/>
            <a:ext cx="3657600" cy="182880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DD582D3-D128-4DBD-BC96-3D983A60AEE0}"/>
              </a:ext>
            </a:extLst>
          </p:cNvPr>
          <p:cNvSpPr txBox="1"/>
          <p:nvPr/>
        </p:nvSpPr>
        <p:spPr>
          <a:xfrm>
            <a:off x="1645920" y="1005840"/>
            <a:ext cx="3657600" cy="18288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185C2288-7C31-4012-B99C-AC439301623B}"/>
              </a:ext>
            </a:extLst>
          </p:cNvPr>
          <p:cNvSpPr txBox="1"/>
          <p:nvPr/>
        </p:nvSpPr>
        <p:spPr>
          <a:xfrm>
            <a:off x="4297680" y="4846320"/>
            <a:ext cx="3657600" cy="18288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8" name="TextBox 47">
            <a:extLst>
              <a:ext uri="{FF2B5EF4-FFF2-40B4-BE49-F238E27FC236}">
                <a16:creationId xmlns:a16="http://schemas.microsoft.com/office/drawing/2014/main" id="{F29651E2-A3CB-40DA-A8BB-6B02D6CA7615}"/>
              </a:ext>
            </a:extLst>
          </p:cNvPr>
          <p:cNvSpPr txBox="1"/>
          <p:nvPr/>
        </p:nvSpPr>
        <p:spPr>
          <a:xfrm>
            <a:off x="5303520" y="1005840"/>
            <a:ext cx="3657600" cy="182880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9" name="TextBox 48">
            <a:extLst>
              <a:ext uri="{FF2B5EF4-FFF2-40B4-BE49-F238E27FC236}">
                <a16:creationId xmlns:a16="http://schemas.microsoft.com/office/drawing/2014/main" id="{F8B53470-6CC3-4BD9-A820-1EE8E4AE451D}"/>
              </a:ext>
            </a:extLst>
          </p:cNvPr>
          <p:cNvSpPr txBox="1"/>
          <p:nvPr/>
        </p:nvSpPr>
        <p:spPr>
          <a:xfrm>
            <a:off x="7955280" y="4846320"/>
            <a:ext cx="3657600" cy="1828800"/>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 </a:t>
            </a:r>
            <a:endParaRPr lang="en-US" sz="1500" dirty="0">
              <a:solidFill>
                <a:srgbClr val="8DA1B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51" name="TextBox 50">
            <a:extLst>
              <a:ext uri="{FF2B5EF4-FFF2-40B4-BE49-F238E27FC236}">
                <a16:creationId xmlns:a16="http://schemas.microsoft.com/office/drawing/2014/main" id="{B0AA9730-6DC8-44CF-84C4-F9583F622F02}"/>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14186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right)">
                                      <p:cBhvr>
                                        <p:cTn id="7" dur="1000"/>
                                        <p:tgtEl>
                                          <p:spTgt spid="51"/>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1000" fill="hold"/>
                                        <p:tgtEl>
                                          <p:spTgt spid="39"/>
                                        </p:tgtEl>
                                        <p:attrNameLst>
                                          <p:attrName>ppt_w</p:attrName>
                                        </p:attrNameLst>
                                      </p:cBhvr>
                                      <p:tavLst>
                                        <p:tav tm="0">
                                          <p:val>
                                            <p:fltVal val="0"/>
                                          </p:val>
                                        </p:tav>
                                        <p:tav tm="100000">
                                          <p:val>
                                            <p:strVal val="#ppt_w"/>
                                          </p:val>
                                        </p:tav>
                                      </p:tavLst>
                                    </p:anim>
                                    <p:anim calcmode="lin" valueType="num">
                                      <p:cBhvr>
                                        <p:cTn id="18" dur="1000" fill="hold"/>
                                        <p:tgtEl>
                                          <p:spTgt spid="39"/>
                                        </p:tgtEl>
                                        <p:attrNameLst>
                                          <p:attrName>ppt_h</p:attrName>
                                        </p:attrNameLst>
                                      </p:cBhvr>
                                      <p:tavLst>
                                        <p:tav tm="0">
                                          <p:val>
                                            <p:fltVal val="0"/>
                                          </p:val>
                                        </p:tav>
                                        <p:tav tm="100000">
                                          <p:val>
                                            <p:strVal val="#ppt_h"/>
                                          </p:val>
                                        </p:tav>
                                      </p:tavLst>
                                    </p:anim>
                                    <p:anim calcmode="lin" valueType="num">
                                      <p:cBhvr>
                                        <p:cTn id="19" dur="1000" fill="hold"/>
                                        <p:tgtEl>
                                          <p:spTgt spid="39"/>
                                        </p:tgtEl>
                                        <p:attrNameLst>
                                          <p:attrName>style.rotation</p:attrName>
                                        </p:attrNameLst>
                                      </p:cBhvr>
                                      <p:tavLst>
                                        <p:tav tm="0">
                                          <p:val>
                                            <p:fltVal val="90"/>
                                          </p:val>
                                        </p:tav>
                                        <p:tav tm="100000">
                                          <p:val>
                                            <p:fltVal val="0"/>
                                          </p:val>
                                        </p:tav>
                                      </p:tavLst>
                                    </p:anim>
                                    <p:animEffect transition="in" filter="fade">
                                      <p:cBhvr>
                                        <p:cTn id="20" dur="1000"/>
                                        <p:tgtEl>
                                          <p:spTgt spid="39"/>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 calcmode="lin" valueType="num">
                                      <p:cBhvr>
                                        <p:cTn id="32" dur="1000" fill="hold"/>
                                        <p:tgtEl>
                                          <p:spTgt spid="4"/>
                                        </p:tgtEl>
                                        <p:attrNameLst>
                                          <p:attrName>style.rotation</p:attrName>
                                        </p:attrNameLst>
                                      </p:cBhvr>
                                      <p:tavLst>
                                        <p:tav tm="0">
                                          <p:val>
                                            <p:fltVal val="90"/>
                                          </p:val>
                                        </p:tav>
                                        <p:tav tm="100000">
                                          <p:val>
                                            <p:fltVal val="0"/>
                                          </p:val>
                                        </p:tav>
                                      </p:tavLst>
                                    </p:anim>
                                    <p:animEffect transition="in" filter="fade">
                                      <p:cBhvr>
                                        <p:cTn id="33" dur="1000"/>
                                        <p:tgtEl>
                                          <p:spTgt spid="4"/>
                                        </p:tgtEl>
                                      </p:cBhvr>
                                    </p:animEffect>
                                  </p:childTnLst>
                                </p:cTn>
                              </p:par>
                              <p:par>
                                <p:cTn id="34" presetID="31" presetClass="entr" presetSubtype="0" fill="hold" nodeType="with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p:cTn id="36" dur="1000" fill="hold"/>
                                        <p:tgtEl>
                                          <p:spTgt spid="41"/>
                                        </p:tgtEl>
                                        <p:attrNameLst>
                                          <p:attrName>ppt_w</p:attrName>
                                        </p:attrNameLst>
                                      </p:cBhvr>
                                      <p:tavLst>
                                        <p:tav tm="0">
                                          <p:val>
                                            <p:fltVal val="0"/>
                                          </p:val>
                                        </p:tav>
                                        <p:tav tm="100000">
                                          <p:val>
                                            <p:strVal val="#ppt_w"/>
                                          </p:val>
                                        </p:tav>
                                      </p:tavLst>
                                    </p:anim>
                                    <p:anim calcmode="lin" valueType="num">
                                      <p:cBhvr>
                                        <p:cTn id="37" dur="1000" fill="hold"/>
                                        <p:tgtEl>
                                          <p:spTgt spid="41"/>
                                        </p:tgtEl>
                                        <p:attrNameLst>
                                          <p:attrName>ppt_h</p:attrName>
                                        </p:attrNameLst>
                                      </p:cBhvr>
                                      <p:tavLst>
                                        <p:tav tm="0">
                                          <p:val>
                                            <p:fltVal val="0"/>
                                          </p:val>
                                        </p:tav>
                                        <p:tav tm="100000">
                                          <p:val>
                                            <p:strVal val="#ppt_h"/>
                                          </p:val>
                                        </p:tav>
                                      </p:tavLst>
                                    </p:anim>
                                    <p:anim calcmode="lin" valueType="num">
                                      <p:cBhvr>
                                        <p:cTn id="38" dur="1000" fill="hold"/>
                                        <p:tgtEl>
                                          <p:spTgt spid="41"/>
                                        </p:tgtEl>
                                        <p:attrNameLst>
                                          <p:attrName>style.rotation</p:attrName>
                                        </p:attrNameLst>
                                      </p:cBhvr>
                                      <p:tavLst>
                                        <p:tav tm="0">
                                          <p:val>
                                            <p:fltVal val="90"/>
                                          </p:val>
                                        </p:tav>
                                        <p:tav tm="100000">
                                          <p:val>
                                            <p:fltVal val="0"/>
                                          </p:val>
                                        </p:tav>
                                      </p:tavLst>
                                    </p:anim>
                                    <p:animEffect transition="in" filter="fade">
                                      <p:cBhvr>
                                        <p:cTn id="39" dur="1000"/>
                                        <p:tgtEl>
                                          <p:spTgt spid="41"/>
                                        </p:tgtEl>
                                      </p:cBhvr>
                                    </p:animEffect>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1000"/>
                                        <p:tgtEl>
                                          <p:spTgt spid="46"/>
                                        </p:tgtEl>
                                      </p:cBhvr>
                                    </p:animEffect>
                                    <p:anim calcmode="lin" valueType="num">
                                      <p:cBhvr>
                                        <p:cTn id="44" dur="1000" fill="hold"/>
                                        <p:tgtEl>
                                          <p:spTgt spid="46"/>
                                        </p:tgtEl>
                                        <p:attrNameLst>
                                          <p:attrName>ppt_x</p:attrName>
                                        </p:attrNameLst>
                                      </p:cBhvr>
                                      <p:tavLst>
                                        <p:tav tm="0">
                                          <p:val>
                                            <p:strVal val="#ppt_x"/>
                                          </p:val>
                                        </p:tav>
                                        <p:tav tm="100000">
                                          <p:val>
                                            <p:strVal val="#ppt_x"/>
                                          </p:val>
                                        </p:tav>
                                      </p:tavLst>
                                    </p:anim>
                                    <p:anim calcmode="lin" valueType="num">
                                      <p:cBhvr>
                                        <p:cTn id="45" dur="1000" fill="hold"/>
                                        <p:tgtEl>
                                          <p:spTgt spid="46"/>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31" presetClass="entr" presetSubtype="0"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1000" fill="hold"/>
                                        <p:tgtEl>
                                          <p:spTgt spid="14"/>
                                        </p:tgtEl>
                                        <p:attrNameLst>
                                          <p:attrName>ppt_w</p:attrName>
                                        </p:attrNameLst>
                                      </p:cBhvr>
                                      <p:tavLst>
                                        <p:tav tm="0">
                                          <p:val>
                                            <p:fltVal val="0"/>
                                          </p:val>
                                        </p:tav>
                                        <p:tav tm="100000">
                                          <p:val>
                                            <p:strVal val="#ppt_w"/>
                                          </p:val>
                                        </p:tav>
                                      </p:tavLst>
                                    </p:anim>
                                    <p:anim calcmode="lin" valueType="num">
                                      <p:cBhvr>
                                        <p:cTn id="50" dur="1000" fill="hold"/>
                                        <p:tgtEl>
                                          <p:spTgt spid="14"/>
                                        </p:tgtEl>
                                        <p:attrNameLst>
                                          <p:attrName>ppt_h</p:attrName>
                                        </p:attrNameLst>
                                      </p:cBhvr>
                                      <p:tavLst>
                                        <p:tav tm="0">
                                          <p:val>
                                            <p:fltVal val="0"/>
                                          </p:val>
                                        </p:tav>
                                        <p:tav tm="100000">
                                          <p:val>
                                            <p:strVal val="#ppt_h"/>
                                          </p:val>
                                        </p:tav>
                                      </p:tavLst>
                                    </p:anim>
                                    <p:anim calcmode="lin" valueType="num">
                                      <p:cBhvr>
                                        <p:cTn id="51" dur="1000" fill="hold"/>
                                        <p:tgtEl>
                                          <p:spTgt spid="14"/>
                                        </p:tgtEl>
                                        <p:attrNameLst>
                                          <p:attrName>style.rotation</p:attrName>
                                        </p:attrNameLst>
                                      </p:cBhvr>
                                      <p:tavLst>
                                        <p:tav tm="0">
                                          <p:val>
                                            <p:fltVal val="90"/>
                                          </p:val>
                                        </p:tav>
                                        <p:tav tm="100000">
                                          <p:val>
                                            <p:fltVal val="0"/>
                                          </p:val>
                                        </p:tav>
                                      </p:tavLst>
                                    </p:anim>
                                    <p:animEffect transition="in" filter="fade">
                                      <p:cBhvr>
                                        <p:cTn id="52" dur="1000"/>
                                        <p:tgtEl>
                                          <p:spTgt spid="14"/>
                                        </p:tgtEl>
                                      </p:cBhvr>
                                    </p:animEffect>
                                  </p:childTnLst>
                                </p:cTn>
                              </p:par>
                              <p:par>
                                <p:cTn id="53" presetID="31" presetClass="entr" presetSubtype="0"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1000" fill="hold"/>
                                        <p:tgtEl>
                                          <p:spTgt spid="38"/>
                                        </p:tgtEl>
                                        <p:attrNameLst>
                                          <p:attrName>ppt_w</p:attrName>
                                        </p:attrNameLst>
                                      </p:cBhvr>
                                      <p:tavLst>
                                        <p:tav tm="0">
                                          <p:val>
                                            <p:fltVal val="0"/>
                                          </p:val>
                                        </p:tav>
                                        <p:tav tm="100000">
                                          <p:val>
                                            <p:strVal val="#ppt_w"/>
                                          </p:val>
                                        </p:tav>
                                      </p:tavLst>
                                    </p:anim>
                                    <p:anim calcmode="lin" valueType="num">
                                      <p:cBhvr>
                                        <p:cTn id="56" dur="1000" fill="hold"/>
                                        <p:tgtEl>
                                          <p:spTgt spid="38"/>
                                        </p:tgtEl>
                                        <p:attrNameLst>
                                          <p:attrName>ppt_h</p:attrName>
                                        </p:attrNameLst>
                                      </p:cBhvr>
                                      <p:tavLst>
                                        <p:tav tm="0">
                                          <p:val>
                                            <p:fltVal val="0"/>
                                          </p:val>
                                        </p:tav>
                                        <p:tav tm="100000">
                                          <p:val>
                                            <p:strVal val="#ppt_h"/>
                                          </p:val>
                                        </p:tav>
                                      </p:tavLst>
                                    </p:anim>
                                    <p:anim calcmode="lin" valueType="num">
                                      <p:cBhvr>
                                        <p:cTn id="57" dur="1000" fill="hold"/>
                                        <p:tgtEl>
                                          <p:spTgt spid="38"/>
                                        </p:tgtEl>
                                        <p:attrNameLst>
                                          <p:attrName>style.rotation</p:attrName>
                                        </p:attrNameLst>
                                      </p:cBhvr>
                                      <p:tavLst>
                                        <p:tav tm="0">
                                          <p:val>
                                            <p:fltVal val="90"/>
                                          </p:val>
                                        </p:tav>
                                        <p:tav tm="100000">
                                          <p:val>
                                            <p:fltVal val="0"/>
                                          </p:val>
                                        </p:tav>
                                      </p:tavLst>
                                    </p:anim>
                                    <p:animEffect transition="in" filter="fade">
                                      <p:cBhvr>
                                        <p:cTn id="58" dur="1000"/>
                                        <p:tgtEl>
                                          <p:spTgt spid="38"/>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fade">
                                      <p:cBhvr>
                                        <p:cTn id="62" dur="1000"/>
                                        <p:tgtEl>
                                          <p:spTgt spid="47"/>
                                        </p:tgtEl>
                                      </p:cBhvr>
                                    </p:animEffect>
                                    <p:anim calcmode="lin" valueType="num">
                                      <p:cBhvr>
                                        <p:cTn id="63" dur="1000" fill="hold"/>
                                        <p:tgtEl>
                                          <p:spTgt spid="47"/>
                                        </p:tgtEl>
                                        <p:attrNameLst>
                                          <p:attrName>ppt_x</p:attrName>
                                        </p:attrNameLst>
                                      </p:cBhvr>
                                      <p:tavLst>
                                        <p:tav tm="0">
                                          <p:val>
                                            <p:strVal val="#ppt_x"/>
                                          </p:val>
                                        </p:tav>
                                        <p:tav tm="100000">
                                          <p:val>
                                            <p:strVal val="#ppt_x"/>
                                          </p:val>
                                        </p:tav>
                                      </p:tavLst>
                                    </p:anim>
                                    <p:anim calcmode="lin" valueType="num">
                                      <p:cBhvr>
                                        <p:cTn id="64" dur="1000" fill="hold"/>
                                        <p:tgtEl>
                                          <p:spTgt spid="47"/>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31" presetClass="entr" presetSubtype="0" fill="hold" nodeType="after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p:cTn id="68" dur="1000" fill="hold"/>
                                        <p:tgtEl>
                                          <p:spTgt spid="17"/>
                                        </p:tgtEl>
                                        <p:attrNameLst>
                                          <p:attrName>ppt_w</p:attrName>
                                        </p:attrNameLst>
                                      </p:cBhvr>
                                      <p:tavLst>
                                        <p:tav tm="0">
                                          <p:val>
                                            <p:fltVal val="0"/>
                                          </p:val>
                                        </p:tav>
                                        <p:tav tm="100000">
                                          <p:val>
                                            <p:strVal val="#ppt_w"/>
                                          </p:val>
                                        </p:tav>
                                      </p:tavLst>
                                    </p:anim>
                                    <p:anim calcmode="lin" valueType="num">
                                      <p:cBhvr>
                                        <p:cTn id="69" dur="1000" fill="hold"/>
                                        <p:tgtEl>
                                          <p:spTgt spid="17"/>
                                        </p:tgtEl>
                                        <p:attrNameLst>
                                          <p:attrName>ppt_h</p:attrName>
                                        </p:attrNameLst>
                                      </p:cBhvr>
                                      <p:tavLst>
                                        <p:tav tm="0">
                                          <p:val>
                                            <p:fltVal val="0"/>
                                          </p:val>
                                        </p:tav>
                                        <p:tav tm="100000">
                                          <p:val>
                                            <p:strVal val="#ppt_h"/>
                                          </p:val>
                                        </p:tav>
                                      </p:tavLst>
                                    </p:anim>
                                    <p:anim calcmode="lin" valueType="num">
                                      <p:cBhvr>
                                        <p:cTn id="70" dur="1000" fill="hold"/>
                                        <p:tgtEl>
                                          <p:spTgt spid="17"/>
                                        </p:tgtEl>
                                        <p:attrNameLst>
                                          <p:attrName>style.rotation</p:attrName>
                                        </p:attrNameLst>
                                      </p:cBhvr>
                                      <p:tavLst>
                                        <p:tav tm="0">
                                          <p:val>
                                            <p:fltVal val="90"/>
                                          </p:val>
                                        </p:tav>
                                        <p:tav tm="100000">
                                          <p:val>
                                            <p:fltVal val="0"/>
                                          </p:val>
                                        </p:tav>
                                      </p:tavLst>
                                    </p:anim>
                                    <p:animEffect transition="in" filter="fade">
                                      <p:cBhvr>
                                        <p:cTn id="71" dur="1000"/>
                                        <p:tgtEl>
                                          <p:spTgt spid="17"/>
                                        </p:tgtEl>
                                      </p:cBhvr>
                                    </p:animEffect>
                                  </p:childTnLst>
                                </p:cTn>
                              </p:par>
                              <p:par>
                                <p:cTn id="72" presetID="31" presetClass="entr" presetSubtype="0" fill="hold"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p:cTn id="74" dur="1000" fill="hold"/>
                                        <p:tgtEl>
                                          <p:spTgt spid="43"/>
                                        </p:tgtEl>
                                        <p:attrNameLst>
                                          <p:attrName>ppt_w</p:attrName>
                                        </p:attrNameLst>
                                      </p:cBhvr>
                                      <p:tavLst>
                                        <p:tav tm="0">
                                          <p:val>
                                            <p:fltVal val="0"/>
                                          </p:val>
                                        </p:tav>
                                        <p:tav tm="100000">
                                          <p:val>
                                            <p:strVal val="#ppt_w"/>
                                          </p:val>
                                        </p:tav>
                                      </p:tavLst>
                                    </p:anim>
                                    <p:anim calcmode="lin" valueType="num">
                                      <p:cBhvr>
                                        <p:cTn id="75" dur="1000" fill="hold"/>
                                        <p:tgtEl>
                                          <p:spTgt spid="43"/>
                                        </p:tgtEl>
                                        <p:attrNameLst>
                                          <p:attrName>ppt_h</p:attrName>
                                        </p:attrNameLst>
                                      </p:cBhvr>
                                      <p:tavLst>
                                        <p:tav tm="0">
                                          <p:val>
                                            <p:fltVal val="0"/>
                                          </p:val>
                                        </p:tav>
                                        <p:tav tm="100000">
                                          <p:val>
                                            <p:strVal val="#ppt_h"/>
                                          </p:val>
                                        </p:tav>
                                      </p:tavLst>
                                    </p:anim>
                                    <p:anim calcmode="lin" valueType="num">
                                      <p:cBhvr>
                                        <p:cTn id="76" dur="1000" fill="hold"/>
                                        <p:tgtEl>
                                          <p:spTgt spid="43"/>
                                        </p:tgtEl>
                                        <p:attrNameLst>
                                          <p:attrName>style.rotation</p:attrName>
                                        </p:attrNameLst>
                                      </p:cBhvr>
                                      <p:tavLst>
                                        <p:tav tm="0">
                                          <p:val>
                                            <p:fltVal val="90"/>
                                          </p:val>
                                        </p:tav>
                                        <p:tav tm="100000">
                                          <p:val>
                                            <p:fltVal val="0"/>
                                          </p:val>
                                        </p:tav>
                                      </p:tavLst>
                                    </p:anim>
                                    <p:animEffect transition="in" filter="fade">
                                      <p:cBhvr>
                                        <p:cTn id="77" dur="1000"/>
                                        <p:tgtEl>
                                          <p:spTgt spid="43"/>
                                        </p:tgtEl>
                                      </p:cBhvr>
                                    </p:animEffect>
                                  </p:childTnLst>
                                </p:cTn>
                              </p:par>
                            </p:childTnLst>
                          </p:cTn>
                        </p:par>
                        <p:par>
                          <p:cTn id="78" fill="hold">
                            <p:stCondLst>
                              <p:cond delay="8000"/>
                            </p:stCondLst>
                            <p:childTnLst>
                              <p:par>
                                <p:cTn id="79" presetID="47" presetClass="entr" presetSubtype="0" fill="hold" grpId="0" nodeType="after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31" presetClass="entr" presetSubtype="0" fill="hold"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p:cTn id="87" dur="1000" fill="hold"/>
                                        <p:tgtEl>
                                          <p:spTgt spid="20"/>
                                        </p:tgtEl>
                                        <p:attrNameLst>
                                          <p:attrName>ppt_w</p:attrName>
                                        </p:attrNameLst>
                                      </p:cBhvr>
                                      <p:tavLst>
                                        <p:tav tm="0">
                                          <p:val>
                                            <p:fltVal val="0"/>
                                          </p:val>
                                        </p:tav>
                                        <p:tav tm="100000">
                                          <p:val>
                                            <p:strVal val="#ppt_w"/>
                                          </p:val>
                                        </p:tav>
                                      </p:tavLst>
                                    </p:anim>
                                    <p:anim calcmode="lin" valueType="num">
                                      <p:cBhvr>
                                        <p:cTn id="88" dur="1000" fill="hold"/>
                                        <p:tgtEl>
                                          <p:spTgt spid="20"/>
                                        </p:tgtEl>
                                        <p:attrNameLst>
                                          <p:attrName>ppt_h</p:attrName>
                                        </p:attrNameLst>
                                      </p:cBhvr>
                                      <p:tavLst>
                                        <p:tav tm="0">
                                          <p:val>
                                            <p:fltVal val="0"/>
                                          </p:val>
                                        </p:tav>
                                        <p:tav tm="100000">
                                          <p:val>
                                            <p:strVal val="#ppt_h"/>
                                          </p:val>
                                        </p:tav>
                                      </p:tavLst>
                                    </p:anim>
                                    <p:anim calcmode="lin" valueType="num">
                                      <p:cBhvr>
                                        <p:cTn id="89" dur="1000" fill="hold"/>
                                        <p:tgtEl>
                                          <p:spTgt spid="20"/>
                                        </p:tgtEl>
                                        <p:attrNameLst>
                                          <p:attrName>style.rotation</p:attrName>
                                        </p:attrNameLst>
                                      </p:cBhvr>
                                      <p:tavLst>
                                        <p:tav tm="0">
                                          <p:val>
                                            <p:fltVal val="90"/>
                                          </p:val>
                                        </p:tav>
                                        <p:tav tm="100000">
                                          <p:val>
                                            <p:fltVal val="0"/>
                                          </p:val>
                                        </p:tav>
                                      </p:tavLst>
                                    </p:anim>
                                    <p:animEffect transition="in" filter="fade">
                                      <p:cBhvr>
                                        <p:cTn id="90" dur="1000"/>
                                        <p:tgtEl>
                                          <p:spTgt spid="20"/>
                                        </p:tgtEl>
                                      </p:cBhvr>
                                    </p:animEffect>
                                  </p:childTnLst>
                                </p:cTn>
                              </p:par>
                              <p:par>
                                <p:cTn id="91" presetID="31" presetClass="entr" presetSubtype="0" fill="hold" nodeType="withEffect">
                                  <p:stCondLst>
                                    <p:cond delay="0"/>
                                  </p:stCondLst>
                                  <p:childTnLst>
                                    <p:set>
                                      <p:cBhvr>
                                        <p:cTn id="92" dur="1" fill="hold">
                                          <p:stCondLst>
                                            <p:cond delay="0"/>
                                          </p:stCondLst>
                                        </p:cTn>
                                        <p:tgtEl>
                                          <p:spTgt spid="40"/>
                                        </p:tgtEl>
                                        <p:attrNameLst>
                                          <p:attrName>style.visibility</p:attrName>
                                        </p:attrNameLst>
                                      </p:cBhvr>
                                      <p:to>
                                        <p:strVal val="visible"/>
                                      </p:to>
                                    </p:set>
                                    <p:anim calcmode="lin" valueType="num">
                                      <p:cBhvr>
                                        <p:cTn id="93" dur="1000" fill="hold"/>
                                        <p:tgtEl>
                                          <p:spTgt spid="40"/>
                                        </p:tgtEl>
                                        <p:attrNameLst>
                                          <p:attrName>ppt_w</p:attrName>
                                        </p:attrNameLst>
                                      </p:cBhvr>
                                      <p:tavLst>
                                        <p:tav tm="0">
                                          <p:val>
                                            <p:fltVal val="0"/>
                                          </p:val>
                                        </p:tav>
                                        <p:tav tm="100000">
                                          <p:val>
                                            <p:strVal val="#ppt_w"/>
                                          </p:val>
                                        </p:tav>
                                      </p:tavLst>
                                    </p:anim>
                                    <p:anim calcmode="lin" valueType="num">
                                      <p:cBhvr>
                                        <p:cTn id="94" dur="1000" fill="hold"/>
                                        <p:tgtEl>
                                          <p:spTgt spid="40"/>
                                        </p:tgtEl>
                                        <p:attrNameLst>
                                          <p:attrName>ppt_h</p:attrName>
                                        </p:attrNameLst>
                                      </p:cBhvr>
                                      <p:tavLst>
                                        <p:tav tm="0">
                                          <p:val>
                                            <p:fltVal val="0"/>
                                          </p:val>
                                        </p:tav>
                                        <p:tav tm="100000">
                                          <p:val>
                                            <p:strVal val="#ppt_h"/>
                                          </p:val>
                                        </p:tav>
                                      </p:tavLst>
                                    </p:anim>
                                    <p:anim calcmode="lin" valueType="num">
                                      <p:cBhvr>
                                        <p:cTn id="95" dur="1000" fill="hold"/>
                                        <p:tgtEl>
                                          <p:spTgt spid="40"/>
                                        </p:tgtEl>
                                        <p:attrNameLst>
                                          <p:attrName>style.rotation</p:attrName>
                                        </p:attrNameLst>
                                      </p:cBhvr>
                                      <p:tavLst>
                                        <p:tav tm="0">
                                          <p:val>
                                            <p:fltVal val="90"/>
                                          </p:val>
                                        </p:tav>
                                        <p:tav tm="100000">
                                          <p:val>
                                            <p:fltVal val="0"/>
                                          </p:val>
                                        </p:tav>
                                      </p:tavLst>
                                    </p:anim>
                                    <p:animEffect transition="in" filter="fade">
                                      <p:cBhvr>
                                        <p:cTn id="96" dur="1000"/>
                                        <p:tgtEl>
                                          <p:spTgt spid="40"/>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9"/>
                                        </p:tgtEl>
                                        <p:attrNameLst>
                                          <p:attrName>style.visibility</p:attrName>
                                        </p:attrNameLst>
                                      </p:cBhvr>
                                      <p:to>
                                        <p:strVal val="visible"/>
                                      </p:to>
                                    </p:set>
                                    <p:animEffect transition="in" filter="fade">
                                      <p:cBhvr>
                                        <p:cTn id="100" dur="1000"/>
                                        <p:tgtEl>
                                          <p:spTgt spid="49"/>
                                        </p:tgtEl>
                                      </p:cBhvr>
                                    </p:animEffect>
                                    <p:anim calcmode="lin" valueType="num">
                                      <p:cBhvr>
                                        <p:cTn id="101" dur="1000" fill="hold"/>
                                        <p:tgtEl>
                                          <p:spTgt spid="49"/>
                                        </p:tgtEl>
                                        <p:attrNameLst>
                                          <p:attrName>ppt_x</p:attrName>
                                        </p:attrNameLst>
                                      </p:cBhvr>
                                      <p:tavLst>
                                        <p:tav tm="0">
                                          <p:val>
                                            <p:strVal val="#ppt_x"/>
                                          </p:val>
                                        </p:tav>
                                        <p:tav tm="100000">
                                          <p:val>
                                            <p:strVal val="#ppt_x"/>
                                          </p:val>
                                        </p:tav>
                                      </p:tavLst>
                                    </p:anim>
                                    <p:anim calcmode="lin" valueType="num">
                                      <p:cBhvr>
                                        <p:cTn id="102"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P spid="5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8" name="TextBox 47">
            <a:extLst>
              <a:ext uri="{FF2B5EF4-FFF2-40B4-BE49-F238E27FC236}">
                <a16:creationId xmlns:a16="http://schemas.microsoft.com/office/drawing/2014/main" id="{105B3BFD-3B8B-4B2F-8F7C-B472E39BF4F5}"/>
              </a:ext>
            </a:extLst>
          </p:cNvPr>
          <p:cNvSpPr txBox="1"/>
          <p:nvPr/>
        </p:nvSpPr>
        <p:spPr>
          <a:xfrm>
            <a:off x="6400800" y="5120640"/>
            <a:ext cx="4572000" cy="155448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grpSp>
        <p:nvGrpSpPr>
          <p:cNvPr id="8" name="Group 7">
            <a:extLst>
              <a:ext uri="{FF2B5EF4-FFF2-40B4-BE49-F238E27FC236}">
                <a16:creationId xmlns:a16="http://schemas.microsoft.com/office/drawing/2014/main" id="{6C06CBB1-C620-4420-9C24-204129B44F7F}"/>
              </a:ext>
            </a:extLst>
          </p:cNvPr>
          <p:cNvGrpSpPr>
            <a:grpSpLocks noChangeAspect="1"/>
          </p:cNvGrpSpPr>
          <p:nvPr/>
        </p:nvGrpSpPr>
        <p:grpSpPr>
          <a:xfrm>
            <a:off x="2612025" y="4857642"/>
            <a:ext cx="2554335" cy="1645920"/>
            <a:chOff x="-240527" y="156703"/>
            <a:chExt cx="10136969" cy="6531876"/>
          </a:xfrm>
          <a:effectLst>
            <a:outerShdw blurRad="139700" dist="279400" dir="8100000" algn="tr" rotWithShape="0">
              <a:prstClr val="black">
                <a:alpha val="40000"/>
              </a:prstClr>
            </a:outerShdw>
          </a:effectLst>
        </p:grpSpPr>
        <p:sp>
          <p:nvSpPr>
            <p:cNvPr id="9" name="Freeform: Shape 8">
              <a:extLst>
                <a:ext uri="{FF2B5EF4-FFF2-40B4-BE49-F238E27FC236}">
                  <a16:creationId xmlns:a16="http://schemas.microsoft.com/office/drawing/2014/main" id="{358E7127-784B-4C6C-9C93-7A53826CC7BB}"/>
                </a:ext>
              </a:extLst>
            </p:cNvPr>
            <p:cNvSpPr/>
            <p:nvPr/>
          </p:nvSpPr>
          <p:spPr>
            <a:xfrm rot="19825804">
              <a:off x="768719" y="156703"/>
              <a:ext cx="8538673" cy="6531876"/>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90A43AB-2610-4D53-9917-D8E75A9D36D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9DBEB80-9F02-4F1F-AD17-73BB1F5597D7}"/>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F1BCF7B0-A6B3-4557-8FD8-DB3B0F7F76D7}"/>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08EE8FA-7103-422C-88C0-E6300BADDC94}"/>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2C75BF8D-D7DB-4C7E-9BDA-B46564B2558A}"/>
              </a:ext>
            </a:extLst>
          </p:cNvPr>
          <p:cNvGrpSpPr>
            <a:grpSpLocks noChangeAspect="1"/>
          </p:cNvGrpSpPr>
          <p:nvPr/>
        </p:nvGrpSpPr>
        <p:grpSpPr>
          <a:xfrm>
            <a:off x="3252105" y="3927313"/>
            <a:ext cx="2554335" cy="1645920"/>
            <a:chOff x="-240527" y="156703"/>
            <a:chExt cx="10136969" cy="6531875"/>
          </a:xfrm>
          <a:effectLst>
            <a:outerShdw blurRad="139700" dist="279400" dir="8100000" algn="tr" rotWithShape="0">
              <a:prstClr val="black">
                <a:alpha val="40000"/>
              </a:prstClr>
            </a:outerShdw>
          </a:effectLst>
        </p:grpSpPr>
        <p:sp>
          <p:nvSpPr>
            <p:cNvPr id="15" name="Freeform: Shape 14">
              <a:extLst>
                <a:ext uri="{FF2B5EF4-FFF2-40B4-BE49-F238E27FC236}">
                  <a16:creationId xmlns:a16="http://schemas.microsoft.com/office/drawing/2014/main" id="{DD93C55F-8CDC-4FCC-ACBA-26FE9D17669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1736105D-B1C0-46B0-A640-2F0A8523A22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F4862FC-39DD-4DBE-9FB7-DF980BAF4EB4}"/>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71A9C8D8-3385-438E-9D15-5ED33495DDA5}"/>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ED9EE609-2E10-483D-B784-2A71690C9C96}"/>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42349D6F-692D-4C05-BC93-4011D8928E04}"/>
              </a:ext>
            </a:extLst>
          </p:cNvPr>
          <p:cNvGrpSpPr>
            <a:grpSpLocks noChangeAspect="1"/>
          </p:cNvGrpSpPr>
          <p:nvPr/>
        </p:nvGrpSpPr>
        <p:grpSpPr>
          <a:xfrm>
            <a:off x="3892185" y="2986494"/>
            <a:ext cx="2554335" cy="1645920"/>
            <a:chOff x="-240527" y="156703"/>
            <a:chExt cx="10136969" cy="6531875"/>
          </a:xfrm>
          <a:effectLst>
            <a:outerShdw blurRad="139700" dist="279400" dir="8100000" algn="tr" rotWithShape="0">
              <a:prstClr val="black">
                <a:alpha val="40000"/>
              </a:prstClr>
            </a:outerShdw>
          </a:effectLst>
        </p:grpSpPr>
        <p:sp>
          <p:nvSpPr>
            <p:cNvPr id="21" name="Freeform: Shape 20">
              <a:extLst>
                <a:ext uri="{FF2B5EF4-FFF2-40B4-BE49-F238E27FC236}">
                  <a16:creationId xmlns:a16="http://schemas.microsoft.com/office/drawing/2014/main" id="{3C3F5B8B-AAA4-4370-9ECF-15982D6D715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F34DB4B0-DA24-4CE3-AE82-8BB61A9153C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11D317E9-EE2C-4D15-887A-57C9E310F712}"/>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8F60B14A-6305-4C88-8655-1FB88A99CDE6}"/>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6AACD3A-3CD4-404B-B8A1-B9F4BF27EC2E}"/>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99EC733-B2ED-423E-A362-26E0F445B702}"/>
              </a:ext>
            </a:extLst>
          </p:cNvPr>
          <p:cNvGrpSpPr>
            <a:grpSpLocks noChangeAspect="1"/>
          </p:cNvGrpSpPr>
          <p:nvPr/>
        </p:nvGrpSpPr>
        <p:grpSpPr>
          <a:xfrm>
            <a:off x="4623705" y="2087116"/>
            <a:ext cx="2554335" cy="1645920"/>
            <a:chOff x="-240527" y="156703"/>
            <a:chExt cx="10136969" cy="6531875"/>
          </a:xfrm>
          <a:effectLst>
            <a:outerShdw blurRad="139700" dist="279400" dir="8100000" algn="tr" rotWithShape="0">
              <a:prstClr val="black">
                <a:alpha val="40000"/>
              </a:prstClr>
            </a:outerShdw>
          </a:effectLst>
        </p:grpSpPr>
        <p:sp>
          <p:nvSpPr>
            <p:cNvPr id="27" name="Freeform: Shape 26">
              <a:extLst>
                <a:ext uri="{FF2B5EF4-FFF2-40B4-BE49-F238E27FC236}">
                  <a16:creationId xmlns:a16="http://schemas.microsoft.com/office/drawing/2014/main" id="{FBE0CC74-4E7F-4A6F-BA9E-AF4C33E6FDD7}"/>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6B87442B-A745-4ABB-B27D-AAFA8830DDAD}"/>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7FB3903-ACD2-480E-9C63-F7F71009B795}"/>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D19608EE-0011-46A1-B128-C964DC3C459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9F8E3739-B59F-46F7-9A85-D58CBECF9433}"/>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9BDD60DF-6C2B-4109-822E-588657A1EB73}"/>
              </a:ext>
            </a:extLst>
          </p:cNvPr>
          <p:cNvGrpSpPr>
            <a:grpSpLocks noChangeAspect="1"/>
          </p:cNvGrpSpPr>
          <p:nvPr/>
        </p:nvGrpSpPr>
        <p:grpSpPr>
          <a:xfrm>
            <a:off x="5446665" y="1210124"/>
            <a:ext cx="2554335" cy="1645920"/>
            <a:chOff x="-240527" y="156704"/>
            <a:chExt cx="10136969" cy="6531875"/>
          </a:xfrm>
          <a:effectLst>
            <a:outerShdw blurRad="139700" dist="279400" dir="8100000" algn="tr" rotWithShape="0">
              <a:prstClr val="black">
                <a:alpha val="40000"/>
              </a:prstClr>
            </a:outerShdw>
          </a:effectLst>
        </p:grpSpPr>
        <p:sp>
          <p:nvSpPr>
            <p:cNvPr id="33" name="Freeform: Shape 32">
              <a:extLst>
                <a:ext uri="{FF2B5EF4-FFF2-40B4-BE49-F238E27FC236}">
                  <a16:creationId xmlns:a16="http://schemas.microsoft.com/office/drawing/2014/main" id="{AB536DAB-171F-4896-90A2-873BE8EE2FE4}"/>
                </a:ext>
              </a:extLst>
            </p:cNvPr>
            <p:cNvSpPr/>
            <p:nvPr/>
          </p:nvSpPr>
          <p:spPr>
            <a:xfrm rot="19825804">
              <a:off x="768719" y="156704"/>
              <a:ext cx="8538673"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39EE878F-44B1-48A9-845F-DC97E7CE1115}"/>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E9A7516B-A2D5-4C80-87EF-C37F08831EA6}"/>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35796035-DE8A-4674-8F10-3EB07B045D3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C6B450F-1022-44FE-A9B0-8CEDCA9C33B0}"/>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48F4FA4B-AC6C-4AD9-B7FD-7128ED038A03}"/>
              </a:ext>
            </a:extLst>
          </p:cNvPr>
          <p:cNvSpPr txBox="1"/>
          <p:nvPr/>
        </p:nvSpPr>
        <p:spPr>
          <a:xfrm>
            <a:off x="7315200" y="3383280"/>
            <a:ext cx="4572000" cy="155448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39" name="TextBox 38">
            <a:extLst>
              <a:ext uri="{FF2B5EF4-FFF2-40B4-BE49-F238E27FC236}">
                <a16:creationId xmlns:a16="http://schemas.microsoft.com/office/drawing/2014/main" id="{1CF9B1A7-02C7-4AA3-8E81-B9403B05E3AC}"/>
              </a:ext>
            </a:extLst>
          </p:cNvPr>
          <p:cNvSpPr txBox="1"/>
          <p:nvPr/>
        </p:nvSpPr>
        <p:spPr>
          <a:xfrm>
            <a:off x="8229600" y="1463040"/>
            <a:ext cx="3657600" cy="1769715"/>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 </a:t>
            </a:r>
            <a:endParaRPr lang="en-US" sz="1500" dirty="0">
              <a:solidFill>
                <a:srgbClr val="8DA1B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5" name="TextBox 44">
            <a:extLst>
              <a:ext uri="{FF2B5EF4-FFF2-40B4-BE49-F238E27FC236}">
                <a16:creationId xmlns:a16="http://schemas.microsoft.com/office/drawing/2014/main" id="{E0EECA13-4B4D-4C08-8FAC-526ABBD70E0C}"/>
              </a:ext>
            </a:extLst>
          </p:cNvPr>
          <p:cNvSpPr txBox="1"/>
          <p:nvPr/>
        </p:nvSpPr>
        <p:spPr>
          <a:xfrm>
            <a:off x="274320" y="2249821"/>
            <a:ext cx="3581252" cy="1769715"/>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6B440E60-2EFB-4EC7-8553-922247311E30}"/>
              </a:ext>
            </a:extLst>
          </p:cNvPr>
          <p:cNvSpPr txBox="1"/>
          <p:nvPr/>
        </p:nvSpPr>
        <p:spPr>
          <a:xfrm>
            <a:off x="274320" y="4214442"/>
            <a:ext cx="2445529" cy="233910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46C2B27F-159D-4EFF-A554-08A03430F410}"/>
              </a:ext>
            </a:extLst>
          </p:cNvPr>
          <p:cNvSpPr txBox="1"/>
          <p:nvPr/>
        </p:nvSpPr>
        <p:spPr>
          <a:xfrm>
            <a:off x="370046" y="304456"/>
            <a:ext cx="4728427"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9" name="TextBox 48">
            <a:extLst>
              <a:ext uri="{FF2B5EF4-FFF2-40B4-BE49-F238E27FC236}">
                <a16:creationId xmlns:a16="http://schemas.microsoft.com/office/drawing/2014/main" id="{005C40EB-9246-4009-82B7-FDD9DF7A3EC9}"/>
              </a:ext>
            </a:extLst>
          </p:cNvPr>
          <p:cNvSpPr txBox="1"/>
          <p:nvPr/>
        </p:nvSpPr>
        <p:spPr>
          <a:xfrm rot="1916982">
            <a:off x="5060172" y="290977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$6,197</a:t>
            </a:r>
          </a:p>
        </p:txBody>
      </p:sp>
      <p:sp>
        <p:nvSpPr>
          <p:cNvPr id="50" name="TextBox 49">
            <a:extLst>
              <a:ext uri="{FF2B5EF4-FFF2-40B4-BE49-F238E27FC236}">
                <a16:creationId xmlns:a16="http://schemas.microsoft.com/office/drawing/2014/main" id="{515C0ABC-8586-4D02-89B5-E25B63C55DD4}"/>
              </a:ext>
            </a:extLst>
          </p:cNvPr>
          <p:cNvSpPr txBox="1"/>
          <p:nvPr/>
        </p:nvSpPr>
        <p:spPr>
          <a:xfrm rot="1916982">
            <a:off x="5837974" y="208286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$4,442</a:t>
            </a:r>
          </a:p>
        </p:txBody>
      </p:sp>
      <p:sp>
        <p:nvSpPr>
          <p:cNvPr id="51" name="TextBox 50">
            <a:extLst>
              <a:ext uri="{FF2B5EF4-FFF2-40B4-BE49-F238E27FC236}">
                <a16:creationId xmlns:a16="http://schemas.microsoft.com/office/drawing/2014/main" id="{4860E277-3470-4C40-BC6D-D33164E7CDA1}"/>
              </a:ext>
            </a:extLst>
          </p:cNvPr>
          <p:cNvSpPr txBox="1"/>
          <p:nvPr/>
        </p:nvSpPr>
        <p:spPr>
          <a:xfrm rot="1916982">
            <a:off x="4314091" y="383253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$4,799</a:t>
            </a:r>
          </a:p>
        </p:txBody>
      </p:sp>
      <p:sp>
        <p:nvSpPr>
          <p:cNvPr id="52" name="TextBox 51">
            <a:extLst>
              <a:ext uri="{FF2B5EF4-FFF2-40B4-BE49-F238E27FC236}">
                <a16:creationId xmlns:a16="http://schemas.microsoft.com/office/drawing/2014/main" id="{F2C37264-05F4-41B6-AFA3-FCC973CDBE40}"/>
              </a:ext>
            </a:extLst>
          </p:cNvPr>
          <p:cNvSpPr txBox="1"/>
          <p:nvPr/>
        </p:nvSpPr>
        <p:spPr>
          <a:xfrm rot="1916982">
            <a:off x="3674011" y="4773355"/>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$2,479</a:t>
            </a:r>
          </a:p>
        </p:txBody>
      </p:sp>
      <p:sp>
        <p:nvSpPr>
          <p:cNvPr id="53" name="TextBox 52">
            <a:extLst>
              <a:ext uri="{FF2B5EF4-FFF2-40B4-BE49-F238E27FC236}">
                <a16:creationId xmlns:a16="http://schemas.microsoft.com/office/drawing/2014/main" id="{A78D6DFF-E98E-48F5-91F9-3F9625704369}"/>
              </a:ext>
            </a:extLst>
          </p:cNvPr>
          <p:cNvSpPr txBox="1"/>
          <p:nvPr/>
        </p:nvSpPr>
        <p:spPr>
          <a:xfrm rot="1916982">
            <a:off x="3041570" y="5706491"/>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spTree>
    <p:extLst>
      <p:ext uri="{BB962C8B-B14F-4D97-AF65-F5344CB8AC3E}">
        <p14:creationId xmlns:p14="http://schemas.microsoft.com/office/powerpoint/2010/main" val="206402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par>
                          <p:cTn id="8" fill="hold">
                            <p:stCondLst>
                              <p:cond delay="1000"/>
                            </p:stCondLst>
                            <p:childTnLst>
                              <p:par>
                                <p:cTn id="9" presetID="2" presetClass="entr" presetSubtype="1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0-#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750" fill="hold"/>
                                        <p:tgtEl>
                                          <p:spTgt spid="53"/>
                                        </p:tgtEl>
                                        <p:attrNameLst>
                                          <p:attrName>ppt_x</p:attrName>
                                        </p:attrNameLst>
                                      </p:cBhvr>
                                      <p:tavLst>
                                        <p:tav tm="0">
                                          <p:val>
                                            <p:strVal val="0-#ppt_w/2"/>
                                          </p:val>
                                        </p:tav>
                                        <p:tav tm="100000">
                                          <p:val>
                                            <p:strVal val="#ppt_x"/>
                                          </p:val>
                                        </p:tav>
                                      </p:tavLst>
                                    </p:anim>
                                    <p:anim calcmode="lin" valueType="num">
                                      <p:cBhvr additive="base">
                                        <p:cTn id="16" dur="750" fill="hold"/>
                                        <p:tgtEl>
                                          <p:spTgt spid="5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42" presetClass="entr" presetSubtype="0" fill="hold" grpId="0" nodeType="after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1000"/>
                                        <p:tgtEl>
                                          <p:spTgt spid="48"/>
                                        </p:tgtEl>
                                      </p:cBhvr>
                                    </p:animEffect>
                                    <p:anim calcmode="lin" valueType="num">
                                      <p:cBhvr>
                                        <p:cTn id="21" dur="1000" fill="hold"/>
                                        <p:tgtEl>
                                          <p:spTgt spid="48"/>
                                        </p:tgtEl>
                                        <p:attrNameLst>
                                          <p:attrName>ppt_x</p:attrName>
                                        </p:attrNameLst>
                                      </p:cBhvr>
                                      <p:tavLst>
                                        <p:tav tm="0">
                                          <p:val>
                                            <p:strVal val="#ppt_x"/>
                                          </p:val>
                                        </p:tav>
                                        <p:tav tm="100000">
                                          <p:val>
                                            <p:strVal val="#ppt_x"/>
                                          </p:val>
                                        </p:tav>
                                      </p:tavLst>
                                    </p:anim>
                                    <p:anim calcmode="lin" valueType="num">
                                      <p:cBhvr>
                                        <p:cTn id="22" dur="1000" fill="hold"/>
                                        <p:tgtEl>
                                          <p:spTgt spid="48"/>
                                        </p:tgtEl>
                                        <p:attrNameLst>
                                          <p:attrName>ppt_y</p:attrName>
                                        </p:attrNameLst>
                                      </p:cBhvr>
                                      <p:tavLst>
                                        <p:tav tm="0">
                                          <p:val>
                                            <p:strVal val="#ppt_y+.1"/>
                                          </p:val>
                                        </p:tav>
                                        <p:tav tm="100000">
                                          <p:val>
                                            <p:strVal val="#ppt_y"/>
                                          </p:val>
                                        </p:tav>
                                      </p:tavLst>
                                    </p:anim>
                                  </p:childTnLst>
                                </p:cTn>
                              </p:par>
                            </p:childTnLst>
                          </p:cTn>
                        </p:par>
                        <p:par>
                          <p:cTn id="23" fill="hold">
                            <p:stCondLst>
                              <p:cond delay="2750"/>
                            </p:stCondLst>
                            <p:childTnLst>
                              <p:par>
                                <p:cTn id="24" presetID="2" presetClass="entr" presetSubtype="12"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750" fill="hold"/>
                                        <p:tgtEl>
                                          <p:spTgt spid="14"/>
                                        </p:tgtEl>
                                        <p:attrNameLst>
                                          <p:attrName>ppt_x</p:attrName>
                                        </p:attrNameLst>
                                      </p:cBhvr>
                                      <p:tavLst>
                                        <p:tav tm="0">
                                          <p:val>
                                            <p:strVal val="0-#ppt_w/2"/>
                                          </p:val>
                                        </p:tav>
                                        <p:tav tm="100000">
                                          <p:val>
                                            <p:strVal val="#ppt_x"/>
                                          </p:val>
                                        </p:tav>
                                      </p:tavLst>
                                    </p:anim>
                                    <p:anim calcmode="lin" valueType="num">
                                      <p:cBhvr additive="base">
                                        <p:cTn id="27" dur="75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12" fill="hold" grpId="0" nodeType="with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750" fill="hold"/>
                                        <p:tgtEl>
                                          <p:spTgt spid="52"/>
                                        </p:tgtEl>
                                        <p:attrNameLst>
                                          <p:attrName>ppt_x</p:attrName>
                                        </p:attrNameLst>
                                      </p:cBhvr>
                                      <p:tavLst>
                                        <p:tav tm="0">
                                          <p:val>
                                            <p:strVal val="0-#ppt_w/2"/>
                                          </p:val>
                                        </p:tav>
                                        <p:tav tm="100000">
                                          <p:val>
                                            <p:strVal val="#ppt_x"/>
                                          </p:val>
                                        </p:tav>
                                      </p:tavLst>
                                    </p:anim>
                                    <p:anim calcmode="lin" valueType="num">
                                      <p:cBhvr additive="base">
                                        <p:cTn id="31" dur="750" fill="hold"/>
                                        <p:tgtEl>
                                          <p:spTgt spid="52"/>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000"/>
                                        <p:tgtEl>
                                          <p:spTgt spid="46"/>
                                        </p:tgtEl>
                                      </p:cBhvr>
                                    </p:animEffect>
                                    <p:anim calcmode="lin" valueType="num">
                                      <p:cBhvr>
                                        <p:cTn id="36" dur="1000" fill="hold"/>
                                        <p:tgtEl>
                                          <p:spTgt spid="46"/>
                                        </p:tgtEl>
                                        <p:attrNameLst>
                                          <p:attrName>ppt_x</p:attrName>
                                        </p:attrNameLst>
                                      </p:cBhvr>
                                      <p:tavLst>
                                        <p:tav tm="0">
                                          <p:val>
                                            <p:strVal val="#ppt_x"/>
                                          </p:val>
                                        </p:tav>
                                        <p:tav tm="100000">
                                          <p:val>
                                            <p:strVal val="#ppt_x"/>
                                          </p:val>
                                        </p:tav>
                                      </p:tavLst>
                                    </p:anim>
                                    <p:anim calcmode="lin" valueType="num">
                                      <p:cBhvr>
                                        <p:cTn id="37" dur="100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2" fill="hold" nodeType="after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750" fill="hold"/>
                                        <p:tgtEl>
                                          <p:spTgt spid="20"/>
                                        </p:tgtEl>
                                        <p:attrNameLst>
                                          <p:attrName>ppt_x</p:attrName>
                                        </p:attrNameLst>
                                      </p:cBhvr>
                                      <p:tavLst>
                                        <p:tav tm="0">
                                          <p:val>
                                            <p:strVal val="0-#ppt_w/2"/>
                                          </p:val>
                                        </p:tav>
                                        <p:tav tm="100000">
                                          <p:val>
                                            <p:strVal val="#ppt_x"/>
                                          </p:val>
                                        </p:tav>
                                      </p:tavLst>
                                    </p:anim>
                                    <p:anim calcmode="lin" valueType="num">
                                      <p:cBhvr additive="base">
                                        <p:cTn id="42" dur="750" fill="hold"/>
                                        <p:tgtEl>
                                          <p:spTgt spid="20"/>
                                        </p:tgtEl>
                                        <p:attrNameLst>
                                          <p:attrName>ppt_y</p:attrName>
                                        </p:attrNameLst>
                                      </p:cBhvr>
                                      <p:tavLst>
                                        <p:tav tm="0">
                                          <p:val>
                                            <p:strVal val="1+#ppt_h/2"/>
                                          </p:val>
                                        </p:tav>
                                        <p:tav tm="100000">
                                          <p:val>
                                            <p:strVal val="#ppt_y"/>
                                          </p:val>
                                        </p:tav>
                                      </p:tavLst>
                                    </p:anim>
                                  </p:childTnLst>
                                </p:cTn>
                              </p:par>
                              <p:par>
                                <p:cTn id="43" presetID="2" presetClass="entr" presetSubtype="12" fill="hold" grpId="0" nodeType="with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additive="base">
                                        <p:cTn id="45" dur="750" fill="hold"/>
                                        <p:tgtEl>
                                          <p:spTgt spid="51"/>
                                        </p:tgtEl>
                                        <p:attrNameLst>
                                          <p:attrName>ppt_x</p:attrName>
                                        </p:attrNameLst>
                                      </p:cBhvr>
                                      <p:tavLst>
                                        <p:tav tm="0">
                                          <p:val>
                                            <p:strVal val="0-#ppt_w/2"/>
                                          </p:val>
                                        </p:tav>
                                        <p:tav tm="100000">
                                          <p:val>
                                            <p:strVal val="#ppt_x"/>
                                          </p:val>
                                        </p:tav>
                                      </p:tavLst>
                                    </p:anim>
                                    <p:anim calcmode="lin" valueType="num">
                                      <p:cBhvr additive="base">
                                        <p:cTn id="46" dur="750" fill="hold"/>
                                        <p:tgtEl>
                                          <p:spTgt spid="51"/>
                                        </p:tgtEl>
                                        <p:attrNameLst>
                                          <p:attrName>ppt_y</p:attrName>
                                        </p:attrNameLst>
                                      </p:cBhvr>
                                      <p:tavLst>
                                        <p:tav tm="0">
                                          <p:val>
                                            <p:strVal val="1+#ppt_h/2"/>
                                          </p:val>
                                        </p:tav>
                                        <p:tav tm="100000">
                                          <p:val>
                                            <p:strVal val="#ppt_y"/>
                                          </p:val>
                                        </p:tav>
                                      </p:tavLst>
                                    </p:anim>
                                  </p:childTnLst>
                                </p:cTn>
                              </p:par>
                            </p:childTnLst>
                          </p:cTn>
                        </p:par>
                        <p:par>
                          <p:cTn id="47" fill="hold">
                            <p:stCondLst>
                              <p:cond delay="5250"/>
                            </p:stCondLst>
                            <p:childTnLst>
                              <p:par>
                                <p:cTn id="48" presetID="42" presetClass="entr" presetSubtype="0"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1000"/>
                                        <p:tgtEl>
                                          <p:spTgt spid="38"/>
                                        </p:tgtEl>
                                      </p:cBhvr>
                                    </p:animEffect>
                                    <p:anim calcmode="lin" valueType="num">
                                      <p:cBhvr>
                                        <p:cTn id="51" dur="1000" fill="hold"/>
                                        <p:tgtEl>
                                          <p:spTgt spid="38"/>
                                        </p:tgtEl>
                                        <p:attrNameLst>
                                          <p:attrName>ppt_x</p:attrName>
                                        </p:attrNameLst>
                                      </p:cBhvr>
                                      <p:tavLst>
                                        <p:tav tm="0">
                                          <p:val>
                                            <p:strVal val="#ppt_x"/>
                                          </p:val>
                                        </p:tav>
                                        <p:tav tm="100000">
                                          <p:val>
                                            <p:strVal val="#ppt_x"/>
                                          </p:val>
                                        </p:tav>
                                      </p:tavLst>
                                    </p:anim>
                                    <p:anim calcmode="lin" valueType="num">
                                      <p:cBhvr>
                                        <p:cTn id="52" dur="1000" fill="hold"/>
                                        <p:tgtEl>
                                          <p:spTgt spid="38"/>
                                        </p:tgtEl>
                                        <p:attrNameLst>
                                          <p:attrName>ppt_y</p:attrName>
                                        </p:attrNameLst>
                                      </p:cBhvr>
                                      <p:tavLst>
                                        <p:tav tm="0">
                                          <p:val>
                                            <p:strVal val="#ppt_y+.1"/>
                                          </p:val>
                                        </p:tav>
                                        <p:tav tm="100000">
                                          <p:val>
                                            <p:strVal val="#ppt_y"/>
                                          </p:val>
                                        </p:tav>
                                      </p:tavLst>
                                    </p:anim>
                                  </p:childTnLst>
                                </p:cTn>
                              </p:par>
                            </p:childTnLst>
                          </p:cTn>
                        </p:par>
                        <p:par>
                          <p:cTn id="53" fill="hold">
                            <p:stCondLst>
                              <p:cond delay="6250"/>
                            </p:stCondLst>
                            <p:childTnLst>
                              <p:par>
                                <p:cTn id="54" presetID="2" presetClass="entr" presetSubtype="12"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750" fill="hold"/>
                                        <p:tgtEl>
                                          <p:spTgt spid="26"/>
                                        </p:tgtEl>
                                        <p:attrNameLst>
                                          <p:attrName>ppt_x</p:attrName>
                                        </p:attrNameLst>
                                      </p:cBhvr>
                                      <p:tavLst>
                                        <p:tav tm="0">
                                          <p:val>
                                            <p:strVal val="0-#ppt_w/2"/>
                                          </p:val>
                                        </p:tav>
                                        <p:tav tm="100000">
                                          <p:val>
                                            <p:strVal val="#ppt_x"/>
                                          </p:val>
                                        </p:tav>
                                      </p:tavLst>
                                    </p:anim>
                                    <p:anim calcmode="lin" valueType="num">
                                      <p:cBhvr additive="base">
                                        <p:cTn id="57" dur="750" fill="hold"/>
                                        <p:tgtEl>
                                          <p:spTgt spid="26"/>
                                        </p:tgtEl>
                                        <p:attrNameLst>
                                          <p:attrName>ppt_y</p:attrName>
                                        </p:attrNameLst>
                                      </p:cBhvr>
                                      <p:tavLst>
                                        <p:tav tm="0">
                                          <p:val>
                                            <p:strVal val="1+#ppt_h/2"/>
                                          </p:val>
                                        </p:tav>
                                        <p:tav tm="100000">
                                          <p:val>
                                            <p:strVal val="#ppt_y"/>
                                          </p:val>
                                        </p:tav>
                                      </p:tavLst>
                                    </p:anim>
                                  </p:childTnLst>
                                </p:cTn>
                              </p:par>
                              <p:par>
                                <p:cTn id="58" presetID="2" presetClass="entr" presetSubtype="12" fill="hold" grpId="0" nodeType="withEffect">
                                  <p:stCondLst>
                                    <p:cond delay="0"/>
                                  </p:stCondLst>
                                  <p:childTnLst>
                                    <p:set>
                                      <p:cBhvr>
                                        <p:cTn id="59" dur="1" fill="hold">
                                          <p:stCondLst>
                                            <p:cond delay="0"/>
                                          </p:stCondLst>
                                        </p:cTn>
                                        <p:tgtEl>
                                          <p:spTgt spid="49"/>
                                        </p:tgtEl>
                                        <p:attrNameLst>
                                          <p:attrName>style.visibility</p:attrName>
                                        </p:attrNameLst>
                                      </p:cBhvr>
                                      <p:to>
                                        <p:strVal val="visible"/>
                                      </p:to>
                                    </p:set>
                                    <p:anim calcmode="lin" valueType="num">
                                      <p:cBhvr additive="base">
                                        <p:cTn id="60" dur="750" fill="hold"/>
                                        <p:tgtEl>
                                          <p:spTgt spid="49"/>
                                        </p:tgtEl>
                                        <p:attrNameLst>
                                          <p:attrName>ppt_x</p:attrName>
                                        </p:attrNameLst>
                                      </p:cBhvr>
                                      <p:tavLst>
                                        <p:tav tm="0">
                                          <p:val>
                                            <p:strVal val="0-#ppt_w/2"/>
                                          </p:val>
                                        </p:tav>
                                        <p:tav tm="100000">
                                          <p:val>
                                            <p:strVal val="#ppt_x"/>
                                          </p:val>
                                        </p:tav>
                                      </p:tavLst>
                                    </p:anim>
                                    <p:anim calcmode="lin" valueType="num">
                                      <p:cBhvr additive="base">
                                        <p:cTn id="61" dur="750" fill="hold"/>
                                        <p:tgtEl>
                                          <p:spTgt spid="49"/>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 presetClass="entr" presetSubtype="12" fill="hold"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750" fill="hold"/>
                                        <p:tgtEl>
                                          <p:spTgt spid="32"/>
                                        </p:tgtEl>
                                        <p:attrNameLst>
                                          <p:attrName>ppt_x</p:attrName>
                                        </p:attrNameLst>
                                      </p:cBhvr>
                                      <p:tavLst>
                                        <p:tav tm="0">
                                          <p:val>
                                            <p:strVal val="0-#ppt_w/2"/>
                                          </p:val>
                                        </p:tav>
                                        <p:tav tm="100000">
                                          <p:val>
                                            <p:strVal val="#ppt_x"/>
                                          </p:val>
                                        </p:tav>
                                      </p:tavLst>
                                    </p:anim>
                                    <p:anim calcmode="lin" valueType="num">
                                      <p:cBhvr additive="base">
                                        <p:cTn id="72" dur="75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gtEl>
                                        <p:attrNameLst>
                                          <p:attrName>style.visibility</p:attrName>
                                        </p:attrNameLst>
                                      </p:cBhvr>
                                      <p:to>
                                        <p:strVal val="visible"/>
                                      </p:to>
                                    </p:set>
                                    <p:anim calcmode="lin" valueType="num">
                                      <p:cBhvr additive="base">
                                        <p:cTn id="75" dur="750" fill="hold"/>
                                        <p:tgtEl>
                                          <p:spTgt spid="50"/>
                                        </p:tgtEl>
                                        <p:attrNameLst>
                                          <p:attrName>ppt_x</p:attrName>
                                        </p:attrNameLst>
                                      </p:cBhvr>
                                      <p:tavLst>
                                        <p:tav tm="0">
                                          <p:val>
                                            <p:strVal val="0-#ppt_w/2"/>
                                          </p:val>
                                        </p:tav>
                                        <p:tav tm="100000">
                                          <p:val>
                                            <p:strVal val="#ppt_x"/>
                                          </p:val>
                                        </p:tav>
                                      </p:tavLst>
                                    </p:anim>
                                    <p:anim calcmode="lin" valueType="num">
                                      <p:cBhvr additive="base">
                                        <p:cTn id="76" dur="750" fill="hold"/>
                                        <p:tgtEl>
                                          <p:spTgt spid="50"/>
                                        </p:tgtEl>
                                        <p:attrNameLst>
                                          <p:attrName>ppt_y</p:attrName>
                                        </p:attrNameLst>
                                      </p:cBhvr>
                                      <p:tavLst>
                                        <p:tav tm="0">
                                          <p:val>
                                            <p:strVal val="1+#ppt_h/2"/>
                                          </p:val>
                                        </p:tav>
                                        <p:tav tm="100000">
                                          <p:val>
                                            <p:strVal val="#ppt_y"/>
                                          </p:val>
                                        </p:tav>
                                      </p:tavLst>
                                    </p:anim>
                                  </p:childTnLst>
                                </p:cTn>
                              </p:par>
                            </p:childTnLst>
                          </p:cTn>
                        </p:par>
                        <p:par>
                          <p:cTn id="77" fill="hold">
                            <p:stCondLst>
                              <p:cond delay="8750"/>
                            </p:stCondLst>
                            <p:childTnLst>
                              <p:par>
                                <p:cTn id="78" presetID="42" presetClass="entr" presetSubtype="0" fill="hold" grpId="0" nodeType="after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1000"/>
                                        <p:tgtEl>
                                          <p:spTgt spid="39"/>
                                        </p:tgtEl>
                                      </p:cBhvr>
                                    </p:animEffect>
                                    <p:anim calcmode="lin" valueType="num">
                                      <p:cBhvr>
                                        <p:cTn id="81" dur="1000" fill="hold"/>
                                        <p:tgtEl>
                                          <p:spTgt spid="39"/>
                                        </p:tgtEl>
                                        <p:attrNameLst>
                                          <p:attrName>ppt_x</p:attrName>
                                        </p:attrNameLst>
                                      </p:cBhvr>
                                      <p:tavLst>
                                        <p:tav tm="0">
                                          <p:val>
                                            <p:strVal val="#ppt_x"/>
                                          </p:val>
                                        </p:tav>
                                        <p:tav tm="100000">
                                          <p:val>
                                            <p:strVal val="#ppt_x"/>
                                          </p:val>
                                        </p:tav>
                                      </p:tavLst>
                                    </p:anim>
                                    <p:anim calcmode="lin" valueType="num">
                                      <p:cBhvr>
                                        <p:cTn id="8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38" grpId="0"/>
      <p:bldP spid="39" grpId="0"/>
      <p:bldP spid="45" grpId="0"/>
      <p:bldP spid="46" grpId="0"/>
      <p:bldP spid="47" grpId="0"/>
      <p:bldP spid="49" grpId="0"/>
      <p:bldP spid="50" grpId="0"/>
      <p:bldP spid="51" grpId="0"/>
      <p:bldP spid="52" grpId="0"/>
      <p:bldP spid="53"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12" name="TextBox 111">
            <a:extLst>
              <a:ext uri="{FF2B5EF4-FFF2-40B4-BE49-F238E27FC236}">
                <a16:creationId xmlns:a16="http://schemas.microsoft.com/office/drawing/2014/main" id="{FBE0A5A7-F187-4CE3-B61E-02D861899EFF}"/>
              </a:ext>
            </a:extLst>
          </p:cNvPr>
          <p:cNvSpPr txBox="1"/>
          <p:nvPr/>
        </p:nvSpPr>
        <p:spPr>
          <a:xfrm>
            <a:off x="1273324" y="5101263"/>
            <a:ext cx="2286000" cy="1384995"/>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226" name="Freeform 34"/>
          <p:cNvSpPr>
            <a:spLocks/>
          </p:cNvSpPr>
          <p:nvPr/>
        </p:nvSpPr>
        <p:spPr bwMode="auto">
          <a:xfrm rot="1542791">
            <a:off x="1454314" y="3903216"/>
            <a:ext cx="530168" cy="568401"/>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C70C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9" name="Freeform 36"/>
          <p:cNvSpPr>
            <a:spLocks/>
          </p:cNvSpPr>
          <p:nvPr/>
        </p:nvSpPr>
        <p:spPr bwMode="auto">
          <a:xfrm rot="1542791">
            <a:off x="1339309" y="4111138"/>
            <a:ext cx="1457964" cy="865347"/>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EF3425"/>
              </a:gs>
              <a:gs pos="67000">
                <a:srgbClr val="EF3425"/>
              </a:gs>
              <a:gs pos="77000">
                <a:srgbClr val="FF5C4D"/>
              </a:gs>
              <a:gs pos="87000">
                <a:srgbClr val="C70C00"/>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14" name="TextBox 113">
            <a:extLst>
              <a:ext uri="{FF2B5EF4-FFF2-40B4-BE49-F238E27FC236}">
                <a16:creationId xmlns:a16="http://schemas.microsoft.com/office/drawing/2014/main" id="{6A81276C-B2C8-40C2-BFDD-56CB7A33035D}"/>
              </a:ext>
            </a:extLst>
          </p:cNvPr>
          <p:cNvSpPr txBox="1"/>
          <p:nvPr/>
        </p:nvSpPr>
        <p:spPr>
          <a:xfrm>
            <a:off x="8878176" y="1676400"/>
            <a:ext cx="2286000" cy="137160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Freeform 34">
            <a:extLst>
              <a:ext uri="{FF2B5EF4-FFF2-40B4-BE49-F238E27FC236}">
                <a16:creationId xmlns:a16="http://schemas.microsoft.com/office/drawing/2014/main" id="{3A5934F9-75FA-4227-83FE-57182DA76A0F}"/>
              </a:ext>
            </a:extLst>
          </p:cNvPr>
          <p:cNvSpPr>
            <a:spLocks/>
          </p:cNvSpPr>
          <p:nvPr/>
        </p:nvSpPr>
        <p:spPr bwMode="auto">
          <a:xfrm rot="19751293">
            <a:off x="7620616" y="4838038"/>
            <a:ext cx="557072" cy="597246"/>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34486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6">
            <a:extLst>
              <a:ext uri="{FF2B5EF4-FFF2-40B4-BE49-F238E27FC236}">
                <a16:creationId xmlns:a16="http://schemas.microsoft.com/office/drawing/2014/main" id="{2FD17083-B10D-4BB8-9DB3-5FC36C81FFD0}"/>
              </a:ext>
            </a:extLst>
          </p:cNvPr>
          <p:cNvSpPr>
            <a:spLocks/>
          </p:cNvSpPr>
          <p:nvPr/>
        </p:nvSpPr>
        <p:spPr bwMode="auto">
          <a:xfrm rot="19751293">
            <a:off x="7647748" y="4582796"/>
            <a:ext cx="1531949" cy="909261"/>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5C7089"/>
              </a:gs>
              <a:gs pos="67000">
                <a:srgbClr val="5C7089"/>
              </a:gs>
              <a:gs pos="77000">
                <a:srgbClr val="8498B1"/>
              </a:gs>
              <a:gs pos="87000">
                <a:srgbClr val="344861"/>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15" name="TextBox 114">
            <a:extLst>
              <a:ext uri="{FF2B5EF4-FFF2-40B4-BE49-F238E27FC236}">
                <a16:creationId xmlns:a16="http://schemas.microsoft.com/office/drawing/2014/main" id="{DF674D86-5662-466D-B8FB-552D32CDC797}"/>
              </a:ext>
            </a:extLst>
          </p:cNvPr>
          <p:cNvSpPr txBox="1"/>
          <p:nvPr/>
        </p:nvSpPr>
        <p:spPr>
          <a:xfrm>
            <a:off x="6337817" y="2225040"/>
            <a:ext cx="2286000" cy="13716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1" name="TextBox 110">
            <a:extLst>
              <a:ext uri="{FF2B5EF4-FFF2-40B4-BE49-F238E27FC236}">
                <a16:creationId xmlns:a16="http://schemas.microsoft.com/office/drawing/2014/main" id="{C11190BE-7F04-45CA-A6D3-67EC212892E5}"/>
              </a:ext>
            </a:extLst>
          </p:cNvPr>
          <p:cNvSpPr txBox="1"/>
          <p:nvPr/>
        </p:nvSpPr>
        <p:spPr>
          <a:xfrm>
            <a:off x="3709073" y="2822057"/>
            <a:ext cx="2286000" cy="13716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1" name="Freeform 34">
            <a:extLst>
              <a:ext uri="{FF2B5EF4-FFF2-40B4-BE49-F238E27FC236}">
                <a16:creationId xmlns:a16="http://schemas.microsoft.com/office/drawing/2014/main" id="{A9FD2D58-0909-40DD-862F-5D9F8664CEAE}"/>
              </a:ext>
            </a:extLst>
          </p:cNvPr>
          <p:cNvSpPr>
            <a:spLocks/>
          </p:cNvSpPr>
          <p:nvPr/>
        </p:nvSpPr>
        <p:spPr bwMode="auto">
          <a:xfrm rot="19751293">
            <a:off x="4971863" y="5507145"/>
            <a:ext cx="557072" cy="597246"/>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2636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36">
            <a:extLst>
              <a:ext uri="{FF2B5EF4-FFF2-40B4-BE49-F238E27FC236}">
                <a16:creationId xmlns:a16="http://schemas.microsoft.com/office/drawing/2014/main" id="{78B0CE15-0192-42CF-9034-1970B5C7BF57}"/>
              </a:ext>
            </a:extLst>
          </p:cNvPr>
          <p:cNvSpPr>
            <a:spLocks/>
          </p:cNvSpPr>
          <p:nvPr/>
        </p:nvSpPr>
        <p:spPr bwMode="auto">
          <a:xfrm rot="19751293">
            <a:off x="4998995" y="5251903"/>
            <a:ext cx="1531949" cy="909261"/>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44546B"/>
              </a:gs>
              <a:gs pos="67000">
                <a:srgbClr val="44546B"/>
              </a:gs>
              <a:gs pos="77000">
                <a:srgbClr val="6C7C93"/>
              </a:gs>
              <a:gs pos="87000">
                <a:srgbClr val="1C2C43"/>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Box 122">
            <a:extLst>
              <a:ext uri="{FF2B5EF4-FFF2-40B4-BE49-F238E27FC236}">
                <a16:creationId xmlns:a16="http://schemas.microsoft.com/office/drawing/2014/main" id="{E1F4BBB4-B6AE-4C93-A68F-9E139D543746}"/>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0" name="Hexagon 89">
            <a:extLst>
              <a:ext uri="{FF2B5EF4-FFF2-40B4-BE49-F238E27FC236}">
                <a16:creationId xmlns:a16="http://schemas.microsoft.com/office/drawing/2014/main" id="{93275639-6529-4157-9B11-06C0653C4F23}"/>
              </a:ext>
            </a:extLst>
          </p:cNvPr>
          <p:cNvSpPr>
            <a:spLocks noChangeAspect="1"/>
          </p:cNvSpPr>
          <p:nvPr/>
        </p:nvSpPr>
        <p:spPr>
          <a:xfrm rot="16200000">
            <a:off x="8969077" y="3039107"/>
            <a:ext cx="1554480" cy="1554480"/>
          </a:xfrm>
          <a:prstGeom prst="hexagon">
            <a:avLst>
              <a:gd name="adj" fmla="val 23973"/>
              <a:gd name="vf" fmla="val 115470"/>
            </a:avLst>
          </a:prstGeom>
          <a:blipFill dpi="0" rotWithShape="0">
            <a:blip r:embed="rId3"/>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2" name="Hexagon 81">
            <a:extLst>
              <a:ext uri="{FF2B5EF4-FFF2-40B4-BE49-F238E27FC236}">
                <a16:creationId xmlns:a16="http://schemas.microsoft.com/office/drawing/2014/main" id="{B68A8059-93F6-4DF4-B592-054F2402CA55}"/>
              </a:ext>
            </a:extLst>
          </p:cNvPr>
          <p:cNvSpPr>
            <a:spLocks noChangeAspect="1"/>
          </p:cNvSpPr>
          <p:nvPr/>
        </p:nvSpPr>
        <p:spPr>
          <a:xfrm rot="16200000">
            <a:off x="6428718" y="3582181"/>
            <a:ext cx="1554480" cy="1554480"/>
          </a:xfrm>
          <a:prstGeom prst="hexagon">
            <a:avLst>
              <a:gd name="adj" fmla="val 23973"/>
              <a:gd name="vf" fmla="val 115470"/>
            </a:avLst>
          </a:prstGeom>
          <a:blipFill dpi="0" rotWithShape="0">
            <a:blip r:embed="rId4"/>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5" name="Hexagon 74">
            <a:extLst>
              <a:ext uri="{FF2B5EF4-FFF2-40B4-BE49-F238E27FC236}">
                <a16:creationId xmlns:a16="http://schemas.microsoft.com/office/drawing/2014/main" id="{AE2AB576-07A6-4D4B-AF8F-F93D66D34426}"/>
              </a:ext>
            </a:extLst>
          </p:cNvPr>
          <p:cNvSpPr>
            <a:spLocks noChangeAspect="1"/>
          </p:cNvSpPr>
          <p:nvPr/>
        </p:nvSpPr>
        <p:spPr>
          <a:xfrm rot="16200000">
            <a:off x="3780101" y="4236345"/>
            <a:ext cx="1554480" cy="1554479"/>
          </a:xfrm>
          <a:prstGeom prst="hexagon">
            <a:avLst>
              <a:gd name="adj" fmla="val 23973"/>
              <a:gd name="vf" fmla="val 115470"/>
            </a:avLst>
          </a:prstGeom>
          <a:blipFill dpi="0" rotWithShape="0">
            <a:blip r:embed="rId5"/>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4" name="Hexagon 73">
            <a:extLst>
              <a:ext uri="{FF2B5EF4-FFF2-40B4-BE49-F238E27FC236}">
                <a16:creationId xmlns:a16="http://schemas.microsoft.com/office/drawing/2014/main" id="{8B74F9EF-2F0B-440D-A79F-43D43F03A991}"/>
              </a:ext>
            </a:extLst>
          </p:cNvPr>
          <p:cNvSpPr>
            <a:spLocks noChangeAspect="1"/>
          </p:cNvSpPr>
          <p:nvPr/>
        </p:nvSpPr>
        <p:spPr>
          <a:xfrm rot="16200000">
            <a:off x="1339098" y="2489630"/>
            <a:ext cx="1554480" cy="1554481"/>
          </a:xfrm>
          <a:prstGeom prst="hexagon">
            <a:avLst>
              <a:gd name="adj" fmla="val 23973"/>
              <a:gd name="vf" fmla="val 115470"/>
            </a:avLst>
          </a:prstGeom>
          <a:blipFill dpi="0" rotWithShape="0">
            <a:blip r:embed="rId6"/>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855691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3"/>
                                        </p:tgtEl>
                                        <p:attrNameLst>
                                          <p:attrName>style.visibility</p:attrName>
                                        </p:attrNameLst>
                                      </p:cBhvr>
                                      <p:to>
                                        <p:strVal val="visible"/>
                                      </p:to>
                                    </p:set>
                                    <p:animEffect transition="in" filter="wipe(left)">
                                      <p:cBhvr>
                                        <p:cTn id="7" dur="1000"/>
                                        <p:tgtEl>
                                          <p:spTgt spid="12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 calcmode="lin" valueType="num">
                                      <p:cBhvr>
                                        <p:cTn id="11" dur="1000" fill="hold"/>
                                        <p:tgtEl>
                                          <p:spTgt spid="74"/>
                                        </p:tgtEl>
                                        <p:attrNameLst>
                                          <p:attrName>ppt_w</p:attrName>
                                        </p:attrNameLst>
                                      </p:cBhvr>
                                      <p:tavLst>
                                        <p:tav tm="0">
                                          <p:val>
                                            <p:fltVal val="0"/>
                                          </p:val>
                                        </p:tav>
                                        <p:tav tm="100000">
                                          <p:val>
                                            <p:strVal val="#ppt_w"/>
                                          </p:val>
                                        </p:tav>
                                      </p:tavLst>
                                    </p:anim>
                                    <p:anim calcmode="lin" valueType="num">
                                      <p:cBhvr>
                                        <p:cTn id="12" dur="1000" fill="hold"/>
                                        <p:tgtEl>
                                          <p:spTgt spid="74"/>
                                        </p:tgtEl>
                                        <p:attrNameLst>
                                          <p:attrName>ppt_h</p:attrName>
                                        </p:attrNameLst>
                                      </p:cBhvr>
                                      <p:tavLst>
                                        <p:tav tm="0">
                                          <p:val>
                                            <p:fltVal val="0"/>
                                          </p:val>
                                        </p:tav>
                                        <p:tav tm="100000">
                                          <p:val>
                                            <p:strVal val="#ppt_h"/>
                                          </p:val>
                                        </p:tav>
                                      </p:tavLst>
                                    </p:anim>
                                    <p:animEffect transition="in" filter="fade">
                                      <p:cBhvr>
                                        <p:cTn id="13" dur="1000"/>
                                        <p:tgtEl>
                                          <p:spTgt spid="74"/>
                                        </p:tgtEl>
                                      </p:cBhvr>
                                    </p:animEffect>
                                  </p:childTnLst>
                                </p:cTn>
                              </p:par>
                              <p:par>
                                <p:cTn id="14" presetID="42" presetClass="entr" presetSubtype="0" fill="hold" grpId="0" nodeType="withEffect">
                                  <p:stCondLst>
                                    <p:cond delay="0"/>
                                  </p:stCondLst>
                                  <p:childTnLst>
                                    <p:set>
                                      <p:cBhvr>
                                        <p:cTn id="15" dur="1" fill="hold">
                                          <p:stCondLst>
                                            <p:cond delay="0"/>
                                          </p:stCondLst>
                                        </p:cTn>
                                        <p:tgtEl>
                                          <p:spTgt spid="112"/>
                                        </p:tgtEl>
                                        <p:attrNameLst>
                                          <p:attrName>style.visibility</p:attrName>
                                        </p:attrNameLst>
                                      </p:cBhvr>
                                      <p:to>
                                        <p:strVal val="visible"/>
                                      </p:to>
                                    </p:set>
                                    <p:animEffect transition="in" filter="fade">
                                      <p:cBhvr>
                                        <p:cTn id="16" dur="1000"/>
                                        <p:tgtEl>
                                          <p:spTgt spid="112"/>
                                        </p:tgtEl>
                                      </p:cBhvr>
                                    </p:animEffect>
                                    <p:anim calcmode="lin" valueType="num">
                                      <p:cBhvr>
                                        <p:cTn id="17" dur="1000" fill="hold"/>
                                        <p:tgtEl>
                                          <p:spTgt spid="112"/>
                                        </p:tgtEl>
                                        <p:attrNameLst>
                                          <p:attrName>ppt_x</p:attrName>
                                        </p:attrNameLst>
                                      </p:cBhvr>
                                      <p:tavLst>
                                        <p:tav tm="0">
                                          <p:val>
                                            <p:strVal val="#ppt_x"/>
                                          </p:val>
                                        </p:tav>
                                        <p:tav tm="100000">
                                          <p:val>
                                            <p:strVal val="#ppt_x"/>
                                          </p:val>
                                        </p:tav>
                                      </p:tavLst>
                                    </p:anim>
                                    <p:anim calcmode="lin" valueType="num">
                                      <p:cBhvr>
                                        <p:cTn id="18" dur="1000" fill="hold"/>
                                        <p:tgtEl>
                                          <p:spTgt spid="112"/>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18" presetClass="entr" presetSubtype="12" fill="hold" grpId="0" nodeType="afterEffect">
                                  <p:stCondLst>
                                    <p:cond delay="0"/>
                                  </p:stCondLst>
                                  <p:childTnLst>
                                    <p:set>
                                      <p:cBhvr>
                                        <p:cTn id="21" dur="1" fill="hold">
                                          <p:stCondLst>
                                            <p:cond delay="0"/>
                                          </p:stCondLst>
                                        </p:cTn>
                                        <p:tgtEl>
                                          <p:spTgt spid="8226"/>
                                        </p:tgtEl>
                                        <p:attrNameLst>
                                          <p:attrName>style.visibility</p:attrName>
                                        </p:attrNameLst>
                                      </p:cBhvr>
                                      <p:to>
                                        <p:strVal val="visible"/>
                                      </p:to>
                                    </p:set>
                                    <p:animEffect transition="in" filter="strips(downLeft)">
                                      <p:cBhvr>
                                        <p:cTn id="22" dur="500"/>
                                        <p:tgtEl>
                                          <p:spTgt spid="8226"/>
                                        </p:tgtEl>
                                      </p:cBhvr>
                                    </p:animEffect>
                                  </p:childTnLst>
                                </p:cTn>
                              </p:par>
                              <p:par>
                                <p:cTn id="23" presetID="18" presetClass="entr" presetSubtype="6" fill="hold" grpId="0" nodeType="withEffect">
                                  <p:stCondLst>
                                    <p:cond delay="400"/>
                                  </p:stCondLst>
                                  <p:childTnLst>
                                    <p:set>
                                      <p:cBhvr>
                                        <p:cTn id="24" dur="1" fill="hold">
                                          <p:stCondLst>
                                            <p:cond delay="0"/>
                                          </p:stCondLst>
                                        </p:cTn>
                                        <p:tgtEl>
                                          <p:spTgt spid="149"/>
                                        </p:tgtEl>
                                        <p:attrNameLst>
                                          <p:attrName>style.visibility</p:attrName>
                                        </p:attrNameLst>
                                      </p:cBhvr>
                                      <p:to>
                                        <p:strVal val="visible"/>
                                      </p:to>
                                    </p:set>
                                    <p:animEffect transition="in" filter="strips(downRight)">
                                      <p:cBhvr>
                                        <p:cTn id="25" dur="1000"/>
                                        <p:tgtEl>
                                          <p:spTgt spid="149"/>
                                        </p:tgtEl>
                                      </p:cBhvr>
                                    </p:animEffect>
                                  </p:childTnLst>
                                </p:cTn>
                              </p:par>
                            </p:childTnLst>
                          </p:cTn>
                        </p:par>
                        <p:par>
                          <p:cTn id="26" fill="hold">
                            <p:stCondLst>
                              <p:cond delay="3400"/>
                            </p:stCondLst>
                            <p:childTnLst>
                              <p:par>
                                <p:cTn id="27" presetID="53" presetClass="entr" presetSubtype="16" fill="hold" grpId="0" nodeType="afterEffect">
                                  <p:stCondLst>
                                    <p:cond delay="0"/>
                                  </p:stCondLst>
                                  <p:childTnLst>
                                    <p:set>
                                      <p:cBhvr>
                                        <p:cTn id="28" dur="1" fill="hold">
                                          <p:stCondLst>
                                            <p:cond delay="0"/>
                                          </p:stCondLst>
                                        </p:cTn>
                                        <p:tgtEl>
                                          <p:spTgt spid="75"/>
                                        </p:tgtEl>
                                        <p:attrNameLst>
                                          <p:attrName>style.visibility</p:attrName>
                                        </p:attrNameLst>
                                      </p:cBhvr>
                                      <p:to>
                                        <p:strVal val="visible"/>
                                      </p:to>
                                    </p:set>
                                    <p:anim calcmode="lin" valueType="num">
                                      <p:cBhvr>
                                        <p:cTn id="29" dur="1000" fill="hold"/>
                                        <p:tgtEl>
                                          <p:spTgt spid="75"/>
                                        </p:tgtEl>
                                        <p:attrNameLst>
                                          <p:attrName>ppt_w</p:attrName>
                                        </p:attrNameLst>
                                      </p:cBhvr>
                                      <p:tavLst>
                                        <p:tav tm="0">
                                          <p:val>
                                            <p:fltVal val="0"/>
                                          </p:val>
                                        </p:tav>
                                        <p:tav tm="100000">
                                          <p:val>
                                            <p:strVal val="#ppt_w"/>
                                          </p:val>
                                        </p:tav>
                                      </p:tavLst>
                                    </p:anim>
                                    <p:anim calcmode="lin" valueType="num">
                                      <p:cBhvr>
                                        <p:cTn id="30" dur="1000" fill="hold"/>
                                        <p:tgtEl>
                                          <p:spTgt spid="75"/>
                                        </p:tgtEl>
                                        <p:attrNameLst>
                                          <p:attrName>ppt_h</p:attrName>
                                        </p:attrNameLst>
                                      </p:cBhvr>
                                      <p:tavLst>
                                        <p:tav tm="0">
                                          <p:val>
                                            <p:fltVal val="0"/>
                                          </p:val>
                                        </p:tav>
                                        <p:tav tm="100000">
                                          <p:val>
                                            <p:strVal val="#ppt_h"/>
                                          </p:val>
                                        </p:tav>
                                      </p:tavLst>
                                    </p:anim>
                                    <p:animEffect transition="in" filter="fade">
                                      <p:cBhvr>
                                        <p:cTn id="31" dur="1000"/>
                                        <p:tgtEl>
                                          <p:spTgt spid="75"/>
                                        </p:tgtEl>
                                      </p:cBhvr>
                                    </p:animEffect>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400"/>
                            </p:stCondLst>
                            <p:childTnLst>
                              <p:par>
                                <p:cTn id="38" presetID="22" presetClass="entr" presetSubtype="1" fill="hold" grpId="0" nodeType="afterEffect">
                                  <p:stCondLst>
                                    <p:cond delay="0"/>
                                  </p:stCondLst>
                                  <p:childTnLst>
                                    <p:set>
                                      <p:cBhvr>
                                        <p:cTn id="39" dur="1" fill="hold">
                                          <p:stCondLst>
                                            <p:cond delay="0"/>
                                          </p:stCondLst>
                                        </p:cTn>
                                        <p:tgtEl>
                                          <p:spTgt spid="121"/>
                                        </p:tgtEl>
                                        <p:attrNameLst>
                                          <p:attrName>style.visibility</p:attrName>
                                        </p:attrNameLst>
                                      </p:cBhvr>
                                      <p:to>
                                        <p:strVal val="visible"/>
                                      </p:to>
                                    </p:set>
                                    <p:animEffect transition="in" filter="wipe(up)">
                                      <p:cBhvr>
                                        <p:cTn id="40" dur="500"/>
                                        <p:tgtEl>
                                          <p:spTgt spid="121"/>
                                        </p:tgtEl>
                                      </p:cBhvr>
                                    </p:animEffect>
                                  </p:childTnLst>
                                </p:cTn>
                              </p:par>
                              <p:par>
                                <p:cTn id="41" presetID="18" presetClass="entr" presetSubtype="3" fill="hold" grpId="0" nodeType="withEffect">
                                  <p:stCondLst>
                                    <p:cond delay="400"/>
                                  </p:stCondLst>
                                  <p:childTnLst>
                                    <p:set>
                                      <p:cBhvr>
                                        <p:cTn id="42" dur="1" fill="hold">
                                          <p:stCondLst>
                                            <p:cond delay="0"/>
                                          </p:stCondLst>
                                        </p:cTn>
                                        <p:tgtEl>
                                          <p:spTgt spid="122"/>
                                        </p:tgtEl>
                                        <p:attrNameLst>
                                          <p:attrName>style.visibility</p:attrName>
                                        </p:attrNameLst>
                                      </p:cBhvr>
                                      <p:to>
                                        <p:strVal val="visible"/>
                                      </p:to>
                                    </p:set>
                                    <p:animEffect transition="in" filter="strips(upRight)">
                                      <p:cBhvr>
                                        <p:cTn id="43" dur="1000"/>
                                        <p:tgtEl>
                                          <p:spTgt spid="122"/>
                                        </p:tgtEl>
                                      </p:cBhvr>
                                    </p:animEffect>
                                  </p:childTnLst>
                                </p:cTn>
                              </p:par>
                            </p:childTnLst>
                          </p:cTn>
                        </p:par>
                        <p:par>
                          <p:cTn id="44" fill="hold">
                            <p:stCondLst>
                              <p:cond delay="5800"/>
                            </p:stCondLst>
                            <p:childTnLst>
                              <p:par>
                                <p:cTn id="45" presetID="53" presetClass="entr" presetSubtype="16" fill="hold" grpId="0" nodeType="afterEffect">
                                  <p:stCondLst>
                                    <p:cond delay="0"/>
                                  </p:stCondLst>
                                  <p:childTnLst>
                                    <p:set>
                                      <p:cBhvr>
                                        <p:cTn id="46" dur="1" fill="hold">
                                          <p:stCondLst>
                                            <p:cond delay="0"/>
                                          </p:stCondLst>
                                        </p:cTn>
                                        <p:tgtEl>
                                          <p:spTgt spid="82"/>
                                        </p:tgtEl>
                                        <p:attrNameLst>
                                          <p:attrName>style.visibility</p:attrName>
                                        </p:attrNameLst>
                                      </p:cBhvr>
                                      <p:to>
                                        <p:strVal val="visible"/>
                                      </p:to>
                                    </p:set>
                                    <p:anim calcmode="lin" valueType="num">
                                      <p:cBhvr>
                                        <p:cTn id="47" dur="1000" fill="hold"/>
                                        <p:tgtEl>
                                          <p:spTgt spid="82"/>
                                        </p:tgtEl>
                                        <p:attrNameLst>
                                          <p:attrName>ppt_w</p:attrName>
                                        </p:attrNameLst>
                                      </p:cBhvr>
                                      <p:tavLst>
                                        <p:tav tm="0">
                                          <p:val>
                                            <p:fltVal val="0"/>
                                          </p:val>
                                        </p:tav>
                                        <p:tav tm="100000">
                                          <p:val>
                                            <p:strVal val="#ppt_w"/>
                                          </p:val>
                                        </p:tav>
                                      </p:tavLst>
                                    </p:anim>
                                    <p:anim calcmode="lin" valueType="num">
                                      <p:cBhvr>
                                        <p:cTn id="48" dur="1000" fill="hold"/>
                                        <p:tgtEl>
                                          <p:spTgt spid="82"/>
                                        </p:tgtEl>
                                        <p:attrNameLst>
                                          <p:attrName>ppt_h</p:attrName>
                                        </p:attrNameLst>
                                      </p:cBhvr>
                                      <p:tavLst>
                                        <p:tav tm="0">
                                          <p:val>
                                            <p:fltVal val="0"/>
                                          </p:val>
                                        </p:tav>
                                        <p:tav tm="100000">
                                          <p:val>
                                            <p:strVal val="#ppt_h"/>
                                          </p:val>
                                        </p:tav>
                                      </p:tavLst>
                                    </p:anim>
                                    <p:animEffect transition="in" filter="fade">
                                      <p:cBhvr>
                                        <p:cTn id="49" dur="1000"/>
                                        <p:tgtEl>
                                          <p:spTgt spid="82"/>
                                        </p:tgtEl>
                                      </p:cBhvr>
                                    </p:animEffect>
                                  </p:childTnLst>
                                </p:cTn>
                              </p:par>
                              <p:par>
                                <p:cTn id="50" presetID="47" presetClass="entr" presetSubtype="0" fill="hold" grpId="0" nodeType="withEffect">
                                  <p:stCondLst>
                                    <p:cond delay="0"/>
                                  </p:stCondLst>
                                  <p:childTnLst>
                                    <p:set>
                                      <p:cBhvr>
                                        <p:cTn id="51" dur="1" fill="hold">
                                          <p:stCondLst>
                                            <p:cond delay="0"/>
                                          </p:stCondLst>
                                        </p:cTn>
                                        <p:tgtEl>
                                          <p:spTgt spid="115"/>
                                        </p:tgtEl>
                                        <p:attrNameLst>
                                          <p:attrName>style.visibility</p:attrName>
                                        </p:attrNameLst>
                                      </p:cBhvr>
                                      <p:to>
                                        <p:strVal val="visible"/>
                                      </p:to>
                                    </p:set>
                                    <p:animEffect transition="in" filter="fade">
                                      <p:cBhvr>
                                        <p:cTn id="52" dur="1000"/>
                                        <p:tgtEl>
                                          <p:spTgt spid="115"/>
                                        </p:tgtEl>
                                      </p:cBhvr>
                                    </p:animEffect>
                                    <p:anim calcmode="lin" valueType="num">
                                      <p:cBhvr>
                                        <p:cTn id="53" dur="1000" fill="hold"/>
                                        <p:tgtEl>
                                          <p:spTgt spid="115"/>
                                        </p:tgtEl>
                                        <p:attrNameLst>
                                          <p:attrName>ppt_x</p:attrName>
                                        </p:attrNameLst>
                                      </p:cBhvr>
                                      <p:tavLst>
                                        <p:tav tm="0">
                                          <p:val>
                                            <p:strVal val="#ppt_x"/>
                                          </p:val>
                                        </p:tav>
                                        <p:tav tm="100000">
                                          <p:val>
                                            <p:strVal val="#ppt_x"/>
                                          </p:val>
                                        </p:tav>
                                      </p:tavLst>
                                    </p:anim>
                                    <p:anim calcmode="lin" valueType="num">
                                      <p:cBhvr>
                                        <p:cTn id="54" dur="1000" fill="hold"/>
                                        <p:tgtEl>
                                          <p:spTgt spid="115"/>
                                        </p:tgtEl>
                                        <p:attrNameLst>
                                          <p:attrName>ppt_y</p:attrName>
                                        </p:attrNameLst>
                                      </p:cBhvr>
                                      <p:tavLst>
                                        <p:tav tm="0">
                                          <p:val>
                                            <p:strVal val="#ppt_y-.1"/>
                                          </p:val>
                                        </p:tav>
                                        <p:tav tm="100000">
                                          <p:val>
                                            <p:strVal val="#ppt_y"/>
                                          </p:val>
                                        </p:tav>
                                      </p:tavLst>
                                    </p:anim>
                                  </p:childTnLst>
                                </p:cTn>
                              </p:par>
                            </p:childTnLst>
                          </p:cTn>
                        </p:par>
                        <p:par>
                          <p:cTn id="55" fill="hold">
                            <p:stCondLst>
                              <p:cond delay="6800"/>
                            </p:stCondLst>
                            <p:childTnLst>
                              <p:par>
                                <p:cTn id="56" presetID="22" presetClass="entr" presetSubtype="1" fill="hold" grpId="0" nodeType="afterEffect">
                                  <p:stCondLst>
                                    <p:cond delay="0"/>
                                  </p:stCondLst>
                                  <p:childTnLst>
                                    <p:set>
                                      <p:cBhvr>
                                        <p:cTn id="57" dur="1" fill="hold">
                                          <p:stCondLst>
                                            <p:cond delay="0"/>
                                          </p:stCondLst>
                                        </p:cTn>
                                        <p:tgtEl>
                                          <p:spTgt spid="72"/>
                                        </p:tgtEl>
                                        <p:attrNameLst>
                                          <p:attrName>style.visibility</p:attrName>
                                        </p:attrNameLst>
                                      </p:cBhvr>
                                      <p:to>
                                        <p:strVal val="visible"/>
                                      </p:to>
                                    </p:set>
                                    <p:animEffect transition="in" filter="wipe(up)">
                                      <p:cBhvr>
                                        <p:cTn id="58" dur="500"/>
                                        <p:tgtEl>
                                          <p:spTgt spid="72"/>
                                        </p:tgtEl>
                                      </p:cBhvr>
                                    </p:animEffect>
                                  </p:childTnLst>
                                </p:cTn>
                              </p:par>
                              <p:par>
                                <p:cTn id="59" presetID="18" presetClass="entr" presetSubtype="3" fill="hold" grpId="0" nodeType="withEffect">
                                  <p:stCondLst>
                                    <p:cond delay="400"/>
                                  </p:stCondLst>
                                  <p:childTnLst>
                                    <p:set>
                                      <p:cBhvr>
                                        <p:cTn id="60" dur="1" fill="hold">
                                          <p:stCondLst>
                                            <p:cond delay="0"/>
                                          </p:stCondLst>
                                        </p:cTn>
                                        <p:tgtEl>
                                          <p:spTgt spid="73"/>
                                        </p:tgtEl>
                                        <p:attrNameLst>
                                          <p:attrName>style.visibility</p:attrName>
                                        </p:attrNameLst>
                                      </p:cBhvr>
                                      <p:to>
                                        <p:strVal val="visible"/>
                                      </p:to>
                                    </p:set>
                                    <p:animEffect transition="in" filter="strips(upRight)">
                                      <p:cBhvr>
                                        <p:cTn id="61" dur="1000"/>
                                        <p:tgtEl>
                                          <p:spTgt spid="73"/>
                                        </p:tgtEl>
                                      </p:cBhvr>
                                    </p:animEffect>
                                  </p:childTnLst>
                                </p:cTn>
                              </p:par>
                            </p:childTnLst>
                          </p:cTn>
                        </p:par>
                        <p:par>
                          <p:cTn id="62" fill="hold">
                            <p:stCondLst>
                              <p:cond delay="8200"/>
                            </p:stCondLst>
                            <p:childTnLst>
                              <p:par>
                                <p:cTn id="63" presetID="53" presetClass="entr" presetSubtype="16" fill="hold" grpId="0" nodeType="afterEffect">
                                  <p:stCondLst>
                                    <p:cond delay="0"/>
                                  </p:stCondLst>
                                  <p:childTnLst>
                                    <p:set>
                                      <p:cBhvr>
                                        <p:cTn id="64" dur="1" fill="hold">
                                          <p:stCondLst>
                                            <p:cond delay="0"/>
                                          </p:stCondLst>
                                        </p:cTn>
                                        <p:tgtEl>
                                          <p:spTgt spid="90"/>
                                        </p:tgtEl>
                                        <p:attrNameLst>
                                          <p:attrName>style.visibility</p:attrName>
                                        </p:attrNameLst>
                                      </p:cBhvr>
                                      <p:to>
                                        <p:strVal val="visible"/>
                                      </p:to>
                                    </p:set>
                                    <p:anim calcmode="lin" valueType="num">
                                      <p:cBhvr>
                                        <p:cTn id="65" dur="1000" fill="hold"/>
                                        <p:tgtEl>
                                          <p:spTgt spid="90"/>
                                        </p:tgtEl>
                                        <p:attrNameLst>
                                          <p:attrName>ppt_w</p:attrName>
                                        </p:attrNameLst>
                                      </p:cBhvr>
                                      <p:tavLst>
                                        <p:tav tm="0">
                                          <p:val>
                                            <p:fltVal val="0"/>
                                          </p:val>
                                        </p:tav>
                                        <p:tav tm="100000">
                                          <p:val>
                                            <p:strVal val="#ppt_w"/>
                                          </p:val>
                                        </p:tav>
                                      </p:tavLst>
                                    </p:anim>
                                    <p:anim calcmode="lin" valueType="num">
                                      <p:cBhvr>
                                        <p:cTn id="66" dur="1000" fill="hold"/>
                                        <p:tgtEl>
                                          <p:spTgt spid="90"/>
                                        </p:tgtEl>
                                        <p:attrNameLst>
                                          <p:attrName>ppt_h</p:attrName>
                                        </p:attrNameLst>
                                      </p:cBhvr>
                                      <p:tavLst>
                                        <p:tav tm="0">
                                          <p:val>
                                            <p:fltVal val="0"/>
                                          </p:val>
                                        </p:tav>
                                        <p:tav tm="100000">
                                          <p:val>
                                            <p:strVal val="#ppt_h"/>
                                          </p:val>
                                        </p:tav>
                                      </p:tavLst>
                                    </p:anim>
                                    <p:animEffect transition="in" filter="fade">
                                      <p:cBhvr>
                                        <p:cTn id="67" dur="1000"/>
                                        <p:tgtEl>
                                          <p:spTgt spid="90"/>
                                        </p:tgtEl>
                                      </p:cBhvr>
                                    </p:animEffect>
                                  </p:childTnLst>
                                </p:cTn>
                              </p:par>
                              <p:par>
                                <p:cTn id="68" presetID="47" presetClass="entr" presetSubtype="0" fill="hold" grpId="0" nodeType="withEffect">
                                  <p:stCondLst>
                                    <p:cond delay="0"/>
                                  </p:stCondLst>
                                  <p:childTnLst>
                                    <p:set>
                                      <p:cBhvr>
                                        <p:cTn id="69" dur="1" fill="hold">
                                          <p:stCondLst>
                                            <p:cond delay="0"/>
                                          </p:stCondLst>
                                        </p:cTn>
                                        <p:tgtEl>
                                          <p:spTgt spid="114"/>
                                        </p:tgtEl>
                                        <p:attrNameLst>
                                          <p:attrName>style.visibility</p:attrName>
                                        </p:attrNameLst>
                                      </p:cBhvr>
                                      <p:to>
                                        <p:strVal val="visible"/>
                                      </p:to>
                                    </p:set>
                                    <p:animEffect transition="in" filter="fade">
                                      <p:cBhvr>
                                        <p:cTn id="70" dur="1000"/>
                                        <p:tgtEl>
                                          <p:spTgt spid="114"/>
                                        </p:tgtEl>
                                      </p:cBhvr>
                                    </p:animEffect>
                                    <p:anim calcmode="lin" valueType="num">
                                      <p:cBhvr>
                                        <p:cTn id="71" dur="1000" fill="hold"/>
                                        <p:tgtEl>
                                          <p:spTgt spid="114"/>
                                        </p:tgtEl>
                                        <p:attrNameLst>
                                          <p:attrName>ppt_x</p:attrName>
                                        </p:attrNameLst>
                                      </p:cBhvr>
                                      <p:tavLst>
                                        <p:tav tm="0">
                                          <p:val>
                                            <p:strVal val="#ppt_x"/>
                                          </p:val>
                                        </p:tav>
                                        <p:tav tm="100000">
                                          <p:val>
                                            <p:strVal val="#ppt_x"/>
                                          </p:val>
                                        </p:tav>
                                      </p:tavLst>
                                    </p:anim>
                                    <p:anim calcmode="lin" valueType="num">
                                      <p:cBhvr>
                                        <p:cTn id="72" dur="10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8226" grpId="0" animBg="1"/>
      <p:bldP spid="149" grpId="0" animBg="1"/>
      <p:bldP spid="114" grpId="0"/>
      <p:bldP spid="72" grpId="0" animBg="1"/>
      <p:bldP spid="73" grpId="0" animBg="1"/>
      <p:bldP spid="115" grpId="0"/>
      <p:bldP spid="111" grpId="0"/>
      <p:bldP spid="121" grpId="0" animBg="1"/>
      <p:bldP spid="122" grpId="0" animBg="1"/>
      <p:bldP spid="123" grpId="0"/>
      <p:bldP spid="90" grpId="0" animBg="1"/>
      <p:bldP spid="82" grpId="0" animBg="1"/>
      <p:bldP spid="75" grpId="0" animBg="1"/>
      <p:bldP spid="7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C44D5400-8996-4E0D-849F-B7FE2A801C54}"/>
              </a:ext>
            </a:extLst>
          </p:cNvPr>
          <p:cNvSpPr/>
          <p:nvPr/>
        </p:nvSpPr>
        <p:spPr>
          <a:xfrm>
            <a:off x="914400"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a:extLst>
              <a:ext uri="{FF2B5EF4-FFF2-40B4-BE49-F238E27FC236}">
                <a16:creationId xmlns:a16="http://schemas.microsoft.com/office/drawing/2014/main" id="{A2D8B858-9D66-409B-B93E-9496BEC66900}"/>
              </a:ext>
            </a:extLst>
          </p:cNvPr>
          <p:cNvGrpSpPr/>
          <p:nvPr/>
        </p:nvGrpSpPr>
        <p:grpSpPr>
          <a:xfrm>
            <a:off x="914400" y="1548384"/>
            <a:ext cx="3124200" cy="1088295"/>
            <a:chOff x="914400" y="1548384"/>
            <a:chExt cx="3124200" cy="1088295"/>
          </a:xfrm>
        </p:grpSpPr>
        <p:sp>
          <p:nvSpPr>
            <p:cNvPr id="11" name="Freeform: Shape 10">
              <a:extLst>
                <a:ext uri="{FF2B5EF4-FFF2-40B4-BE49-F238E27FC236}">
                  <a16:creationId xmlns:a16="http://schemas.microsoft.com/office/drawing/2014/main" id="{5CE0D16C-3AFD-4263-BAA3-8D4552FC5834}"/>
                </a:ext>
              </a:extLst>
            </p:cNvPr>
            <p:cNvSpPr/>
            <p:nvPr/>
          </p:nvSpPr>
          <p:spPr>
            <a:xfrm>
              <a:off x="914400"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C12DE54-ACF0-4C43-BC46-A3DA89D50AE8}"/>
                </a:ext>
              </a:extLst>
            </p:cNvPr>
            <p:cNvSpPr txBox="1"/>
            <p:nvPr/>
          </p:nvSpPr>
          <p:spPr>
            <a:xfrm>
              <a:off x="1242060"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3" name="Graphic 12" descr="Microscope">
              <a:extLst>
                <a:ext uri="{FF2B5EF4-FFF2-40B4-BE49-F238E27FC236}">
                  <a16:creationId xmlns:a16="http://schemas.microsoft.com/office/drawing/2014/main" id="{3EFA3AF5-277D-4245-A458-8E3643D17CE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0760" y="1658112"/>
              <a:ext cx="411480" cy="411480"/>
            </a:xfrm>
            <a:prstGeom prst="rect">
              <a:avLst/>
            </a:prstGeom>
          </p:spPr>
        </p:pic>
      </p:grpSp>
      <p:sp>
        <p:nvSpPr>
          <p:cNvPr id="16" name="TextBox 15">
            <a:extLst>
              <a:ext uri="{FF2B5EF4-FFF2-40B4-BE49-F238E27FC236}">
                <a16:creationId xmlns:a16="http://schemas.microsoft.com/office/drawing/2014/main" id="{0C5777FD-7FC0-4504-A172-DE99B920D972}"/>
              </a:ext>
            </a:extLst>
          </p:cNvPr>
          <p:cNvSpPr txBox="1"/>
          <p:nvPr/>
        </p:nvSpPr>
        <p:spPr>
          <a:xfrm>
            <a:off x="1049378" y="2766419"/>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58DF077F-6E8A-464B-AF93-95E19E767852}"/>
              </a:ext>
            </a:extLst>
          </p:cNvPr>
          <p:cNvSpPr txBox="1"/>
          <p:nvPr/>
        </p:nvSpPr>
        <p:spPr>
          <a:xfrm>
            <a:off x="2995012" y="258364"/>
            <a:ext cx="6025078" cy="10058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a:t>
            </a:r>
          </a:p>
          <a:p>
            <a:pPr algn="ctr"/>
            <a:endParaRPr lang="en-US" dirty="0">
              <a:solidFill>
                <a:schemeClr val="bg1"/>
              </a:solidFill>
              <a:latin typeface="Candara" panose="020E0502030303020204" pitchFamily="34" charset="0"/>
            </a:endParaRPr>
          </a:p>
        </p:txBody>
      </p:sp>
      <p:cxnSp>
        <p:nvCxnSpPr>
          <p:cNvPr id="18" name="Straight Connector 17">
            <a:extLst>
              <a:ext uri="{FF2B5EF4-FFF2-40B4-BE49-F238E27FC236}">
                <a16:creationId xmlns:a16="http://schemas.microsoft.com/office/drawing/2014/main" id="{3367AA96-629F-4C74-BA20-75E2EF26766F}"/>
              </a:ext>
            </a:extLst>
          </p:cNvPr>
          <p:cNvCxnSpPr/>
          <p:nvPr/>
        </p:nvCxnSpPr>
        <p:spPr>
          <a:xfrm>
            <a:off x="3407136" y="5486400"/>
            <a:ext cx="548640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37774B2-2511-4DA0-8E38-E0C9968D311F}"/>
              </a:ext>
            </a:extLst>
          </p:cNvPr>
          <p:cNvSpPr txBox="1"/>
          <p:nvPr/>
        </p:nvSpPr>
        <p:spPr>
          <a:xfrm>
            <a:off x="1048086" y="5562600"/>
            <a:ext cx="10204500" cy="1317284"/>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a:t>
            </a:r>
          </a:p>
          <a:p>
            <a:pPr algn="ct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chemeClr val="bg1"/>
              </a:solidFill>
              <a:latin typeface="Candara" panose="020E0502030303020204" pitchFamily="34" charset="0"/>
            </a:endParaRPr>
          </a:p>
        </p:txBody>
      </p:sp>
      <p:sp>
        <p:nvSpPr>
          <p:cNvPr id="30" name="Freeform: Shape 29">
            <a:extLst>
              <a:ext uri="{FF2B5EF4-FFF2-40B4-BE49-F238E27FC236}">
                <a16:creationId xmlns:a16="http://schemas.microsoft.com/office/drawing/2014/main" id="{D1C3DF22-C49E-4115-A459-DB490A105DA8}"/>
              </a:ext>
            </a:extLst>
          </p:cNvPr>
          <p:cNvSpPr/>
          <p:nvPr/>
        </p:nvSpPr>
        <p:spPr>
          <a:xfrm>
            <a:off x="4572002"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134216FE-B082-4D0A-B784-FFF290B0086B}"/>
              </a:ext>
            </a:extLst>
          </p:cNvPr>
          <p:cNvSpPr txBox="1"/>
          <p:nvPr/>
        </p:nvSpPr>
        <p:spPr>
          <a:xfrm>
            <a:off x="4706980"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32" name="Freeform: Shape 31">
            <a:extLst>
              <a:ext uri="{FF2B5EF4-FFF2-40B4-BE49-F238E27FC236}">
                <a16:creationId xmlns:a16="http://schemas.microsoft.com/office/drawing/2014/main" id="{EFEA734D-64DF-4A8B-A3F3-4FC1FF3853FF}"/>
              </a:ext>
            </a:extLst>
          </p:cNvPr>
          <p:cNvSpPr/>
          <p:nvPr/>
        </p:nvSpPr>
        <p:spPr>
          <a:xfrm>
            <a:off x="8229604" y="1550834"/>
            <a:ext cx="3124200" cy="3554566"/>
          </a:xfrm>
          <a:custGeom>
            <a:avLst/>
            <a:gdLst>
              <a:gd name="connsiteX0" fmla="*/ 1562100 w 3124200"/>
              <a:gd name="connsiteY0" fmla="*/ 0 h 3554566"/>
              <a:gd name="connsiteX1" fmla="*/ 2345945 w 3124200"/>
              <a:gd name="connsiteY1" fmla="*/ 425901 h 3554566"/>
              <a:gd name="connsiteX2" fmla="*/ 2358513 w 3124200"/>
              <a:gd name="connsiteY2" fmla="*/ 509016 h 3554566"/>
              <a:gd name="connsiteX3" fmla="*/ 3124200 w 3124200"/>
              <a:gd name="connsiteY3" fmla="*/ 509016 h 3554566"/>
              <a:gd name="connsiteX4" fmla="*/ 3124200 w 3124200"/>
              <a:gd name="connsiteY4" fmla="*/ 966216 h 3554566"/>
              <a:gd name="connsiteX5" fmla="*/ 3124200 w 3124200"/>
              <a:gd name="connsiteY5" fmla="*/ 1088295 h 3554566"/>
              <a:gd name="connsiteX6" fmla="*/ 3124200 w 3124200"/>
              <a:gd name="connsiteY6" fmla="*/ 3554566 h 3554566"/>
              <a:gd name="connsiteX7" fmla="*/ 0 w 3124200"/>
              <a:gd name="connsiteY7" fmla="*/ 3554566 h 3554566"/>
              <a:gd name="connsiteX8" fmla="*/ 0 w 3124200"/>
              <a:gd name="connsiteY8" fmla="*/ 1088295 h 3554566"/>
              <a:gd name="connsiteX9" fmla="*/ 0 w 3124200"/>
              <a:gd name="connsiteY9" fmla="*/ 966216 h 3554566"/>
              <a:gd name="connsiteX10" fmla="*/ 0 w 3124200"/>
              <a:gd name="connsiteY10" fmla="*/ 509016 h 3554566"/>
              <a:gd name="connsiteX11" fmla="*/ 765687 w 3124200"/>
              <a:gd name="connsiteY11" fmla="*/ 509016 h 3554566"/>
              <a:gd name="connsiteX12" fmla="*/ 778255 w 3124200"/>
              <a:gd name="connsiteY12" fmla="*/ 425901 h 3554566"/>
              <a:gd name="connsiteX13" fmla="*/ 1562100 w 3124200"/>
              <a:gd name="connsiteY13" fmla="*/ 0 h 3554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4566">
                <a:moveTo>
                  <a:pt x="1562100" y="0"/>
                </a:moveTo>
                <a:cubicBezTo>
                  <a:pt x="1948748" y="0"/>
                  <a:pt x="2271339" y="182840"/>
                  <a:pt x="2345945" y="425901"/>
                </a:cubicBezTo>
                <a:lnTo>
                  <a:pt x="2358513" y="509016"/>
                </a:lnTo>
                <a:lnTo>
                  <a:pt x="3124200" y="509016"/>
                </a:lnTo>
                <a:lnTo>
                  <a:pt x="3124200" y="966216"/>
                </a:lnTo>
                <a:lnTo>
                  <a:pt x="3124200" y="1088295"/>
                </a:lnTo>
                <a:lnTo>
                  <a:pt x="3124200" y="3554566"/>
                </a:lnTo>
                <a:lnTo>
                  <a:pt x="0" y="355456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5F22D8B-4794-433D-A030-540CBABDDE22}"/>
              </a:ext>
            </a:extLst>
          </p:cNvPr>
          <p:cNvSpPr txBox="1"/>
          <p:nvPr/>
        </p:nvSpPr>
        <p:spPr>
          <a:xfrm>
            <a:off x="8364582"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34" name="Group 33">
            <a:extLst>
              <a:ext uri="{FF2B5EF4-FFF2-40B4-BE49-F238E27FC236}">
                <a16:creationId xmlns:a16="http://schemas.microsoft.com/office/drawing/2014/main" id="{F1577F28-6C7D-493C-AD04-3C5B4A8720DD}"/>
              </a:ext>
            </a:extLst>
          </p:cNvPr>
          <p:cNvGrpSpPr/>
          <p:nvPr/>
        </p:nvGrpSpPr>
        <p:grpSpPr>
          <a:xfrm>
            <a:off x="4572002" y="1548384"/>
            <a:ext cx="3124200" cy="1088295"/>
            <a:chOff x="4572002" y="1548384"/>
            <a:chExt cx="3124200" cy="1088295"/>
          </a:xfrm>
        </p:grpSpPr>
        <p:sp>
          <p:nvSpPr>
            <p:cNvPr id="21" name="Freeform: Shape 20">
              <a:extLst>
                <a:ext uri="{FF2B5EF4-FFF2-40B4-BE49-F238E27FC236}">
                  <a16:creationId xmlns:a16="http://schemas.microsoft.com/office/drawing/2014/main" id="{2846A665-69A9-40D4-830F-EA4789AABBD2}"/>
                </a:ext>
              </a:extLst>
            </p:cNvPr>
            <p:cNvSpPr/>
            <p:nvPr/>
          </p:nvSpPr>
          <p:spPr>
            <a:xfrm>
              <a:off x="4572002"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9F56E856-E8E1-4B45-8FD3-5A875D6B0A3D}"/>
                </a:ext>
              </a:extLst>
            </p:cNvPr>
            <p:cNvSpPr txBox="1"/>
            <p:nvPr/>
          </p:nvSpPr>
          <p:spPr>
            <a:xfrm>
              <a:off x="4899662"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4" name="Graphic 13" descr="Beaker">
              <a:extLst>
                <a:ext uri="{FF2B5EF4-FFF2-40B4-BE49-F238E27FC236}">
                  <a16:creationId xmlns:a16="http://schemas.microsoft.com/office/drawing/2014/main" id="{DB83AC4A-82E5-4810-89B3-6CE0515B316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880002" y="1616810"/>
              <a:ext cx="431995" cy="431995"/>
            </a:xfrm>
            <a:prstGeom prst="rect">
              <a:avLst/>
            </a:prstGeom>
          </p:spPr>
        </p:pic>
      </p:grpSp>
      <p:grpSp>
        <p:nvGrpSpPr>
          <p:cNvPr id="35" name="Group 34">
            <a:extLst>
              <a:ext uri="{FF2B5EF4-FFF2-40B4-BE49-F238E27FC236}">
                <a16:creationId xmlns:a16="http://schemas.microsoft.com/office/drawing/2014/main" id="{3876A1EB-6224-46C4-8FF7-431948970D37}"/>
              </a:ext>
            </a:extLst>
          </p:cNvPr>
          <p:cNvGrpSpPr/>
          <p:nvPr/>
        </p:nvGrpSpPr>
        <p:grpSpPr>
          <a:xfrm>
            <a:off x="8229604" y="1550834"/>
            <a:ext cx="3124200" cy="1088295"/>
            <a:chOff x="8229604" y="1550834"/>
            <a:chExt cx="3124200" cy="1088295"/>
          </a:xfrm>
        </p:grpSpPr>
        <p:sp>
          <p:nvSpPr>
            <p:cNvPr id="25" name="Freeform: Shape 24">
              <a:extLst>
                <a:ext uri="{FF2B5EF4-FFF2-40B4-BE49-F238E27FC236}">
                  <a16:creationId xmlns:a16="http://schemas.microsoft.com/office/drawing/2014/main" id="{C19DD65A-E9E3-47ED-8415-267AA6FC15DE}"/>
                </a:ext>
              </a:extLst>
            </p:cNvPr>
            <p:cNvSpPr/>
            <p:nvPr/>
          </p:nvSpPr>
          <p:spPr>
            <a:xfrm>
              <a:off x="8229604" y="155083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0730F6E6-BE6F-46EF-933B-37C8E70D8D2E}"/>
                </a:ext>
              </a:extLst>
            </p:cNvPr>
            <p:cNvSpPr txBox="1"/>
            <p:nvPr/>
          </p:nvSpPr>
          <p:spPr>
            <a:xfrm>
              <a:off x="8557264" y="218177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5" name="Graphic 14" descr="Medicine">
              <a:extLst>
                <a:ext uri="{FF2B5EF4-FFF2-40B4-BE49-F238E27FC236}">
                  <a16:creationId xmlns:a16="http://schemas.microsoft.com/office/drawing/2014/main" id="{42F87914-F289-4546-8595-2777CB10611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575706" y="1665143"/>
              <a:ext cx="431995" cy="431995"/>
            </a:xfrm>
            <a:prstGeom prst="rect">
              <a:avLst/>
            </a:prstGeom>
          </p:spPr>
        </p:pic>
      </p:grpSp>
    </p:spTree>
    <p:extLst>
      <p:ext uri="{BB962C8B-B14F-4D97-AF65-F5344CB8AC3E}">
        <p14:creationId xmlns:p14="http://schemas.microsoft.com/office/powerpoint/2010/main" val="3161265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2" presetClass="entr" presetSubtype="1"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up)">
                                      <p:cBhvr>
                                        <p:cTn id="17" dur="500"/>
                                        <p:tgtEl>
                                          <p:spTgt spid="33"/>
                                        </p:tgtEl>
                                      </p:cBhvr>
                                    </p:animEffect>
                                  </p:childTnLst>
                                </p:cTn>
                              </p:par>
                            </p:childTnLst>
                          </p:cTn>
                        </p:par>
                        <p:par>
                          <p:cTn id="18" fill="hold">
                            <p:stCondLst>
                              <p:cond delay="2500"/>
                            </p:stCondLst>
                            <p:childTnLst>
                              <p:par>
                                <p:cTn id="19" presetID="22" presetClass="entr" presetSubtype="1"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up)">
                                      <p:cBhvr>
                                        <p:cTn id="21" dur="1000"/>
                                        <p:tgtEl>
                                          <p:spTgt spid="16"/>
                                        </p:tgtEl>
                                      </p:cBhvr>
                                    </p:animEffect>
                                  </p:childTnLst>
                                </p:cTn>
                              </p:par>
                            </p:childTnLst>
                          </p:cTn>
                        </p:par>
                        <p:par>
                          <p:cTn id="22" fill="hold">
                            <p:stCondLst>
                              <p:cond delay="3500"/>
                            </p:stCondLst>
                            <p:childTnLst>
                              <p:par>
                                <p:cTn id="23" presetID="42"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1000"/>
                                        <p:tgtEl>
                                          <p:spTgt spid="30"/>
                                        </p:tgtEl>
                                      </p:cBhvr>
                                    </p:animEffect>
                                    <p:anim calcmode="lin" valueType="num">
                                      <p:cBhvr>
                                        <p:cTn id="26" dur="1000" fill="hold"/>
                                        <p:tgtEl>
                                          <p:spTgt spid="30"/>
                                        </p:tgtEl>
                                        <p:attrNameLst>
                                          <p:attrName>ppt_x</p:attrName>
                                        </p:attrNameLst>
                                      </p:cBhvr>
                                      <p:tavLst>
                                        <p:tav tm="0">
                                          <p:val>
                                            <p:strVal val="#ppt_x"/>
                                          </p:val>
                                        </p:tav>
                                        <p:tav tm="100000">
                                          <p:val>
                                            <p:strVal val="#ppt_x"/>
                                          </p:val>
                                        </p:tav>
                                      </p:tavLst>
                                    </p:anim>
                                    <p:anim calcmode="lin" valueType="num">
                                      <p:cBhvr>
                                        <p:cTn id="27" dur="1000" fill="hold"/>
                                        <p:tgtEl>
                                          <p:spTgt spid="30"/>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1"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up)">
                                      <p:cBhvr>
                                        <p:cTn id="31" dur="500"/>
                                        <p:tgtEl>
                                          <p:spTgt spid="34"/>
                                        </p:tgtEl>
                                      </p:cBhvr>
                                    </p:animEffect>
                                  </p:childTnLst>
                                </p:cTn>
                              </p:par>
                            </p:childTnLst>
                          </p:cTn>
                        </p:par>
                        <p:par>
                          <p:cTn id="32" fill="hold">
                            <p:stCondLst>
                              <p:cond delay="5000"/>
                            </p:stCondLst>
                            <p:childTnLst>
                              <p:par>
                                <p:cTn id="33" presetID="22" presetClass="entr" presetSubtype="1"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up)">
                                      <p:cBhvr>
                                        <p:cTn id="35" dur="1000"/>
                                        <p:tgtEl>
                                          <p:spTgt spid="23"/>
                                        </p:tgtEl>
                                      </p:cBhvr>
                                    </p:animEffect>
                                  </p:childTnLst>
                                </p:cTn>
                              </p:par>
                            </p:childTnLst>
                          </p:cTn>
                        </p:par>
                        <p:par>
                          <p:cTn id="36" fill="hold">
                            <p:stCondLst>
                              <p:cond delay="6000"/>
                            </p:stCondLst>
                            <p:childTnLst>
                              <p:par>
                                <p:cTn id="37" presetID="42" presetClass="entr" presetSubtype="0" fill="hold" grpId="0"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1000"/>
                                        <p:tgtEl>
                                          <p:spTgt spid="32"/>
                                        </p:tgtEl>
                                      </p:cBhvr>
                                    </p:animEffect>
                                    <p:anim calcmode="lin" valueType="num">
                                      <p:cBhvr>
                                        <p:cTn id="40" dur="1000" fill="hold"/>
                                        <p:tgtEl>
                                          <p:spTgt spid="32"/>
                                        </p:tgtEl>
                                        <p:attrNameLst>
                                          <p:attrName>ppt_x</p:attrName>
                                        </p:attrNameLst>
                                      </p:cBhvr>
                                      <p:tavLst>
                                        <p:tav tm="0">
                                          <p:val>
                                            <p:strVal val="#ppt_x"/>
                                          </p:val>
                                        </p:tav>
                                        <p:tav tm="100000">
                                          <p:val>
                                            <p:strVal val="#ppt_x"/>
                                          </p:val>
                                        </p:tav>
                                      </p:tavLst>
                                    </p:anim>
                                    <p:anim calcmode="lin" valueType="num">
                                      <p:cBhvr>
                                        <p:cTn id="41" dur="1000" fill="hold"/>
                                        <p:tgtEl>
                                          <p:spTgt spid="32"/>
                                        </p:tgtEl>
                                        <p:attrNameLst>
                                          <p:attrName>ppt_y</p:attrName>
                                        </p:attrNameLst>
                                      </p:cBhvr>
                                      <p:tavLst>
                                        <p:tav tm="0">
                                          <p:val>
                                            <p:strVal val="#ppt_y+.1"/>
                                          </p:val>
                                        </p:tav>
                                        <p:tav tm="100000">
                                          <p:val>
                                            <p:strVal val="#ppt_y"/>
                                          </p:val>
                                        </p:tav>
                                      </p:tavLst>
                                    </p:anim>
                                  </p:childTnLst>
                                </p:cTn>
                              </p:par>
                            </p:childTnLst>
                          </p:cTn>
                        </p:par>
                        <p:par>
                          <p:cTn id="42" fill="hold">
                            <p:stCondLst>
                              <p:cond delay="7000"/>
                            </p:stCondLst>
                            <p:childTnLst>
                              <p:par>
                                <p:cTn id="43" presetID="22" presetClass="entr" presetSubtype="1"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up)">
                                      <p:cBhvr>
                                        <p:cTn id="45" dur="500"/>
                                        <p:tgtEl>
                                          <p:spTgt spid="35"/>
                                        </p:tgtEl>
                                      </p:cBhvr>
                                    </p:animEffect>
                                  </p:childTnLst>
                                </p:cTn>
                              </p:par>
                            </p:childTnLst>
                          </p:cTn>
                        </p:par>
                        <p:par>
                          <p:cTn id="46" fill="hold">
                            <p:stCondLst>
                              <p:cond delay="7500"/>
                            </p:stCondLst>
                            <p:childTnLst>
                              <p:par>
                                <p:cTn id="47" presetID="22" presetClass="entr" presetSubtype="1"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up)">
                                      <p:cBhvr>
                                        <p:cTn id="49" dur="1000"/>
                                        <p:tgtEl>
                                          <p:spTgt spid="27"/>
                                        </p:tgtEl>
                                      </p:cBhvr>
                                    </p:animEffect>
                                  </p:childTnLst>
                                </p:cTn>
                              </p:par>
                            </p:childTnLst>
                          </p:cTn>
                        </p:par>
                        <p:par>
                          <p:cTn id="50" fill="hold">
                            <p:stCondLst>
                              <p:cond delay="8500"/>
                            </p:stCondLst>
                            <p:childTnLst>
                              <p:par>
                                <p:cTn id="51" presetID="16" presetClass="entr" presetSubtype="37"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barn(outVertical)">
                                      <p:cBhvr>
                                        <p:cTn id="53" dur="1000"/>
                                        <p:tgtEl>
                                          <p:spTgt spid="18"/>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anim calcmode="lin" valueType="num">
                                      <p:cBhvr>
                                        <p:cTn id="57" dur="1000" fill="hold"/>
                                        <p:tgtEl>
                                          <p:spTgt spid="19"/>
                                        </p:tgtEl>
                                        <p:attrNameLst>
                                          <p:attrName>ppt_x</p:attrName>
                                        </p:attrNameLst>
                                      </p:cBhvr>
                                      <p:tavLst>
                                        <p:tav tm="0">
                                          <p:val>
                                            <p:strVal val="#ppt_x"/>
                                          </p:val>
                                        </p:tav>
                                        <p:tav tm="100000">
                                          <p:val>
                                            <p:strVal val="#ppt_x"/>
                                          </p:val>
                                        </p:tav>
                                      </p:tavLst>
                                    </p:anim>
                                    <p:anim calcmode="lin" valueType="num">
                                      <p:cBhvr>
                                        <p:cTn id="5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6" grpId="0"/>
      <p:bldP spid="17" grpId="0"/>
      <p:bldP spid="19" grpId="0"/>
      <p:bldP spid="30" grpId="0" animBg="1"/>
      <p:bldP spid="23" grpId="0"/>
      <p:bldP spid="32" grpId="0" animBg="1"/>
      <p:bldP spid="27"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1" name="Partial Circle 20">
            <a:extLst>
              <a:ext uri="{FF2B5EF4-FFF2-40B4-BE49-F238E27FC236}">
                <a16:creationId xmlns:a16="http://schemas.microsoft.com/office/drawing/2014/main" id="{7CD01A7B-EBE5-4B5E-BC15-CE25C121AAF4}"/>
              </a:ext>
            </a:extLst>
          </p:cNvPr>
          <p:cNvSpPr>
            <a:spLocks noChangeAspect="1"/>
          </p:cNvSpPr>
          <p:nvPr/>
        </p:nvSpPr>
        <p:spPr>
          <a:xfrm rot="600000" flipV="1">
            <a:off x="4781153" y="3601271"/>
            <a:ext cx="1963615" cy="1963615"/>
          </a:xfrm>
          <a:prstGeom prst="pie">
            <a:avLst>
              <a:gd name="adj1" fmla="val 14622770"/>
              <a:gd name="adj2" fmla="val 5331151"/>
            </a:avLst>
          </a:pr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8" name="Partial Circle 17">
            <a:extLst>
              <a:ext uri="{FF2B5EF4-FFF2-40B4-BE49-F238E27FC236}">
                <a16:creationId xmlns:a16="http://schemas.microsoft.com/office/drawing/2014/main" id="{C2E94FAB-66E6-4A2B-AB07-C5AD68082AEA}"/>
              </a:ext>
            </a:extLst>
          </p:cNvPr>
          <p:cNvSpPr>
            <a:spLocks noChangeAspect="1"/>
          </p:cNvSpPr>
          <p:nvPr/>
        </p:nvSpPr>
        <p:spPr>
          <a:xfrm rot="600000" flipV="1">
            <a:off x="2106372" y="3567843"/>
            <a:ext cx="1963615" cy="1963615"/>
          </a:xfrm>
          <a:prstGeom prst="pie">
            <a:avLst>
              <a:gd name="adj1" fmla="val 12275353"/>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rot="600000" flipV="1">
            <a:off x="3479214" y="1303927"/>
            <a:ext cx="1963615" cy="1963615"/>
          </a:xfrm>
          <a:prstGeom prst="pie">
            <a:avLst>
              <a:gd name="adj1" fmla="val 9271275"/>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8" name="Group 37">
            <a:extLst>
              <a:ext uri="{FF2B5EF4-FFF2-40B4-BE49-F238E27FC236}">
                <a16:creationId xmlns:a16="http://schemas.microsoft.com/office/drawing/2014/main" id="{7F9FBB91-5452-4A9B-BAB1-11D6045A1CEE}"/>
              </a:ext>
            </a:extLst>
          </p:cNvPr>
          <p:cNvGrpSpPr/>
          <p:nvPr/>
        </p:nvGrpSpPr>
        <p:grpSpPr>
          <a:xfrm>
            <a:off x="1371600" y="2835547"/>
            <a:ext cx="3455963" cy="3455962"/>
            <a:chOff x="1371600" y="2835547"/>
            <a:chExt cx="3455963" cy="3455962"/>
          </a:xfrm>
        </p:grpSpPr>
        <p:sp>
          <p:nvSpPr>
            <p:cNvPr id="23" name="Freeform: Shape 22">
              <a:extLst>
                <a:ext uri="{FF2B5EF4-FFF2-40B4-BE49-F238E27FC236}">
                  <a16:creationId xmlns:a16="http://schemas.microsoft.com/office/drawing/2014/main" id="{4223CF9A-0798-4C3B-AF25-D90CA39B9214}"/>
                </a:ext>
              </a:extLst>
            </p:cNvPr>
            <p:cNvSpPr>
              <a:spLocks noChangeAspect="1"/>
            </p:cNvSpPr>
            <p:nvPr/>
          </p:nvSpPr>
          <p:spPr>
            <a:xfrm>
              <a:off x="1371600" y="2835547"/>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193B01-CCBC-47D5-B198-3D84088963FC}"/>
                </a:ext>
              </a:extLst>
            </p:cNvPr>
            <p:cNvSpPr txBox="1"/>
            <p:nvPr/>
          </p:nvSpPr>
          <p:spPr>
            <a:xfrm>
              <a:off x="1503422" y="4246280"/>
              <a:ext cx="640080" cy="800219"/>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03</a:t>
              </a:r>
            </a:p>
            <a:p>
              <a:pPr algn="ctr"/>
              <a:r>
                <a:rPr lang="en-US" sz="900" b="1" dirty="0">
                  <a:solidFill>
                    <a:srgbClr val="4D4D4D"/>
                  </a:solidFill>
                </a:rPr>
                <a:t>OPTION</a:t>
              </a:r>
            </a:p>
          </p:txBody>
        </p:sp>
        <p:sp>
          <p:nvSpPr>
            <p:cNvPr id="19" name="Oval 18">
              <a:extLst>
                <a:ext uri="{FF2B5EF4-FFF2-40B4-BE49-F238E27FC236}">
                  <a16:creationId xmlns:a16="http://schemas.microsoft.com/office/drawing/2014/main" id="{A44EC1A2-2296-420B-9FE9-586E079B3F61}"/>
                </a:ext>
              </a:extLst>
            </p:cNvPr>
            <p:cNvSpPr/>
            <p:nvPr/>
          </p:nvSpPr>
          <p:spPr>
            <a:xfrm>
              <a:off x="2313380" y="3776110"/>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7A4E3EF0-FBE6-4182-A35E-AF833709FAB3}"/>
              </a:ext>
            </a:extLst>
          </p:cNvPr>
          <p:cNvGrpSpPr/>
          <p:nvPr/>
        </p:nvGrpSpPr>
        <p:grpSpPr>
          <a:xfrm>
            <a:off x="4042117" y="2859992"/>
            <a:ext cx="3455963" cy="3455962"/>
            <a:chOff x="4042117" y="2859992"/>
            <a:chExt cx="3455963" cy="3455962"/>
          </a:xfrm>
        </p:grpSpPr>
        <p:sp>
          <p:nvSpPr>
            <p:cNvPr id="11" name="Freeform: Shape 10">
              <a:extLst>
                <a:ext uri="{FF2B5EF4-FFF2-40B4-BE49-F238E27FC236}">
                  <a16:creationId xmlns:a16="http://schemas.microsoft.com/office/drawing/2014/main" id="{6665F686-4452-4E1F-9C9D-332FE4D19699}"/>
                </a:ext>
              </a:extLst>
            </p:cNvPr>
            <p:cNvSpPr>
              <a:spLocks noChangeAspect="1"/>
            </p:cNvSpPr>
            <p:nvPr/>
          </p:nvSpPr>
          <p:spPr>
            <a:xfrm>
              <a:off x="4042117" y="2859992"/>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2B19D82B-3BE0-4687-8230-A7645F8FC311}"/>
                </a:ext>
              </a:extLst>
            </p:cNvPr>
            <p:cNvSpPr txBox="1"/>
            <p:nvPr/>
          </p:nvSpPr>
          <p:spPr>
            <a:xfrm>
              <a:off x="6749151" y="4246279"/>
              <a:ext cx="640080" cy="800219"/>
            </a:xfrm>
            <a:prstGeom prst="rect">
              <a:avLst/>
            </a:prstGeom>
            <a:noFill/>
            <a:effectLst/>
          </p:spPr>
          <p:txBody>
            <a:bodyPr wrap="square" rtlCol="0">
              <a:spAutoFit/>
            </a:bodyPr>
            <a:lstStyle/>
            <a:p>
              <a:pPr algn="ctr"/>
              <a:r>
                <a:rPr lang="en-US" sz="2800" dirty="0">
                  <a:solidFill>
                    <a:srgbClr val="4D4D4D"/>
                  </a:solidFill>
                  <a:latin typeface="Bernard MT Condensed" panose="02050806060905020404" pitchFamily="18" charset="0"/>
                </a:rPr>
                <a:t>02</a:t>
              </a:r>
            </a:p>
            <a:p>
              <a:pPr algn="ctr"/>
              <a:r>
                <a:rPr lang="en-US" sz="900" b="1" dirty="0">
                  <a:solidFill>
                    <a:srgbClr val="4D4D4D"/>
                  </a:solidFill>
                </a:rPr>
                <a:t>OPTION</a:t>
              </a:r>
            </a:p>
          </p:txBody>
        </p:sp>
        <p:sp>
          <p:nvSpPr>
            <p:cNvPr id="22" name="Oval 21">
              <a:extLst>
                <a:ext uri="{FF2B5EF4-FFF2-40B4-BE49-F238E27FC236}">
                  <a16:creationId xmlns:a16="http://schemas.microsoft.com/office/drawing/2014/main" id="{CEF7CA65-23C5-40F2-AA41-5DAD7117084A}"/>
                </a:ext>
              </a:extLst>
            </p:cNvPr>
            <p:cNvSpPr/>
            <p:nvPr/>
          </p:nvSpPr>
          <p:spPr>
            <a:xfrm>
              <a:off x="4991752" y="3791881"/>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36">
            <a:extLst>
              <a:ext uri="{FF2B5EF4-FFF2-40B4-BE49-F238E27FC236}">
                <a16:creationId xmlns:a16="http://schemas.microsoft.com/office/drawing/2014/main" id="{32898FE8-B99D-4621-9706-3DC105EA2AB9}"/>
              </a:ext>
            </a:extLst>
          </p:cNvPr>
          <p:cNvGrpSpPr/>
          <p:nvPr/>
        </p:nvGrpSpPr>
        <p:grpSpPr>
          <a:xfrm>
            <a:off x="2733040" y="542045"/>
            <a:ext cx="3455963" cy="3455962"/>
            <a:chOff x="2733040" y="542045"/>
            <a:chExt cx="3455963" cy="3455962"/>
          </a:xfrm>
        </p:grpSpPr>
        <p:sp>
          <p:nvSpPr>
            <p:cNvPr id="10" name="Freeform: Shape 9">
              <a:extLst>
                <a:ext uri="{FF2B5EF4-FFF2-40B4-BE49-F238E27FC236}">
                  <a16:creationId xmlns:a16="http://schemas.microsoft.com/office/drawing/2014/main" id="{FF4B5AD5-2629-40DE-BC09-84D5D29F390B}"/>
                </a:ext>
              </a:extLst>
            </p:cNvPr>
            <p:cNvSpPr>
              <a:spLocks noChangeAspect="1"/>
            </p:cNvSpPr>
            <p:nvPr/>
          </p:nvSpPr>
          <p:spPr>
            <a:xfrm>
              <a:off x="2733040" y="542045"/>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52206CAA-7C08-46D7-8711-75FC338C63D2}"/>
                </a:ext>
              </a:extLst>
            </p:cNvPr>
            <p:cNvSpPr txBox="1"/>
            <p:nvPr/>
          </p:nvSpPr>
          <p:spPr>
            <a:xfrm>
              <a:off x="4164733" y="612984"/>
              <a:ext cx="640080" cy="800219"/>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01</a:t>
              </a:r>
            </a:p>
            <a:p>
              <a:pPr algn="ctr"/>
              <a:r>
                <a:rPr lang="en-US" sz="900" b="1" dirty="0">
                  <a:solidFill>
                    <a:srgbClr val="4D4D4D"/>
                  </a:solidFill>
                </a:rPr>
                <a:t>OPTION</a:t>
              </a:r>
            </a:p>
          </p:txBody>
        </p:sp>
        <p:sp>
          <p:nvSpPr>
            <p:cNvPr id="2" name="Oval 1">
              <a:extLst>
                <a:ext uri="{FF2B5EF4-FFF2-40B4-BE49-F238E27FC236}">
                  <a16:creationId xmlns:a16="http://schemas.microsoft.com/office/drawing/2014/main" id="{369B58FE-151E-4CDA-824F-FFE2751829AF}"/>
                </a:ext>
              </a:extLst>
            </p:cNvPr>
            <p:cNvSpPr/>
            <p:nvPr/>
          </p:nvSpPr>
          <p:spPr>
            <a:xfrm>
              <a:off x="3675575" y="1494832"/>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15AE5F7B-2DE7-4B24-BC73-766F85965EF7}"/>
              </a:ext>
            </a:extLst>
          </p:cNvPr>
          <p:cNvSpPr>
            <a:spLocks noChangeAspect="1"/>
          </p:cNvSpPr>
          <p:nvPr/>
        </p:nvSpPr>
        <p:spPr>
          <a:xfrm>
            <a:off x="1411786" y="2827693"/>
            <a:ext cx="2477821" cy="1585432"/>
          </a:xfrm>
          <a:custGeom>
            <a:avLst/>
            <a:gdLst>
              <a:gd name="connsiteX0" fmla="*/ 1964896 w 2884628"/>
              <a:gd name="connsiteY0" fmla="*/ 0 h 1845727"/>
              <a:gd name="connsiteX1" fmla="*/ 2837043 w 2884628"/>
              <a:gd name="connsiteY1" fmla="*/ 198374 h 1845727"/>
              <a:gd name="connsiteX2" fmla="*/ 2884628 w 2884628"/>
              <a:gd name="connsiteY2" fmla="*/ 224592 h 1845727"/>
              <a:gd name="connsiteX3" fmla="*/ 2427264 w 2884628"/>
              <a:gd name="connsiteY3" fmla="*/ 1020677 h 1845727"/>
              <a:gd name="connsiteX4" fmla="*/ 2342178 w 2884628"/>
              <a:gd name="connsiteY4" fmla="*/ 980983 h 1845727"/>
              <a:gd name="connsiteX5" fmla="*/ 1964896 w 2884628"/>
              <a:gd name="connsiteY5" fmla="*/ 914400 h 1845727"/>
              <a:gd name="connsiteX6" fmla="*/ 889909 w 2884628"/>
              <a:gd name="connsiteY6" fmla="*/ 1790540 h 1845727"/>
              <a:gd name="connsiteX7" fmla="*/ 884346 w 2884628"/>
              <a:gd name="connsiteY7" fmla="*/ 1845727 h 1845727"/>
              <a:gd name="connsiteX8" fmla="*/ 0 w 2884628"/>
              <a:gd name="connsiteY8" fmla="*/ 1584613 h 1845727"/>
              <a:gd name="connsiteX9" fmla="*/ 36452 w 2884628"/>
              <a:gd name="connsiteY9" fmla="*/ 1437152 h 1845727"/>
              <a:gd name="connsiteX10" fmla="*/ 1964896 w 2884628"/>
              <a:gd name="connsiteY10" fmla="*/ 0 h 184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84628" h="1845727">
                <a:moveTo>
                  <a:pt x="1964896" y="0"/>
                </a:moveTo>
                <a:cubicBezTo>
                  <a:pt x="2277371" y="0"/>
                  <a:pt x="2573206" y="71244"/>
                  <a:pt x="2837043" y="198374"/>
                </a:cubicBezTo>
                <a:lnTo>
                  <a:pt x="2884628" y="224592"/>
                </a:lnTo>
                <a:lnTo>
                  <a:pt x="2427264" y="1020677"/>
                </a:lnTo>
                <a:lnTo>
                  <a:pt x="2342178" y="980983"/>
                </a:lnTo>
                <a:cubicBezTo>
                  <a:pt x="2224536" y="937908"/>
                  <a:pt x="2097461" y="914400"/>
                  <a:pt x="1964896" y="914400"/>
                </a:cubicBezTo>
                <a:cubicBezTo>
                  <a:pt x="1434637" y="914400"/>
                  <a:pt x="992226" y="1290528"/>
                  <a:pt x="889909" y="1790540"/>
                </a:cubicBezTo>
                <a:lnTo>
                  <a:pt x="884346" y="1845727"/>
                </a:lnTo>
                <a:lnTo>
                  <a:pt x="0" y="1584613"/>
                </a:lnTo>
                <a:lnTo>
                  <a:pt x="36452" y="1437152"/>
                </a:lnTo>
                <a:cubicBezTo>
                  <a:pt x="283684" y="606066"/>
                  <a:pt x="1053513" y="0"/>
                  <a:pt x="1964896" y="0"/>
                </a:cubicBezTo>
                <a:close/>
              </a:path>
            </a:pathLst>
          </a:custGeom>
          <a:solidFill>
            <a:schemeClr val="bg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 name="Graphic 29" descr="Microscope">
            <a:extLst>
              <a:ext uri="{FF2B5EF4-FFF2-40B4-BE49-F238E27FC236}">
                <a16:creationId xmlns:a16="http://schemas.microsoft.com/office/drawing/2014/main" id="{3D65DA8A-4488-42BA-BF11-D52C51E80C6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14099" y="1592693"/>
            <a:ext cx="411480" cy="411480"/>
          </a:xfrm>
          <a:prstGeom prst="rect">
            <a:avLst/>
          </a:prstGeom>
        </p:spPr>
      </p:pic>
      <p:pic>
        <p:nvPicPr>
          <p:cNvPr id="31" name="Graphic 30" descr="Beaker">
            <a:extLst>
              <a:ext uri="{FF2B5EF4-FFF2-40B4-BE49-F238E27FC236}">
                <a16:creationId xmlns:a16="http://schemas.microsoft.com/office/drawing/2014/main" id="{71847BBF-B252-4227-91A1-7FF928A9D32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54100" y="3886234"/>
            <a:ext cx="431995" cy="431995"/>
          </a:xfrm>
          <a:prstGeom prst="rect">
            <a:avLst/>
          </a:prstGeom>
        </p:spPr>
      </p:pic>
      <p:pic>
        <p:nvPicPr>
          <p:cNvPr id="32" name="Graphic 31" descr="Medicine">
            <a:extLst>
              <a:ext uri="{FF2B5EF4-FFF2-40B4-BE49-F238E27FC236}">
                <a16:creationId xmlns:a16="http://schemas.microsoft.com/office/drawing/2014/main" id="{2FCE6433-0D62-4293-945B-784C5751684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2182" y="3946037"/>
            <a:ext cx="431995" cy="431995"/>
          </a:xfrm>
          <a:prstGeom prst="rect">
            <a:avLst/>
          </a:prstGeom>
        </p:spPr>
      </p:pic>
      <p:sp>
        <p:nvSpPr>
          <p:cNvPr id="33" name="TextBox 32">
            <a:extLst>
              <a:ext uri="{FF2B5EF4-FFF2-40B4-BE49-F238E27FC236}">
                <a16:creationId xmlns:a16="http://schemas.microsoft.com/office/drawing/2014/main" id="{EA03E342-6ECA-463F-BBEA-AA94EBD4A351}"/>
              </a:ext>
            </a:extLst>
          </p:cNvPr>
          <p:cNvSpPr txBox="1"/>
          <p:nvPr/>
        </p:nvSpPr>
        <p:spPr>
          <a:xfrm>
            <a:off x="3786807" y="2044306"/>
            <a:ext cx="145966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82%</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34" name="TextBox 33">
            <a:extLst>
              <a:ext uri="{FF2B5EF4-FFF2-40B4-BE49-F238E27FC236}">
                <a16:creationId xmlns:a16="http://schemas.microsoft.com/office/drawing/2014/main" id="{BC597CDE-D839-4300-9976-612966A36CBF}"/>
              </a:ext>
            </a:extLst>
          </p:cNvPr>
          <p:cNvSpPr txBox="1"/>
          <p:nvPr/>
        </p:nvSpPr>
        <p:spPr>
          <a:xfrm>
            <a:off x="5031440" y="4391654"/>
            <a:ext cx="146304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64%</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35" name="TextBox 34">
            <a:extLst>
              <a:ext uri="{FF2B5EF4-FFF2-40B4-BE49-F238E27FC236}">
                <a16:creationId xmlns:a16="http://schemas.microsoft.com/office/drawing/2014/main" id="{560B48E2-E2B2-403C-9321-1C607310B132}"/>
              </a:ext>
            </a:extLst>
          </p:cNvPr>
          <p:cNvSpPr txBox="1"/>
          <p:nvPr/>
        </p:nvSpPr>
        <p:spPr>
          <a:xfrm>
            <a:off x="2367306" y="4391654"/>
            <a:ext cx="146304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72%</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41" name="TextBox 40">
            <a:extLst>
              <a:ext uri="{FF2B5EF4-FFF2-40B4-BE49-F238E27FC236}">
                <a16:creationId xmlns:a16="http://schemas.microsoft.com/office/drawing/2014/main" id="{D812C66A-F9E1-48F9-82AC-933E8BC1CB2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43128DF-36F6-4440-8A0B-12552041C6D8}"/>
              </a:ext>
            </a:extLst>
          </p:cNvPr>
          <p:cNvSpPr txBox="1"/>
          <p:nvPr/>
        </p:nvSpPr>
        <p:spPr>
          <a:xfrm>
            <a:off x="7985760" y="2971800"/>
            <a:ext cx="3749040" cy="360098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407331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animEffect transition="in" filter="fade">
                                      <p:cBhvr>
                                        <p:cTn id="11" dur="750"/>
                                        <p:tgtEl>
                                          <p:spTgt spid="42">
                                            <p:txEl>
                                              <p:pRg st="0" end="0"/>
                                            </p:txEl>
                                          </p:spTgt>
                                        </p:tgtEl>
                                      </p:cBhvr>
                                    </p:animEffect>
                                    <p:anim calcmode="lin" valueType="num">
                                      <p:cBhvr>
                                        <p:cTn id="12"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3" dur="7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42">
                                            <p:txEl>
                                              <p:pRg st="2" end="2"/>
                                            </p:txEl>
                                          </p:spTgt>
                                        </p:tgtEl>
                                        <p:attrNameLst>
                                          <p:attrName>style.visibility</p:attrName>
                                        </p:attrNameLst>
                                      </p:cBhvr>
                                      <p:to>
                                        <p:strVal val="visible"/>
                                      </p:to>
                                    </p:set>
                                    <p:animEffect transition="in" filter="fade">
                                      <p:cBhvr>
                                        <p:cTn id="17" dur="750"/>
                                        <p:tgtEl>
                                          <p:spTgt spid="42">
                                            <p:txEl>
                                              <p:pRg st="2" end="2"/>
                                            </p:txEl>
                                          </p:spTgt>
                                        </p:tgtEl>
                                      </p:cBhvr>
                                    </p:animEffect>
                                    <p:anim calcmode="lin" valueType="num">
                                      <p:cBhvr>
                                        <p:cTn id="18" dur="75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9" dur="75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42">
                                            <p:txEl>
                                              <p:pRg st="4" end="4"/>
                                            </p:txEl>
                                          </p:spTgt>
                                        </p:tgtEl>
                                        <p:attrNameLst>
                                          <p:attrName>style.visibility</p:attrName>
                                        </p:attrNameLst>
                                      </p:cBhvr>
                                      <p:to>
                                        <p:strVal val="visible"/>
                                      </p:to>
                                    </p:set>
                                    <p:animEffect transition="in" filter="fade">
                                      <p:cBhvr>
                                        <p:cTn id="23" dur="750"/>
                                        <p:tgtEl>
                                          <p:spTgt spid="42">
                                            <p:txEl>
                                              <p:pRg st="4" end="4"/>
                                            </p:txEl>
                                          </p:spTgt>
                                        </p:tgtEl>
                                      </p:cBhvr>
                                    </p:animEffect>
                                    <p:anim calcmode="lin" valueType="num">
                                      <p:cBhvr>
                                        <p:cTn id="24" dur="750" fill="hold"/>
                                        <p:tgtEl>
                                          <p:spTgt spid="42">
                                            <p:txEl>
                                              <p:pRg st="4" end="4"/>
                                            </p:txEl>
                                          </p:spTgt>
                                        </p:tgtEl>
                                        <p:attrNameLst>
                                          <p:attrName>ppt_x</p:attrName>
                                        </p:attrNameLst>
                                      </p:cBhvr>
                                      <p:tavLst>
                                        <p:tav tm="0">
                                          <p:val>
                                            <p:strVal val="#ppt_x"/>
                                          </p:val>
                                        </p:tav>
                                        <p:tav tm="100000">
                                          <p:val>
                                            <p:strVal val="#ppt_x"/>
                                          </p:val>
                                        </p:tav>
                                      </p:tavLst>
                                    </p:anim>
                                    <p:anim calcmode="lin" valueType="num">
                                      <p:cBhvr>
                                        <p:cTn id="25" dur="750" fill="hold"/>
                                        <p:tgtEl>
                                          <p:spTgt spid="42">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42">
                                            <p:txEl>
                                              <p:pRg st="5" end="5"/>
                                            </p:txEl>
                                          </p:spTgt>
                                        </p:tgtEl>
                                        <p:attrNameLst>
                                          <p:attrName>style.visibility</p:attrName>
                                        </p:attrNameLst>
                                      </p:cBhvr>
                                      <p:to>
                                        <p:strVal val="visible"/>
                                      </p:to>
                                    </p:set>
                                    <p:animEffect transition="in" filter="fade">
                                      <p:cBhvr>
                                        <p:cTn id="29" dur="750"/>
                                        <p:tgtEl>
                                          <p:spTgt spid="42">
                                            <p:txEl>
                                              <p:pRg st="5" end="5"/>
                                            </p:txEl>
                                          </p:spTgt>
                                        </p:tgtEl>
                                      </p:cBhvr>
                                    </p:animEffect>
                                    <p:anim calcmode="lin" valueType="num">
                                      <p:cBhvr>
                                        <p:cTn id="30" dur="750" fill="hold"/>
                                        <p:tgtEl>
                                          <p:spTgt spid="42">
                                            <p:txEl>
                                              <p:pRg st="5" end="5"/>
                                            </p:txEl>
                                          </p:spTgt>
                                        </p:tgtEl>
                                        <p:attrNameLst>
                                          <p:attrName>ppt_x</p:attrName>
                                        </p:attrNameLst>
                                      </p:cBhvr>
                                      <p:tavLst>
                                        <p:tav tm="0">
                                          <p:val>
                                            <p:strVal val="#ppt_x"/>
                                          </p:val>
                                        </p:tav>
                                        <p:tav tm="100000">
                                          <p:val>
                                            <p:strVal val="#ppt_x"/>
                                          </p:val>
                                        </p:tav>
                                      </p:tavLst>
                                    </p:anim>
                                    <p:anim calcmode="lin" valueType="num">
                                      <p:cBhvr>
                                        <p:cTn id="31" dur="750" fill="hold"/>
                                        <p:tgtEl>
                                          <p:spTgt spid="4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2">
                                            <p:txEl>
                                              <p:pRg st="6" end="6"/>
                                            </p:txEl>
                                          </p:spTgt>
                                        </p:tgtEl>
                                        <p:attrNameLst>
                                          <p:attrName>style.visibility</p:attrName>
                                        </p:attrNameLst>
                                      </p:cBhvr>
                                      <p:to>
                                        <p:strVal val="visible"/>
                                      </p:to>
                                    </p:set>
                                    <p:animEffect transition="in" filter="fade">
                                      <p:cBhvr>
                                        <p:cTn id="35" dur="750"/>
                                        <p:tgtEl>
                                          <p:spTgt spid="42">
                                            <p:txEl>
                                              <p:pRg st="6" end="6"/>
                                            </p:txEl>
                                          </p:spTgt>
                                        </p:tgtEl>
                                      </p:cBhvr>
                                    </p:animEffect>
                                    <p:anim calcmode="lin" valueType="num">
                                      <p:cBhvr>
                                        <p:cTn id="36" dur="750" fill="hold"/>
                                        <p:tgtEl>
                                          <p:spTgt spid="42">
                                            <p:txEl>
                                              <p:pRg st="6" end="6"/>
                                            </p:txEl>
                                          </p:spTgt>
                                        </p:tgtEl>
                                        <p:attrNameLst>
                                          <p:attrName>ppt_x</p:attrName>
                                        </p:attrNameLst>
                                      </p:cBhvr>
                                      <p:tavLst>
                                        <p:tav tm="0">
                                          <p:val>
                                            <p:strVal val="#ppt_x"/>
                                          </p:val>
                                        </p:tav>
                                        <p:tav tm="100000">
                                          <p:val>
                                            <p:strVal val="#ppt_x"/>
                                          </p:val>
                                        </p:tav>
                                      </p:tavLst>
                                    </p:anim>
                                    <p:anim calcmode="lin" valueType="num">
                                      <p:cBhvr>
                                        <p:cTn id="37" dur="750" fill="hold"/>
                                        <p:tgtEl>
                                          <p:spTgt spid="42">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42" presetClass="entr" presetSubtype="0" fill="hold" grpId="0" nodeType="afterEffect">
                                  <p:stCondLst>
                                    <p:cond delay="0"/>
                                  </p:stCondLst>
                                  <p:childTnLst>
                                    <p:set>
                                      <p:cBhvr>
                                        <p:cTn id="40" dur="1" fill="hold">
                                          <p:stCondLst>
                                            <p:cond delay="0"/>
                                          </p:stCondLst>
                                        </p:cTn>
                                        <p:tgtEl>
                                          <p:spTgt spid="42">
                                            <p:txEl>
                                              <p:pRg st="7" end="7"/>
                                            </p:txEl>
                                          </p:spTgt>
                                        </p:tgtEl>
                                        <p:attrNameLst>
                                          <p:attrName>style.visibility</p:attrName>
                                        </p:attrNameLst>
                                      </p:cBhvr>
                                      <p:to>
                                        <p:strVal val="visible"/>
                                      </p:to>
                                    </p:set>
                                    <p:animEffect transition="in" filter="fade">
                                      <p:cBhvr>
                                        <p:cTn id="41" dur="750"/>
                                        <p:tgtEl>
                                          <p:spTgt spid="42">
                                            <p:txEl>
                                              <p:pRg st="7" end="7"/>
                                            </p:txEl>
                                          </p:spTgt>
                                        </p:tgtEl>
                                      </p:cBhvr>
                                    </p:animEffect>
                                    <p:anim calcmode="lin" valueType="num">
                                      <p:cBhvr>
                                        <p:cTn id="42" dur="750" fill="hold"/>
                                        <p:tgtEl>
                                          <p:spTgt spid="42">
                                            <p:txEl>
                                              <p:pRg st="7" end="7"/>
                                            </p:txEl>
                                          </p:spTgt>
                                        </p:tgtEl>
                                        <p:attrNameLst>
                                          <p:attrName>ppt_x</p:attrName>
                                        </p:attrNameLst>
                                      </p:cBhvr>
                                      <p:tavLst>
                                        <p:tav tm="0">
                                          <p:val>
                                            <p:strVal val="#ppt_x"/>
                                          </p:val>
                                        </p:tav>
                                        <p:tav tm="100000">
                                          <p:val>
                                            <p:strVal val="#ppt_x"/>
                                          </p:val>
                                        </p:tav>
                                      </p:tavLst>
                                    </p:anim>
                                    <p:anim calcmode="lin" valueType="num">
                                      <p:cBhvr>
                                        <p:cTn id="43" dur="750" fill="hold"/>
                                        <p:tgtEl>
                                          <p:spTgt spid="42">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47" presetClass="entr" presetSubtype="0"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1500"/>
                                        <p:tgtEl>
                                          <p:spTgt spid="37"/>
                                        </p:tgtEl>
                                      </p:cBhvr>
                                    </p:animEffect>
                                    <p:anim calcmode="lin" valueType="num">
                                      <p:cBhvr>
                                        <p:cTn id="48" dur="1500" fill="hold"/>
                                        <p:tgtEl>
                                          <p:spTgt spid="37"/>
                                        </p:tgtEl>
                                        <p:attrNameLst>
                                          <p:attrName>ppt_x</p:attrName>
                                        </p:attrNameLst>
                                      </p:cBhvr>
                                      <p:tavLst>
                                        <p:tav tm="0">
                                          <p:val>
                                            <p:strVal val="#ppt_x"/>
                                          </p:val>
                                        </p:tav>
                                        <p:tav tm="100000">
                                          <p:val>
                                            <p:strVal val="#ppt_x"/>
                                          </p:val>
                                        </p:tav>
                                      </p:tavLst>
                                    </p:anim>
                                    <p:anim calcmode="lin" valueType="num">
                                      <p:cBhvr>
                                        <p:cTn id="49" dur="1500" fill="hold"/>
                                        <p:tgtEl>
                                          <p:spTgt spid="37"/>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500"/>
                                        <p:tgtEl>
                                          <p:spTgt spid="39"/>
                                        </p:tgtEl>
                                      </p:cBhvr>
                                    </p:animEffect>
                                    <p:anim calcmode="lin" valueType="num">
                                      <p:cBhvr>
                                        <p:cTn id="53" dur="1500" fill="hold"/>
                                        <p:tgtEl>
                                          <p:spTgt spid="39"/>
                                        </p:tgtEl>
                                        <p:attrNameLst>
                                          <p:attrName>ppt_x</p:attrName>
                                        </p:attrNameLst>
                                      </p:cBhvr>
                                      <p:tavLst>
                                        <p:tav tm="0">
                                          <p:val>
                                            <p:strVal val="#ppt_x"/>
                                          </p:val>
                                        </p:tav>
                                        <p:tav tm="100000">
                                          <p:val>
                                            <p:strVal val="#ppt_x"/>
                                          </p:val>
                                        </p:tav>
                                      </p:tavLst>
                                    </p:anim>
                                    <p:anim calcmode="lin" valueType="num">
                                      <p:cBhvr>
                                        <p:cTn id="54" dur="15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500"/>
                                        <p:tgtEl>
                                          <p:spTgt spid="38"/>
                                        </p:tgtEl>
                                      </p:cBhvr>
                                    </p:animEffect>
                                    <p:anim calcmode="lin" valueType="num">
                                      <p:cBhvr>
                                        <p:cTn id="58" dur="1500" fill="hold"/>
                                        <p:tgtEl>
                                          <p:spTgt spid="38"/>
                                        </p:tgtEl>
                                        <p:attrNameLst>
                                          <p:attrName>ppt_x</p:attrName>
                                        </p:attrNameLst>
                                      </p:cBhvr>
                                      <p:tavLst>
                                        <p:tav tm="0">
                                          <p:val>
                                            <p:strVal val="#ppt_x"/>
                                          </p:val>
                                        </p:tav>
                                        <p:tav tm="100000">
                                          <p:val>
                                            <p:strVal val="#ppt_x"/>
                                          </p:val>
                                        </p:tav>
                                      </p:tavLst>
                                    </p:anim>
                                    <p:anim calcmode="lin" valueType="num">
                                      <p:cBhvr>
                                        <p:cTn id="59" dur="1500" fill="hold"/>
                                        <p:tgtEl>
                                          <p:spTgt spid="38"/>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Effect transition="in" filter="fade">
                                      <p:cBhvr>
                                        <p:cTn id="62" dur="1500"/>
                                        <p:tgtEl>
                                          <p:spTgt spid="29"/>
                                        </p:tgtEl>
                                      </p:cBhvr>
                                    </p:animEffect>
                                    <p:anim calcmode="lin" valueType="num">
                                      <p:cBhvr>
                                        <p:cTn id="63" dur="1500" fill="hold"/>
                                        <p:tgtEl>
                                          <p:spTgt spid="29"/>
                                        </p:tgtEl>
                                        <p:attrNameLst>
                                          <p:attrName>ppt_x</p:attrName>
                                        </p:attrNameLst>
                                      </p:cBhvr>
                                      <p:tavLst>
                                        <p:tav tm="0">
                                          <p:val>
                                            <p:strVal val="#ppt_x"/>
                                          </p:val>
                                        </p:tav>
                                        <p:tav tm="100000">
                                          <p:val>
                                            <p:strVal val="#ppt_x"/>
                                          </p:val>
                                        </p:tav>
                                      </p:tavLst>
                                    </p:anim>
                                    <p:anim calcmode="lin" valueType="num">
                                      <p:cBhvr>
                                        <p:cTn id="64" dur="1500" fill="hold"/>
                                        <p:tgtEl>
                                          <p:spTgt spid="29"/>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anim calcmode="lin" valueType="num">
                                      <p:cBhvr>
                                        <p:cTn id="69" dur="1000" fill="hold"/>
                                        <p:tgtEl>
                                          <p:spTgt spid="30"/>
                                        </p:tgtEl>
                                        <p:attrNameLst>
                                          <p:attrName>ppt_x</p:attrName>
                                        </p:attrNameLst>
                                      </p:cBhvr>
                                      <p:tavLst>
                                        <p:tav tm="0">
                                          <p:val>
                                            <p:strVal val="#ppt_x"/>
                                          </p:val>
                                        </p:tav>
                                        <p:tav tm="100000">
                                          <p:val>
                                            <p:strVal val="#ppt_x"/>
                                          </p:val>
                                        </p:tav>
                                      </p:tavLst>
                                    </p:anim>
                                    <p:anim calcmode="lin" valueType="num">
                                      <p:cBhvr>
                                        <p:cTn id="70" dur="1000" fill="hold"/>
                                        <p:tgtEl>
                                          <p:spTgt spid="3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21" presetClass="entr" presetSubtype="1"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heel(1)">
                                      <p:cBhvr>
                                        <p:cTn id="79" dur="2500"/>
                                        <p:tgtEl>
                                          <p:spTgt spid="14"/>
                                        </p:tgtEl>
                                      </p:cBhvr>
                                    </p:animEffect>
                                  </p:childTnLst>
                                </p:cTn>
                              </p:par>
                            </p:childTnLst>
                          </p:cTn>
                        </p:par>
                        <p:par>
                          <p:cTn id="80" fill="hold">
                            <p:stCondLst>
                              <p:cond delay="10000"/>
                            </p:stCondLst>
                            <p:childTnLst>
                              <p:par>
                                <p:cTn id="81" presetID="42" presetClass="entr" presetSubtype="0"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1000"/>
                                        <p:tgtEl>
                                          <p:spTgt spid="31"/>
                                        </p:tgtEl>
                                      </p:cBhvr>
                                    </p:animEffect>
                                    <p:anim calcmode="lin" valueType="num">
                                      <p:cBhvr>
                                        <p:cTn id="84" dur="1000" fill="hold"/>
                                        <p:tgtEl>
                                          <p:spTgt spid="31"/>
                                        </p:tgtEl>
                                        <p:attrNameLst>
                                          <p:attrName>ppt_x</p:attrName>
                                        </p:attrNameLst>
                                      </p:cBhvr>
                                      <p:tavLst>
                                        <p:tav tm="0">
                                          <p:val>
                                            <p:strVal val="#ppt_x"/>
                                          </p:val>
                                        </p:tav>
                                        <p:tav tm="100000">
                                          <p:val>
                                            <p:strVal val="#ppt_x"/>
                                          </p:val>
                                        </p:tav>
                                      </p:tavLst>
                                    </p:anim>
                                    <p:anim calcmode="lin" valueType="num">
                                      <p:cBhvr>
                                        <p:cTn id="85" dur="1000" fill="hold"/>
                                        <p:tgtEl>
                                          <p:spTgt spid="31"/>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1000"/>
                                        <p:tgtEl>
                                          <p:spTgt spid="34"/>
                                        </p:tgtEl>
                                      </p:cBhvr>
                                    </p:animEffect>
                                    <p:anim calcmode="lin" valueType="num">
                                      <p:cBhvr>
                                        <p:cTn id="89" dur="1000" fill="hold"/>
                                        <p:tgtEl>
                                          <p:spTgt spid="34"/>
                                        </p:tgtEl>
                                        <p:attrNameLst>
                                          <p:attrName>ppt_x</p:attrName>
                                        </p:attrNameLst>
                                      </p:cBhvr>
                                      <p:tavLst>
                                        <p:tav tm="0">
                                          <p:val>
                                            <p:strVal val="#ppt_x"/>
                                          </p:val>
                                        </p:tav>
                                        <p:tav tm="100000">
                                          <p:val>
                                            <p:strVal val="#ppt_x"/>
                                          </p:val>
                                        </p:tav>
                                      </p:tavLst>
                                    </p:anim>
                                    <p:anim calcmode="lin" valueType="num">
                                      <p:cBhvr>
                                        <p:cTn id="90" dur="1000" fill="hold"/>
                                        <p:tgtEl>
                                          <p:spTgt spid="34"/>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21"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heel(1)">
                                      <p:cBhvr>
                                        <p:cTn id="94" dur="2500"/>
                                        <p:tgtEl>
                                          <p:spTgt spid="21"/>
                                        </p:tgtEl>
                                      </p:cBhvr>
                                    </p:animEffect>
                                  </p:childTnLst>
                                </p:cTn>
                              </p:par>
                            </p:childTnLst>
                          </p:cTn>
                        </p:par>
                        <p:par>
                          <p:cTn id="95" fill="hold">
                            <p:stCondLst>
                              <p:cond delay="13500"/>
                            </p:stCondLst>
                            <p:childTnLst>
                              <p:par>
                                <p:cTn id="96" presetID="42" presetClass="entr" presetSubtype="0" fill="hold"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fade">
                                      <p:cBhvr>
                                        <p:cTn id="98" dur="1000"/>
                                        <p:tgtEl>
                                          <p:spTgt spid="32"/>
                                        </p:tgtEl>
                                      </p:cBhvr>
                                    </p:animEffect>
                                    <p:anim calcmode="lin" valueType="num">
                                      <p:cBhvr>
                                        <p:cTn id="99" dur="1000" fill="hold"/>
                                        <p:tgtEl>
                                          <p:spTgt spid="32"/>
                                        </p:tgtEl>
                                        <p:attrNameLst>
                                          <p:attrName>ppt_x</p:attrName>
                                        </p:attrNameLst>
                                      </p:cBhvr>
                                      <p:tavLst>
                                        <p:tav tm="0">
                                          <p:val>
                                            <p:strVal val="#ppt_x"/>
                                          </p:val>
                                        </p:tav>
                                        <p:tav tm="100000">
                                          <p:val>
                                            <p:strVal val="#ppt_x"/>
                                          </p:val>
                                        </p:tav>
                                      </p:tavLst>
                                    </p:anim>
                                    <p:anim calcmode="lin" valueType="num">
                                      <p:cBhvr>
                                        <p:cTn id="100" dur="1000" fill="hold"/>
                                        <p:tgtEl>
                                          <p:spTgt spid="32"/>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1000"/>
                                        <p:tgtEl>
                                          <p:spTgt spid="35"/>
                                        </p:tgtEl>
                                      </p:cBhvr>
                                    </p:animEffect>
                                    <p:anim calcmode="lin" valueType="num">
                                      <p:cBhvr>
                                        <p:cTn id="104" dur="1000" fill="hold"/>
                                        <p:tgtEl>
                                          <p:spTgt spid="35"/>
                                        </p:tgtEl>
                                        <p:attrNameLst>
                                          <p:attrName>ppt_x</p:attrName>
                                        </p:attrNameLst>
                                      </p:cBhvr>
                                      <p:tavLst>
                                        <p:tav tm="0">
                                          <p:val>
                                            <p:strVal val="#ppt_x"/>
                                          </p:val>
                                        </p:tav>
                                        <p:tav tm="100000">
                                          <p:val>
                                            <p:strVal val="#ppt_x"/>
                                          </p:val>
                                        </p:tav>
                                      </p:tavLst>
                                    </p:anim>
                                    <p:anim calcmode="lin" valueType="num">
                                      <p:cBhvr>
                                        <p:cTn id="105" dur="1000" fill="hold"/>
                                        <p:tgtEl>
                                          <p:spTgt spid="35"/>
                                        </p:tgtEl>
                                        <p:attrNameLst>
                                          <p:attrName>ppt_y</p:attrName>
                                        </p:attrNameLst>
                                      </p:cBhvr>
                                      <p:tavLst>
                                        <p:tav tm="0">
                                          <p:val>
                                            <p:strVal val="#ppt_y+.1"/>
                                          </p:val>
                                        </p:tav>
                                        <p:tav tm="100000">
                                          <p:val>
                                            <p:strVal val="#ppt_y"/>
                                          </p:val>
                                        </p:tav>
                                      </p:tavLst>
                                    </p:anim>
                                  </p:childTnLst>
                                </p:cTn>
                              </p:par>
                            </p:childTnLst>
                          </p:cTn>
                        </p:par>
                        <p:par>
                          <p:cTn id="106" fill="hold">
                            <p:stCondLst>
                              <p:cond delay="14500"/>
                            </p:stCondLst>
                            <p:childTnLst>
                              <p:par>
                                <p:cTn id="107" presetID="21" presetClass="entr" presetSubtype="1" fill="hold" grpId="0" nodeType="afterEffect">
                                  <p:stCondLst>
                                    <p:cond delay="0"/>
                                  </p:stCondLst>
                                  <p:childTnLst>
                                    <p:set>
                                      <p:cBhvr>
                                        <p:cTn id="108" dur="1" fill="hold">
                                          <p:stCondLst>
                                            <p:cond delay="0"/>
                                          </p:stCondLst>
                                        </p:cTn>
                                        <p:tgtEl>
                                          <p:spTgt spid="18"/>
                                        </p:tgtEl>
                                        <p:attrNameLst>
                                          <p:attrName>style.visibility</p:attrName>
                                        </p:attrNameLst>
                                      </p:cBhvr>
                                      <p:to>
                                        <p:strVal val="visible"/>
                                      </p:to>
                                    </p:set>
                                    <p:animEffect transition="in" filter="wheel(1)">
                                      <p:cBhvr>
                                        <p:cTn id="109" dur="2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8" grpId="0" animBg="1"/>
      <p:bldP spid="14" grpId="0" animBg="1"/>
      <p:bldP spid="29" grpId="0" animBg="1"/>
      <p:bldP spid="33" grpId="0"/>
      <p:bldP spid="34" grpId="0"/>
      <p:bldP spid="35" grpId="0"/>
      <p:bldP spid="41" grpId="0"/>
      <p:bldP spid="4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59" name="Group 58">
            <a:extLst>
              <a:ext uri="{FF2B5EF4-FFF2-40B4-BE49-F238E27FC236}">
                <a16:creationId xmlns:a16="http://schemas.microsoft.com/office/drawing/2014/main" id="{FFA75378-D82C-4864-BBAD-889CD35B3BE4}"/>
              </a:ext>
            </a:extLst>
          </p:cNvPr>
          <p:cNvGrpSpPr/>
          <p:nvPr/>
        </p:nvGrpSpPr>
        <p:grpSpPr>
          <a:xfrm>
            <a:off x="7891272" y="1801368"/>
            <a:ext cx="2279220" cy="1142999"/>
            <a:chOff x="2074122" y="1828800"/>
            <a:chExt cx="2279220" cy="1142999"/>
          </a:xfrm>
        </p:grpSpPr>
        <p:sp>
          <p:nvSpPr>
            <p:cNvPr id="60" name="Freeform: Shape 59">
              <a:extLst>
                <a:ext uri="{FF2B5EF4-FFF2-40B4-BE49-F238E27FC236}">
                  <a16:creationId xmlns:a16="http://schemas.microsoft.com/office/drawing/2014/main" id="{0BE7CC70-2319-42E3-A1E3-91E9DA425283}"/>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3"/>
              <a:srcRect/>
              <a:stretch>
                <a:fillRect/>
              </a:stretch>
            </a:blipFill>
            <a:ln w="50800">
              <a:solidFill>
                <a:srgbClr val="44546B"/>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1" name="Freeform: Shape 60">
              <a:extLst>
                <a:ext uri="{FF2B5EF4-FFF2-40B4-BE49-F238E27FC236}">
                  <a16:creationId xmlns:a16="http://schemas.microsoft.com/office/drawing/2014/main" id="{A8A1CD65-F0C3-4A03-B95D-195277BCE76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2" name="TextBox 61">
              <a:extLst>
                <a:ext uri="{FF2B5EF4-FFF2-40B4-BE49-F238E27FC236}">
                  <a16:creationId xmlns:a16="http://schemas.microsoft.com/office/drawing/2014/main" id="{4AEB0B97-60E5-477B-9B3B-1ABC1FE22657}"/>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$4,749</a:t>
              </a:r>
            </a:p>
          </p:txBody>
        </p:sp>
      </p:grpSp>
      <p:grpSp>
        <p:nvGrpSpPr>
          <p:cNvPr id="6" name="Group 5">
            <a:extLst>
              <a:ext uri="{FF2B5EF4-FFF2-40B4-BE49-F238E27FC236}">
                <a16:creationId xmlns:a16="http://schemas.microsoft.com/office/drawing/2014/main" id="{F8F649BA-F4CE-4870-A397-A4795AFFF02B}"/>
              </a:ext>
            </a:extLst>
          </p:cNvPr>
          <p:cNvGrpSpPr/>
          <p:nvPr/>
        </p:nvGrpSpPr>
        <p:grpSpPr>
          <a:xfrm>
            <a:off x="2011680" y="1828800"/>
            <a:ext cx="2279220" cy="1142999"/>
            <a:chOff x="2074122" y="1828800"/>
            <a:chExt cx="2279220" cy="1142999"/>
          </a:xfrm>
        </p:grpSpPr>
        <p:sp>
          <p:nvSpPr>
            <p:cNvPr id="57" name="Freeform: Shape 56">
              <a:extLst>
                <a:ext uri="{FF2B5EF4-FFF2-40B4-BE49-F238E27FC236}">
                  <a16:creationId xmlns:a16="http://schemas.microsoft.com/office/drawing/2014/main" id="{250FDAE8-AEA4-479C-8285-D201CB76D205}"/>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4"/>
              <a:srcRect/>
              <a:stretch>
                <a:fillRect/>
              </a:stretch>
            </a:blipFill>
            <a:ln w="50800">
              <a:solidFill>
                <a:srgbClr val="EF3425"/>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6" name="Freeform: Shape 55">
              <a:extLst>
                <a:ext uri="{FF2B5EF4-FFF2-40B4-BE49-F238E27FC236}">
                  <a16:creationId xmlns:a16="http://schemas.microsoft.com/office/drawing/2014/main" id="{E1414828-FA3E-4FC5-A9AA-5CBCA390074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TextBox 28">
              <a:extLst>
                <a:ext uri="{FF2B5EF4-FFF2-40B4-BE49-F238E27FC236}">
                  <a16:creationId xmlns:a16="http://schemas.microsoft.com/office/drawing/2014/main" id="{BFD473FA-9F00-4865-86CB-277D5C0044DF}"/>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$5,329</a:t>
              </a:r>
            </a:p>
          </p:txBody>
        </p:sp>
      </p:gr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a:t>
            </a:r>
          </a:p>
          <a:p>
            <a:pPr algn="ctr"/>
            <a:endParaRPr lang="en-US" dirty="0">
              <a:solidFill>
                <a:schemeClr val="bg1"/>
              </a:solidFill>
              <a:latin typeface="Candara" panose="020E0502030303020204" pitchFamily="34" charset="0"/>
            </a:endParaRPr>
          </a:p>
        </p:txBody>
      </p:sp>
      <p:sp>
        <p:nvSpPr>
          <p:cNvPr id="37" name="Freeform: Shape 36">
            <a:extLst>
              <a:ext uri="{FF2B5EF4-FFF2-40B4-BE49-F238E27FC236}">
                <a16:creationId xmlns:a16="http://schemas.microsoft.com/office/drawing/2014/main" id="{1CFA2CF1-9CC6-41DF-8578-4CA6C8CD12AF}"/>
              </a:ext>
            </a:extLst>
          </p:cNvPr>
          <p:cNvSpPr/>
          <p:nvPr/>
        </p:nvSpPr>
        <p:spPr>
          <a:xfrm rot="10800000">
            <a:off x="381000" y="231061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552743" y="2580093"/>
            <a:ext cx="1873452" cy="323165"/>
          </a:xfrm>
          <a:prstGeom prst="rect">
            <a:avLst/>
          </a:prstGeom>
          <a:noFill/>
        </p:spPr>
        <p:txBody>
          <a:bodyPr wrap="square" rtlCol="0">
            <a:spAutoFit/>
          </a:bodyPr>
          <a:lstStyle/>
          <a:p>
            <a:r>
              <a:rPr lang="en-US" sz="1500" dirty="0">
                <a:solidFill>
                  <a:srgbClr val="454545"/>
                </a:solidFill>
                <a:latin typeface="Bernard MT Condensed" panose="02050806060905020404" pitchFamily="18" charset="0"/>
              </a:rPr>
              <a:t>Lorem Ipsum 01</a:t>
            </a:r>
            <a:endParaRPr lang="en-US" sz="1500" dirty="0">
              <a:solidFill>
                <a:srgbClr val="454545"/>
              </a:solidFill>
              <a:latin typeface="Candara" panose="020E0502030303020204" pitchFamily="34" charset="0"/>
            </a:endParaRPr>
          </a:p>
        </p:txBody>
      </p:sp>
      <p:sp>
        <p:nvSpPr>
          <p:cNvPr id="88" name="TextBox 87">
            <a:extLst>
              <a:ext uri="{FF2B5EF4-FFF2-40B4-BE49-F238E27FC236}">
                <a16:creationId xmlns:a16="http://schemas.microsoft.com/office/drawing/2014/main" id="{D7C467CA-D73C-44E2-92D3-B653B57A893F}"/>
              </a:ext>
            </a:extLst>
          </p:cNvPr>
          <p:cNvSpPr txBox="1"/>
          <p:nvPr/>
        </p:nvSpPr>
        <p:spPr>
          <a:xfrm>
            <a:off x="607142" y="3130094"/>
            <a:ext cx="5213179" cy="1371600"/>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38" name="TextBox 37">
            <a:extLst>
              <a:ext uri="{FF2B5EF4-FFF2-40B4-BE49-F238E27FC236}">
                <a16:creationId xmlns:a16="http://schemas.microsoft.com/office/drawing/2014/main" id="{9B3AB9A3-88B9-4C2E-AEFB-9624D305A151}"/>
              </a:ext>
            </a:extLst>
          </p:cNvPr>
          <p:cNvSpPr txBox="1"/>
          <p:nvPr/>
        </p:nvSpPr>
        <p:spPr>
          <a:xfrm>
            <a:off x="839720" y="457200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3" name="Group 72">
            <a:extLst>
              <a:ext uri="{FF2B5EF4-FFF2-40B4-BE49-F238E27FC236}">
                <a16:creationId xmlns:a16="http://schemas.microsoft.com/office/drawing/2014/main" id="{DD0F7476-C4A0-4106-A44B-CD6E3D6FE900}"/>
              </a:ext>
            </a:extLst>
          </p:cNvPr>
          <p:cNvGrpSpPr>
            <a:grpSpLocks noChangeAspect="1"/>
          </p:cNvGrpSpPr>
          <p:nvPr/>
        </p:nvGrpSpPr>
        <p:grpSpPr>
          <a:xfrm>
            <a:off x="4805424" y="2447125"/>
            <a:ext cx="548640" cy="518162"/>
            <a:chOff x="5530851" y="1866899"/>
            <a:chExt cx="285750" cy="269875"/>
          </a:xfrm>
          <a:solidFill>
            <a:srgbClr val="454545"/>
          </a:solidFill>
        </p:grpSpPr>
        <p:sp>
          <p:nvSpPr>
            <p:cNvPr id="44" name="Oval 190">
              <a:extLst>
                <a:ext uri="{FF2B5EF4-FFF2-40B4-BE49-F238E27FC236}">
                  <a16:creationId xmlns:a16="http://schemas.microsoft.com/office/drawing/2014/main" id="{427EE27A-4DED-4DA0-8DDD-F90AB8FA4DA8}"/>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91">
              <a:extLst>
                <a:ext uri="{FF2B5EF4-FFF2-40B4-BE49-F238E27FC236}">
                  <a16:creationId xmlns:a16="http://schemas.microsoft.com/office/drawing/2014/main" id="{9C17182B-F7E1-41D9-96C2-E1E33C8AAC7D}"/>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8" name="Freeform: Shape 47">
            <a:extLst>
              <a:ext uri="{FF2B5EF4-FFF2-40B4-BE49-F238E27FC236}">
                <a16:creationId xmlns:a16="http://schemas.microsoft.com/office/drawing/2014/main" id="{C989D9C0-4BA9-4CF4-A66D-8B0C4C929326}"/>
              </a:ext>
            </a:extLst>
          </p:cNvPr>
          <p:cNvSpPr/>
          <p:nvPr/>
        </p:nvSpPr>
        <p:spPr>
          <a:xfrm rot="10800000">
            <a:off x="6249451" y="227756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5BF0BC3-D693-4E9C-8ECE-258D84E684C5}"/>
              </a:ext>
            </a:extLst>
          </p:cNvPr>
          <p:cNvSpPr txBox="1"/>
          <p:nvPr/>
        </p:nvSpPr>
        <p:spPr>
          <a:xfrm>
            <a:off x="6421194" y="2547043"/>
            <a:ext cx="1873452" cy="323165"/>
          </a:xfrm>
          <a:prstGeom prst="rect">
            <a:avLst/>
          </a:prstGeom>
          <a:noFill/>
        </p:spPr>
        <p:txBody>
          <a:bodyPr wrap="square" rtlCol="0">
            <a:spAutoFit/>
          </a:bodyPr>
          <a:lstStyle/>
          <a:p>
            <a:r>
              <a:rPr lang="en-US" sz="1500" dirty="0">
                <a:solidFill>
                  <a:srgbClr val="454545"/>
                </a:solidFill>
                <a:latin typeface="Bernard MT Condensed" panose="02050806060905020404" pitchFamily="18" charset="0"/>
              </a:rPr>
              <a:t>Lorem Ipsum 02</a:t>
            </a:r>
            <a:endParaRPr lang="en-US" sz="1500" dirty="0">
              <a:solidFill>
                <a:srgbClr val="454545"/>
              </a:solidFill>
              <a:latin typeface="Candara" panose="020E0502030303020204" pitchFamily="34" charset="0"/>
            </a:endParaRPr>
          </a:p>
        </p:txBody>
      </p:sp>
      <p:sp>
        <p:nvSpPr>
          <p:cNvPr id="50" name="TextBox 49">
            <a:extLst>
              <a:ext uri="{FF2B5EF4-FFF2-40B4-BE49-F238E27FC236}">
                <a16:creationId xmlns:a16="http://schemas.microsoft.com/office/drawing/2014/main" id="{934431A3-E731-48DA-8E57-37AB73809CE5}"/>
              </a:ext>
            </a:extLst>
          </p:cNvPr>
          <p:cNvSpPr txBox="1"/>
          <p:nvPr/>
        </p:nvSpPr>
        <p:spPr>
          <a:xfrm>
            <a:off x="6475593" y="3097044"/>
            <a:ext cx="5213179" cy="1371600"/>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51" name="TextBox 50">
            <a:extLst>
              <a:ext uri="{FF2B5EF4-FFF2-40B4-BE49-F238E27FC236}">
                <a16:creationId xmlns:a16="http://schemas.microsoft.com/office/drawing/2014/main" id="{1DBD6231-C0B7-4109-A115-5035FE2582E9}"/>
              </a:ext>
            </a:extLst>
          </p:cNvPr>
          <p:cNvSpPr txBox="1"/>
          <p:nvPr/>
        </p:nvSpPr>
        <p:spPr>
          <a:xfrm>
            <a:off x="6708171" y="453895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2" name="Freeform 236">
            <a:extLst>
              <a:ext uri="{FF2B5EF4-FFF2-40B4-BE49-F238E27FC236}">
                <a16:creationId xmlns:a16="http://schemas.microsoft.com/office/drawing/2014/main" id="{865411D6-FA6B-4783-9836-058565EA09D2}"/>
              </a:ext>
            </a:extLst>
          </p:cNvPr>
          <p:cNvSpPr>
            <a:spLocks noEditPoints="1"/>
          </p:cNvSpPr>
          <p:nvPr/>
        </p:nvSpPr>
        <p:spPr bwMode="auto">
          <a:xfrm>
            <a:off x="10538542" y="2450876"/>
            <a:ext cx="475938" cy="475938"/>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5454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985195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500"/>
                                        <p:tgtEl>
                                          <p:spTgt spid="37"/>
                                        </p:tgtEl>
                                      </p:cBhvr>
                                    </p:animEffect>
                                    <p:anim calcmode="lin" valueType="num">
                                      <p:cBhvr>
                                        <p:cTn id="12" dur="1500" fill="hold"/>
                                        <p:tgtEl>
                                          <p:spTgt spid="37"/>
                                        </p:tgtEl>
                                        <p:attrNameLst>
                                          <p:attrName>ppt_x</p:attrName>
                                        </p:attrNameLst>
                                      </p:cBhvr>
                                      <p:tavLst>
                                        <p:tav tm="0">
                                          <p:val>
                                            <p:strVal val="#ppt_x"/>
                                          </p:val>
                                        </p:tav>
                                        <p:tav tm="100000">
                                          <p:val>
                                            <p:strVal val="#ppt_x"/>
                                          </p:val>
                                        </p:tav>
                                      </p:tavLst>
                                    </p:anim>
                                    <p:anim calcmode="lin" valueType="num">
                                      <p:cBhvr>
                                        <p:cTn id="13" dur="1500" fill="hold"/>
                                        <p:tgtEl>
                                          <p:spTgt spid="37"/>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500"/>
                                        <p:tgtEl>
                                          <p:spTgt spid="27"/>
                                        </p:tgtEl>
                                      </p:cBhvr>
                                    </p:animEffect>
                                    <p:anim calcmode="lin" valueType="num">
                                      <p:cBhvr>
                                        <p:cTn id="17" dur="1500" fill="hold"/>
                                        <p:tgtEl>
                                          <p:spTgt spid="27"/>
                                        </p:tgtEl>
                                        <p:attrNameLst>
                                          <p:attrName>ppt_x</p:attrName>
                                        </p:attrNameLst>
                                      </p:cBhvr>
                                      <p:tavLst>
                                        <p:tav tm="0">
                                          <p:val>
                                            <p:strVal val="#ppt_x"/>
                                          </p:val>
                                        </p:tav>
                                        <p:tav tm="100000">
                                          <p:val>
                                            <p:strVal val="#ppt_x"/>
                                          </p:val>
                                        </p:tav>
                                      </p:tavLst>
                                    </p:anim>
                                    <p:anim calcmode="lin" valueType="num">
                                      <p:cBhvr>
                                        <p:cTn id="18" dur="150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1500"/>
                                        <p:tgtEl>
                                          <p:spTgt spid="88"/>
                                        </p:tgtEl>
                                      </p:cBhvr>
                                    </p:animEffect>
                                    <p:anim calcmode="lin" valueType="num">
                                      <p:cBhvr>
                                        <p:cTn id="22" dur="1500" fill="hold"/>
                                        <p:tgtEl>
                                          <p:spTgt spid="88"/>
                                        </p:tgtEl>
                                        <p:attrNameLst>
                                          <p:attrName>ppt_x</p:attrName>
                                        </p:attrNameLst>
                                      </p:cBhvr>
                                      <p:tavLst>
                                        <p:tav tm="0">
                                          <p:val>
                                            <p:strVal val="#ppt_x"/>
                                          </p:val>
                                        </p:tav>
                                        <p:tav tm="100000">
                                          <p:val>
                                            <p:strVal val="#ppt_x"/>
                                          </p:val>
                                        </p:tav>
                                      </p:tavLst>
                                    </p:anim>
                                    <p:anim calcmode="lin" valueType="num">
                                      <p:cBhvr>
                                        <p:cTn id="23" dur="1500" fill="hold"/>
                                        <p:tgtEl>
                                          <p:spTgt spid="88"/>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500"/>
                                        <p:tgtEl>
                                          <p:spTgt spid="38"/>
                                        </p:tgtEl>
                                      </p:cBhvr>
                                    </p:animEffect>
                                    <p:anim calcmode="lin" valueType="num">
                                      <p:cBhvr>
                                        <p:cTn id="27" dur="1500" fill="hold"/>
                                        <p:tgtEl>
                                          <p:spTgt spid="38"/>
                                        </p:tgtEl>
                                        <p:attrNameLst>
                                          <p:attrName>ppt_x</p:attrName>
                                        </p:attrNameLst>
                                      </p:cBhvr>
                                      <p:tavLst>
                                        <p:tav tm="0">
                                          <p:val>
                                            <p:strVal val="#ppt_x"/>
                                          </p:val>
                                        </p:tav>
                                        <p:tav tm="100000">
                                          <p:val>
                                            <p:strVal val="#ppt_x"/>
                                          </p:val>
                                        </p:tav>
                                      </p:tavLst>
                                    </p:anim>
                                    <p:anim calcmode="lin" valueType="num">
                                      <p:cBhvr>
                                        <p:cTn id="28" dur="1500" fill="hold"/>
                                        <p:tgtEl>
                                          <p:spTgt spid="38"/>
                                        </p:tgtEl>
                                        <p:attrNameLst>
                                          <p:attrName>ppt_y</p:attrName>
                                        </p:attrNameLst>
                                      </p:cBhvr>
                                      <p:tavLst>
                                        <p:tav tm="0">
                                          <p:val>
                                            <p:strVal val="#ppt_y-.1"/>
                                          </p:val>
                                        </p:tav>
                                        <p:tav tm="100000">
                                          <p:val>
                                            <p:strVal val="#ppt_y"/>
                                          </p:val>
                                        </p:tav>
                                      </p:tavLst>
                                    </p:anim>
                                  </p:childTnLst>
                                </p:cTn>
                              </p:par>
                              <p:par>
                                <p:cTn id="29" presetID="47" presetClass="entr" presetSubtype="0"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500"/>
                                        <p:tgtEl>
                                          <p:spTgt spid="43"/>
                                        </p:tgtEl>
                                      </p:cBhvr>
                                    </p:animEffect>
                                    <p:anim calcmode="lin" valueType="num">
                                      <p:cBhvr>
                                        <p:cTn id="32" dur="1500" fill="hold"/>
                                        <p:tgtEl>
                                          <p:spTgt spid="43"/>
                                        </p:tgtEl>
                                        <p:attrNameLst>
                                          <p:attrName>ppt_x</p:attrName>
                                        </p:attrNameLst>
                                      </p:cBhvr>
                                      <p:tavLst>
                                        <p:tav tm="0">
                                          <p:val>
                                            <p:strVal val="#ppt_x"/>
                                          </p:val>
                                        </p:tav>
                                        <p:tav tm="100000">
                                          <p:val>
                                            <p:strVal val="#ppt_x"/>
                                          </p:val>
                                        </p:tav>
                                      </p:tavLst>
                                    </p:anim>
                                    <p:anim calcmode="lin" valueType="num">
                                      <p:cBhvr>
                                        <p:cTn id="33" dur="1500" fill="hold"/>
                                        <p:tgtEl>
                                          <p:spTgt spid="43"/>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2"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1500"/>
                                        <p:tgtEl>
                                          <p:spTgt spid="6"/>
                                        </p:tgtEl>
                                      </p:cBhvr>
                                    </p:animEffect>
                                    <p:anim calcmode="lin" valueType="num">
                                      <p:cBhvr>
                                        <p:cTn id="38" dur="1500" fill="hold"/>
                                        <p:tgtEl>
                                          <p:spTgt spid="6"/>
                                        </p:tgtEl>
                                        <p:attrNameLst>
                                          <p:attrName>ppt_x</p:attrName>
                                        </p:attrNameLst>
                                      </p:cBhvr>
                                      <p:tavLst>
                                        <p:tav tm="0">
                                          <p:val>
                                            <p:strVal val="#ppt_x"/>
                                          </p:val>
                                        </p:tav>
                                        <p:tav tm="100000">
                                          <p:val>
                                            <p:strVal val="#ppt_x"/>
                                          </p:val>
                                        </p:tav>
                                      </p:tavLst>
                                    </p:anim>
                                    <p:anim calcmode="lin" valueType="num">
                                      <p:cBhvr>
                                        <p:cTn id="39" dur="1500" fill="hold"/>
                                        <p:tgtEl>
                                          <p:spTgt spid="6"/>
                                        </p:tgtEl>
                                        <p:attrNameLst>
                                          <p:attrName>ppt_y</p:attrName>
                                        </p:attrNameLst>
                                      </p:cBhvr>
                                      <p:tavLst>
                                        <p:tav tm="0">
                                          <p:val>
                                            <p:strVal val="#ppt_y+.1"/>
                                          </p:val>
                                        </p:tav>
                                        <p:tav tm="100000">
                                          <p:val>
                                            <p:strVal val="#ppt_y"/>
                                          </p:val>
                                        </p:tav>
                                      </p:tavLst>
                                    </p:anim>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fade">
                                      <p:cBhvr>
                                        <p:cTn id="43" dur="1500"/>
                                        <p:tgtEl>
                                          <p:spTgt spid="48"/>
                                        </p:tgtEl>
                                      </p:cBhvr>
                                    </p:animEffect>
                                    <p:anim calcmode="lin" valueType="num">
                                      <p:cBhvr>
                                        <p:cTn id="44" dur="1500" fill="hold"/>
                                        <p:tgtEl>
                                          <p:spTgt spid="48"/>
                                        </p:tgtEl>
                                        <p:attrNameLst>
                                          <p:attrName>ppt_x</p:attrName>
                                        </p:attrNameLst>
                                      </p:cBhvr>
                                      <p:tavLst>
                                        <p:tav tm="0">
                                          <p:val>
                                            <p:strVal val="#ppt_x"/>
                                          </p:val>
                                        </p:tav>
                                        <p:tav tm="100000">
                                          <p:val>
                                            <p:strVal val="#ppt_x"/>
                                          </p:val>
                                        </p:tav>
                                      </p:tavLst>
                                    </p:anim>
                                    <p:anim calcmode="lin" valueType="num">
                                      <p:cBhvr>
                                        <p:cTn id="45" dur="1500" fill="hold"/>
                                        <p:tgtEl>
                                          <p:spTgt spid="48"/>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fade">
                                      <p:cBhvr>
                                        <p:cTn id="48" dur="1500"/>
                                        <p:tgtEl>
                                          <p:spTgt spid="49"/>
                                        </p:tgtEl>
                                      </p:cBhvr>
                                    </p:animEffect>
                                    <p:anim calcmode="lin" valueType="num">
                                      <p:cBhvr>
                                        <p:cTn id="49" dur="1500" fill="hold"/>
                                        <p:tgtEl>
                                          <p:spTgt spid="49"/>
                                        </p:tgtEl>
                                        <p:attrNameLst>
                                          <p:attrName>ppt_x</p:attrName>
                                        </p:attrNameLst>
                                      </p:cBhvr>
                                      <p:tavLst>
                                        <p:tav tm="0">
                                          <p:val>
                                            <p:strVal val="#ppt_x"/>
                                          </p:val>
                                        </p:tav>
                                        <p:tav tm="100000">
                                          <p:val>
                                            <p:strVal val="#ppt_x"/>
                                          </p:val>
                                        </p:tav>
                                      </p:tavLst>
                                    </p:anim>
                                    <p:anim calcmode="lin" valueType="num">
                                      <p:cBhvr>
                                        <p:cTn id="50" dur="1500" fill="hold"/>
                                        <p:tgtEl>
                                          <p:spTgt spid="4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500"/>
                                        <p:tgtEl>
                                          <p:spTgt spid="42"/>
                                        </p:tgtEl>
                                      </p:cBhvr>
                                    </p:animEffect>
                                    <p:anim calcmode="lin" valueType="num">
                                      <p:cBhvr>
                                        <p:cTn id="54" dur="1500" fill="hold"/>
                                        <p:tgtEl>
                                          <p:spTgt spid="42"/>
                                        </p:tgtEl>
                                        <p:attrNameLst>
                                          <p:attrName>ppt_x</p:attrName>
                                        </p:attrNameLst>
                                      </p:cBhvr>
                                      <p:tavLst>
                                        <p:tav tm="0">
                                          <p:val>
                                            <p:strVal val="#ppt_x"/>
                                          </p:val>
                                        </p:tav>
                                        <p:tav tm="100000">
                                          <p:val>
                                            <p:strVal val="#ppt_x"/>
                                          </p:val>
                                        </p:tav>
                                      </p:tavLst>
                                    </p:anim>
                                    <p:anim calcmode="lin" valueType="num">
                                      <p:cBhvr>
                                        <p:cTn id="55" dur="1500" fill="hold"/>
                                        <p:tgtEl>
                                          <p:spTgt spid="42"/>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1500"/>
                                        <p:tgtEl>
                                          <p:spTgt spid="50"/>
                                        </p:tgtEl>
                                      </p:cBhvr>
                                    </p:animEffect>
                                    <p:anim calcmode="lin" valueType="num">
                                      <p:cBhvr>
                                        <p:cTn id="59" dur="1500" fill="hold"/>
                                        <p:tgtEl>
                                          <p:spTgt spid="50"/>
                                        </p:tgtEl>
                                        <p:attrNameLst>
                                          <p:attrName>ppt_x</p:attrName>
                                        </p:attrNameLst>
                                      </p:cBhvr>
                                      <p:tavLst>
                                        <p:tav tm="0">
                                          <p:val>
                                            <p:strVal val="#ppt_x"/>
                                          </p:val>
                                        </p:tav>
                                        <p:tav tm="100000">
                                          <p:val>
                                            <p:strVal val="#ppt_x"/>
                                          </p:val>
                                        </p:tav>
                                      </p:tavLst>
                                    </p:anim>
                                    <p:anim calcmode="lin" valueType="num">
                                      <p:cBhvr>
                                        <p:cTn id="60" dur="1500" fill="hold"/>
                                        <p:tgtEl>
                                          <p:spTgt spid="50"/>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1500"/>
                                        <p:tgtEl>
                                          <p:spTgt spid="51"/>
                                        </p:tgtEl>
                                      </p:cBhvr>
                                    </p:animEffect>
                                    <p:anim calcmode="lin" valueType="num">
                                      <p:cBhvr>
                                        <p:cTn id="64" dur="1500" fill="hold"/>
                                        <p:tgtEl>
                                          <p:spTgt spid="51"/>
                                        </p:tgtEl>
                                        <p:attrNameLst>
                                          <p:attrName>ppt_x</p:attrName>
                                        </p:attrNameLst>
                                      </p:cBhvr>
                                      <p:tavLst>
                                        <p:tav tm="0">
                                          <p:val>
                                            <p:strVal val="#ppt_x"/>
                                          </p:val>
                                        </p:tav>
                                        <p:tav tm="100000">
                                          <p:val>
                                            <p:strVal val="#ppt_x"/>
                                          </p:val>
                                        </p:tav>
                                      </p:tavLst>
                                    </p:anim>
                                    <p:anim calcmode="lin" valueType="num">
                                      <p:cBhvr>
                                        <p:cTn id="65" dur="1500" fill="hold"/>
                                        <p:tgtEl>
                                          <p:spTgt spid="51"/>
                                        </p:tgtEl>
                                        <p:attrNameLst>
                                          <p:attrName>ppt_y</p:attrName>
                                        </p:attrNameLst>
                                      </p:cBhvr>
                                      <p:tavLst>
                                        <p:tav tm="0">
                                          <p:val>
                                            <p:strVal val="#ppt_y-.1"/>
                                          </p:val>
                                        </p:tav>
                                        <p:tav tm="100000">
                                          <p:val>
                                            <p:strVal val="#ppt_y"/>
                                          </p:val>
                                        </p:tav>
                                      </p:tavLst>
                                    </p:anim>
                                  </p:childTnLst>
                                </p:cTn>
                              </p:par>
                            </p:childTnLst>
                          </p:cTn>
                        </p:par>
                        <p:par>
                          <p:cTn id="66" fill="hold">
                            <p:stCondLst>
                              <p:cond delay="5500"/>
                            </p:stCondLst>
                            <p:childTnLst>
                              <p:par>
                                <p:cTn id="67" presetID="42" presetClass="entr" presetSubtype="0"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fade">
                                      <p:cBhvr>
                                        <p:cTn id="69" dur="1500"/>
                                        <p:tgtEl>
                                          <p:spTgt spid="59"/>
                                        </p:tgtEl>
                                      </p:cBhvr>
                                    </p:animEffect>
                                    <p:anim calcmode="lin" valueType="num">
                                      <p:cBhvr>
                                        <p:cTn id="70" dur="1500" fill="hold"/>
                                        <p:tgtEl>
                                          <p:spTgt spid="59"/>
                                        </p:tgtEl>
                                        <p:attrNameLst>
                                          <p:attrName>ppt_x</p:attrName>
                                        </p:attrNameLst>
                                      </p:cBhvr>
                                      <p:tavLst>
                                        <p:tav tm="0">
                                          <p:val>
                                            <p:strVal val="#ppt_x"/>
                                          </p:val>
                                        </p:tav>
                                        <p:tav tm="100000">
                                          <p:val>
                                            <p:strVal val="#ppt_x"/>
                                          </p:val>
                                        </p:tav>
                                      </p:tavLst>
                                    </p:anim>
                                    <p:anim calcmode="lin" valueType="num">
                                      <p:cBhvr>
                                        <p:cTn id="71" dur="15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37" grpId="0" animBg="1"/>
      <p:bldP spid="27" grpId="0"/>
      <p:bldP spid="88" grpId="0"/>
      <p:bldP spid="38" grpId="0"/>
      <p:bldP spid="48" grpId="0" animBg="1"/>
      <p:bldP spid="49" grpId="0"/>
      <p:bldP spid="50" grpId="0"/>
      <p:bldP spid="51" grpId="0"/>
      <p:bldP spid="4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1446921" y="1981200"/>
            <a:ext cx="1537482" cy="614994"/>
          </a:xfrm>
          <a:prstGeom prst="roundRect">
            <a:avLst/>
          </a:prstGeom>
          <a:solidFill>
            <a:srgbClr val="EF342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304800"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377483" y="2259821"/>
            <a:ext cx="1425998" cy="267945"/>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01</a:t>
            </a:r>
            <a:endParaRPr lang="en-US" sz="1400" dirty="0">
              <a:solidFill>
                <a:srgbClr val="454545"/>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1745019" y="2100609"/>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04007" y="2194560"/>
            <a:ext cx="411480" cy="411480"/>
          </a:xfrm>
          <a:prstGeom prst="rect">
            <a:avLst/>
          </a:prstGeom>
        </p:spPr>
      </p:pic>
      <p:sp>
        <p:nvSpPr>
          <p:cNvPr id="88" name="TextBox 87">
            <a:extLst>
              <a:ext uri="{FF2B5EF4-FFF2-40B4-BE49-F238E27FC236}">
                <a16:creationId xmlns:a16="http://schemas.microsoft.com/office/drawing/2014/main" id="{D7C467CA-D73C-44E2-92D3-B653B57A893F}"/>
              </a:ext>
            </a:extLst>
          </p:cNvPr>
          <p:cNvSpPr txBox="1"/>
          <p:nvPr/>
        </p:nvSpPr>
        <p:spPr>
          <a:xfrm>
            <a:off x="457346" y="2678548"/>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11" name="Rectangle: Rounded Corners 110">
            <a:extLst>
              <a:ext uri="{FF2B5EF4-FFF2-40B4-BE49-F238E27FC236}">
                <a16:creationId xmlns:a16="http://schemas.microsoft.com/office/drawing/2014/main" id="{290F9E91-77BB-4968-AA02-8B5479015365}"/>
              </a:ext>
            </a:extLst>
          </p:cNvPr>
          <p:cNvSpPr/>
          <p:nvPr/>
        </p:nvSpPr>
        <p:spPr>
          <a:xfrm rot="10800000">
            <a:off x="5348508" y="1981200"/>
            <a:ext cx="1537482" cy="614994"/>
          </a:xfrm>
          <a:prstGeom prst="roundRect">
            <a:avLst/>
          </a:prstGeom>
          <a:solidFill>
            <a:srgbClr val="44546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722AD1D-6206-456F-BC89-64E113881554}"/>
              </a:ext>
            </a:extLst>
          </p:cNvPr>
          <p:cNvSpPr/>
          <p:nvPr/>
        </p:nvSpPr>
        <p:spPr>
          <a:xfrm rot="10800000">
            <a:off x="4206387"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a:extLst>
              <a:ext uri="{FF2B5EF4-FFF2-40B4-BE49-F238E27FC236}">
                <a16:creationId xmlns:a16="http://schemas.microsoft.com/office/drawing/2014/main" id="{A2D8F83F-78B1-4F6B-B04C-20CA278CE9A1}"/>
              </a:ext>
            </a:extLst>
          </p:cNvPr>
          <p:cNvSpPr txBox="1"/>
          <p:nvPr/>
        </p:nvSpPr>
        <p:spPr>
          <a:xfrm>
            <a:off x="4279070" y="2259821"/>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02</a:t>
            </a:r>
            <a:endParaRPr lang="en-US" sz="1400" dirty="0">
              <a:solidFill>
                <a:srgbClr val="454545"/>
              </a:solidFill>
              <a:latin typeface="Candara" panose="020E0502030303020204" pitchFamily="34" charset="0"/>
            </a:endParaRPr>
          </a:p>
        </p:txBody>
      </p:sp>
      <p:sp>
        <p:nvSpPr>
          <p:cNvPr id="114" name="TextBox 113">
            <a:extLst>
              <a:ext uri="{FF2B5EF4-FFF2-40B4-BE49-F238E27FC236}">
                <a16:creationId xmlns:a16="http://schemas.microsoft.com/office/drawing/2014/main" id="{BB88D1F0-BD96-46C7-AEC2-6A4133B403CE}"/>
              </a:ext>
            </a:extLst>
          </p:cNvPr>
          <p:cNvSpPr txBox="1"/>
          <p:nvPr/>
        </p:nvSpPr>
        <p:spPr>
          <a:xfrm>
            <a:off x="5646606" y="2100609"/>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$4,747</a:t>
            </a:r>
          </a:p>
        </p:txBody>
      </p:sp>
      <p:sp>
        <p:nvSpPr>
          <p:cNvPr id="116" name="TextBox 115">
            <a:extLst>
              <a:ext uri="{FF2B5EF4-FFF2-40B4-BE49-F238E27FC236}">
                <a16:creationId xmlns:a16="http://schemas.microsoft.com/office/drawing/2014/main" id="{D404BDB4-49CA-4FDE-8AE2-0C3FF7F4B531}"/>
              </a:ext>
            </a:extLst>
          </p:cNvPr>
          <p:cNvSpPr txBox="1"/>
          <p:nvPr/>
        </p:nvSpPr>
        <p:spPr>
          <a:xfrm>
            <a:off x="4358933" y="2678548"/>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18" name="Rectangle: Rounded Corners 117">
            <a:extLst>
              <a:ext uri="{FF2B5EF4-FFF2-40B4-BE49-F238E27FC236}">
                <a16:creationId xmlns:a16="http://schemas.microsoft.com/office/drawing/2014/main" id="{93964B2E-80CE-40E7-A76E-B57BBF60CA27}"/>
              </a:ext>
            </a:extLst>
          </p:cNvPr>
          <p:cNvSpPr/>
          <p:nvPr/>
        </p:nvSpPr>
        <p:spPr>
          <a:xfrm rot="10800000">
            <a:off x="9261752" y="1981199"/>
            <a:ext cx="1537482" cy="614994"/>
          </a:xfrm>
          <a:prstGeom prst="roundRect">
            <a:avLst/>
          </a:prstGeom>
          <a:solidFill>
            <a:srgbClr val="5C7089"/>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0398E9DB-C4C5-4D41-8D02-D2D04849218C}"/>
              </a:ext>
            </a:extLst>
          </p:cNvPr>
          <p:cNvSpPr/>
          <p:nvPr/>
        </p:nvSpPr>
        <p:spPr>
          <a:xfrm rot="10800000">
            <a:off x="8119631" y="2100608"/>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95C11B20-B693-4DBF-AC2F-8C539EB972AA}"/>
              </a:ext>
            </a:extLst>
          </p:cNvPr>
          <p:cNvSpPr txBox="1"/>
          <p:nvPr/>
        </p:nvSpPr>
        <p:spPr>
          <a:xfrm>
            <a:off x="8192314" y="2259820"/>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03</a:t>
            </a:r>
            <a:endParaRPr lang="en-US" sz="1400" dirty="0">
              <a:solidFill>
                <a:srgbClr val="454545"/>
              </a:solidFill>
              <a:latin typeface="Candara" panose="020E0502030303020204" pitchFamily="34" charset="0"/>
            </a:endParaRPr>
          </a:p>
        </p:txBody>
      </p:sp>
      <p:sp>
        <p:nvSpPr>
          <p:cNvPr id="121" name="TextBox 120">
            <a:extLst>
              <a:ext uri="{FF2B5EF4-FFF2-40B4-BE49-F238E27FC236}">
                <a16:creationId xmlns:a16="http://schemas.microsoft.com/office/drawing/2014/main" id="{C617F366-87CF-4908-87C5-7935C4175B42}"/>
              </a:ext>
            </a:extLst>
          </p:cNvPr>
          <p:cNvSpPr txBox="1"/>
          <p:nvPr/>
        </p:nvSpPr>
        <p:spPr>
          <a:xfrm>
            <a:off x="9559850" y="2100608"/>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$6,418</a:t>
            </a:r>
          </a:p>
        </p:txBody>
      </p:sp>
      <p:sp>
        <p:nvSpPr>
          <p:cNvPr id="123" name="TextBox 122">
            <a:extLst>
              <a:ext uri="{FF2B5EF4-FFF2-40B4-BE49-F238E27FC236}">
                <a16:creationId xmlns:a16="http://schemas.microsoft.com/office/drawing/2014/main" id="{DE8A9E9E-74CF-4A0B-983B-6A684894CA82}"/>
              </a:ext>
            </a:extLst>
          </p:cNvPr>
          <p:cNvSpPr txBox="1"/>
          <p:nvPr/>
        </p:nvSpPr>
        <p:spPr>
          <a:xfrm>
            <a:off x="8272177" y="2678547"/>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25" name="Rectangle: Rounded Corners 124">
            <a:extLst>
              <a:ext uri="{FF2B5EF4-FFF2-40B4-BE49-F238E27FC236}">
                <a16:creationId xmlns:a16="http://schemas.microsoft.com/office/drawing/2014/main" id="{7F2A22E1-CE76-4770-ABEE-F23216B16EED}"/>
              </a:ext>
            </a:extLst>
          </p:cNvPr>
          <p:cNvSpPr/>
          <p:nvPr/>
        </p:nvSpPr>
        <p:spPr>
          <a:xfrm rot="10800000">
            <a:off x="1446920" y="4402385"/>
            <a:ext cx="1537482" cy="614994"/>
          </a:xfrm>
          <a:prstGeom prst="roundRect">
            <a:avLst/>
          </a:prstGeom>
          <a:solidFill>
            <a:srgbClr val="72869F"/>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33F727E9-5B60-4C45-B6C9-651ED4B2F07E}"/>
              </a:ext>
            </a:extLst>
          </p:cNvPr>
          <p:cNvSpPr/>
          <p:nvPr/>
        </p:nvSpPr>
        <p:spPr>
          <a:xfrm rot="10800000">
            <a:off x="304799"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extBox 126">
            <a:extLst>
              <a:ext uri="{FF2B5EF4-FFF2-40B4-BE49-F238E27FC236}">
                <a16:creationId xmlns:a16="http://schemas.microsoft.com/office/drawing/2014/main" id="{3D30C610-54A6-4F32-A233-362A4C7D9806}"/>
              </a:ext>
            </a:extLst>
          </p:cNvPr>
          <p:cNvSpPr txBox="1"/>
          <p:nvPr/>
        </p:nvSpPr>
        <p:spPr>
          <a:xfrm>
            <a:off x="377482" y="4681006"/>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04</a:t>
            </a:r>
            <a:endParaRPr lang="en-US" sz="1400" dirty="0">
              <a:solidFill>
                <a:srgbClr val="454545"/>
              </a:solidFill>
              <a:latin typeface="Candara" panose="020E0502030303020204" pitchFamily="34" charset="0"/>
            </a:endParaRPr>
          </a:p>
        </p:txBody>
      </p:sp>
      <p:sp>
        <p:nvSpPr>
          <p:cNvPr id="128" name="TextBox 127">
            <a:extLst>
              <a:ext uri="{FF2B5EF4-FFF2-40B4-BE49-F238E27FC236}">
                <a16:creationId xmlns:a16="http://schemas.microsoft.com/office/drawing/2014/main" id="{DEEEBE65-4499-4B4F-ACCE-C34290ADDA02}"/>
              </a:ext>
            </a:extLst>
          </p:cNvPr>
          <p:cNvSpPr txBox="1"/>
          <p:nvPr/>
        </p:nvSpPr>
        <p:spPr>
          <a:xfrm>
            <a:off x="1745018"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$2,694</a:t>
            </a:r>
          </a:p>
        </p:txBody>
      </p:sp>
      <p:sp>
        <p:nvSpPr>
          <p:cNvPr id="130" name="TextBox 129">
            <a:extLst>
              <a:ext uri="{FF2B5EF4-FFF2-40B4-BE49-F238E27FC236}">
                <a16:creationId xmlns:a16="http://schemas.microsoft.com/office/drawing/2014/main" id="{7168285F-EDD4-4D91-AC70-E7C747CA5C7A}"/>
              </a:ext>
            </a:extLst>
          </p:cNvPr>
          <p:cNvSpPr txBox="1"/>
          <p:nvPr/>
        </p:nvSpPr>
        <p:spPr>
          <a:xfrm>
            <a:off x="457345" y="5099733"/>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32" name="Rectangle: Rounded Corners 131">
            <a:extLst>
              <a:ext uri="{FF2B5EF4-FFF2-40B4-BE49-F238E27FC236}">
                <a16:creationId xmlns:a16="http://schemas.microsoft.com/office/drawing/2014/main" id="{B65E21DA-C3CA-4234-A4A8-C73AF5DBF873}"/>
              </a:ext>
            </a:extLst>
          </p:cNvPr>
          <p:cNvSpPr/>
          <p:nvPr/>
        </p:nvSpPr>
        <p:spPr>
          <a:xfrm rot="10800000">
            <a:off x="5348507" y="4402385"/>
            <a:ext cx="1537482" cy="614994"/>
          </a:xfrm>
          <a:prstGeom prst="roundRect">
            <a:avLst/>
          </a:prstGeom>
          <a:solidFill>
            <a:srgbClr val="8DA1B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0DB8C416-A70F-4D62-A878-2429C03225DB}"/>
              </a:ext>
            </a:extLst>
          </p:cNvPr>
          <p:cNvSpPr/>
          <p:nvPr/>
        </p:nvSpPr>
        <p:spPr>
          <a:xfrm rot="10800000">
            <a:off x="4206386"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C59778DB-CE5C-410B-92F3-E212279AED7F}"/>
              </a:ext>
            </a:extLst>
          </p:cNvPr>
          <p:cNvSpPr txBox="1"/>
          <p:nvPr/>
        </p:nvSpPr>
        <p:spPr>
          <a:xfrm>
            <a:off x="4279069" y="4681006"/>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05</a:t>
            </a:r>
            <a:endParaRPr lang="en-US" sz="1400" dirty="0">
              <a:solidFill>
                <a:srgbClr val="454545"/>
              </a:solidFill>
              <a:latin typeface="Candara" panose="020E0502030303020204" pitchFamily="34" charset="0"/>
            </a:endParaRPr>
          </a:p>
        </p:txBody>
      </p:sp>
      <p:sp>
        <p:nvSpPr>
          <p:cNvPr id="135" name="TextBox 134">
            <a:extLst>
              <a:ext uri="{FF2B5EF4-FFF2-40B4-BE49-F238E27FC236}">
                <a16:creationId xmlns:a16="http://schemas.microsoft.com/office/drawing/2014/main" id="{D16B04A5-69F7-442B-AE8E-B4A2E22F29B4}"/>
              </a:ext>
            </a:extLst>
          </p:cNvPr>
          <p:cNvSpPr txBox="1"/>
          <p:nvPr/>
        </p:nvSpPr>
        <p:spPr>
          <a:xfrm>
            <a:off x="5646605"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$5,874</a:t>
            </a:r>
          </a:p>
        </p:txBody>
      </p:sp>
      <p:sp>
        <p:nvSpPr>
          <p:cNvPr id="137" name="TextBox 136">
            <a:extLst>
              <a:ext uri="{FF2B5EF4-FFF2-40B4-BE49-F238E27FC236}">
                <a16:creationId xmlns:a16="http://schemas.microsoft.com/office/drawing/2014/main" id="{D5038EEB-9C59-4D48-936B-9BFD6DAA0281}"/>
              </a:ext>
            </a:extLst>
          </p:cNvPr>
          <p:cNvSpPr txBox="1"/>
          <p:nvPr/>
        </p:nvSpPr>
        <p:spPr>
          <a:xfrm>
            <a:off x="4358932" y="5099733"/>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39" name="Rectangle: Rounded Corners 138">
            <a:extLst>
              <a:ext uri="{FF2B5EF4-FFF2-40B4-BE49-F238E27FC236}">
                <a16:creationId xmlns:a16="http://schemas.microsoft.com/office/drawing/2014/main" id="{F8D187B3-CD08-4D6C-81AF-B21A8101A008}"/>
              </a:ext>
            </a:extLst>
          </p:cNvPr>
          <p:cNvSpPr/>
          <p:nvPr/>
        </p:nvSpPr>
        <p:spPr>
          <a:xfrm rot="10800000">
            <a:off x="9261751" y="4402384"/>
            <a:ext cx="1537482" cy="614994"/>
          </a:xfrm>
          <a:prstGeom prst="roundRect">
            <a:avLst/>
          </a:prstGeom>
          <a:solidFill>
            <a:srgbClr val="B5B5B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AAA3061F-F330-4801-BC40-E0F4F7E8EDF3}"/>
              </a:ext>
            </a:extLst>
          </p:cNvPr>
          <p:cNvSpPr/>
          <p:nvPr/>
        </p:nvSpPr>
        <p:spPr>
          <a:xfrm rot="10800000">
            <a:off x="8119630" y="4521793"/>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21DC2B1E-A0C0-4D26-80EF-EC4B2D2AC8E7}"/>
              </a:ext>
            </a:extLst>
          </p:cNvPr>
          <p:cNvSpPr txBox="1"/>
          <p:nvPr/>
        </p:nvSpPr>
        <p:spPr>
          <a:xfrm>
            <a:off x="8192313" y="4681005"/>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06</a:t>
            </a:r>
            <a:endParaRPr lang="en-US" sz="1400" dirty="0">
              <a:solidFill>
                <a:srgbClr val="454545"/>
              </a:solidFill>
              <a:latin typeface="Candara" panose="020E0502030303020204" pitchFamily="34" charset="0"/>
            </a:endParaRPr>
          </a:p>
        </p:txBody>
      </p:sp>
      <p:sp>
        <p:nvSpPr>
          <p:cNvPr id="142" name="TextBox 141">
            <a:extLst>
              <a:ext uri="{FF2B5EF4-FFF2-40B4-BE49-F238E27FC236}">
                <a16:creationId xmlns:a16="http://schemas.microsoft.com/office/drawing/2014/main" id="{CED000E3-69BC-46E0-8468-9CCC0DF97781}"/>
              </a:ext>
            </a:extLst>
          </p:cNvPr>
          <p:cNvSpPr txBox="1"/>
          <p:nvPr/>
        </p:nvSpPr>
        <p:spPr>
          <a:xfrm>
            <a:off x="9559849" y="4521793"/>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$4,937</a:t>
            </a:r>
          </a:p>
        </p:txBody>
      </p:sp>
      <p:sp>
        <p:nvSpPr>
          <p:cNvPr id="144" name="TextBox 143">
            <a:extLst>
              <a:ext uri="{FF2B5EF4-FFF2-40B4-BE49-F238E27FC236}">
                <a16:creationId xmlns:a16="http://schemas.microsoft.com/office/drawing/2014/main" id="{819D6560-D9B6-4232-9765-68E6705D7FC9}"/>
              </a:ext>
            </a:extLst>
          </p:cNvPr>
          <p:cNvSpPr txBox="1"/>
          <p:nvPr/>
        </p:nvSpPr>
        <p:spPr>
          <a:xfrm>
            <a:off x="8272176" y="5099732"/>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45" name="TextBox 144">
            <a:extLst>
              <a:ext uri="{FF2B5EF4-FFF2-40B4-BE49-F238E27FC236}">
                <a16:creationId xmlns:a16="http://schemas.microsoft.com/office/drawing/2014/main" id="{51CADD1E-80B2-480E-A235-E6BB7B8D2EC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146" name="Graphic 145" descr="Stethoscope">
            <a:extLst>
              <a:ext uri="{FF2B5EF4-FFF2-40B4-BE49-F238E27FC236}">
                <a16:creationId xmlns:a16="http://schemas.microsoft.com/office/drawing/2014/main" id="{611DD44A-2A93-4D28-AA7C-C8C76E044EE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38536" y="2194560"/>
            <a:ext cx="411480" cy="411480"/>
          </a:xfrm>
          <a:prstGeom prst="rect">
            <a:avLst/>
          </a:prstGeom>
        </p:spPr>
      </p:pic>
      <p:pic>
        <p:nvPicPr>
          <p:cNvPr id="147" name="Graphic 146" descr="Heartbeat">
            <a:extLst>
              <a:ext uri="{FF2B5EF4-FFF2-40B4-BE49-F238E27FC236}">
                <a16:creationId xmlns:a16="http://schemas.microsoft.com/office/drawing/2014/main" id="{F5BD7912-B16F-43A3-A0E7-22D1CB0B861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963438" y="2194560"/>
            <a:ext cx="411480" cy="411480"/>
          </a:xfrm>
          <a:prstGeom prst="rect">
            <a:avLst/>
          </a:prstGeom>
        </p:spPr>
      </p:pic>
      <p:pic>
        <p:nvPicPr>
          <p:cNvPr id="148" name="Graphic 147" descr="Needle">
            <a:extLst>
              <a:ext uri="{FF2B5EF4-FFF2-40B4-BE49-F238E27FC236}">
                <a16:creationId xmlns:a16="http://schemas.microsoft.com/office/drawing/2014/main" id="{C1342669-542F-4692-91FD-F811512A57F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136948" y="4612712"/>
            <a:ext cx="411480" cy="411480"/>
          </a:xfrm>
          <a:prstGeom prst="rect">
            <a:avLst/>
          </a:prstGeom>
        </p:spPr>
      </p:pic>
      <p:pic>
        <p:nvPicPr>
          <p:cNvPr id="149" name="Graphic 148" descr="IV">
            <a:extLst>
              <a:ext uri="{FF2B5EF4-FFF2-40B4-BE49-F238E27FC236}">
                <a16:creationId xmlns:a16="http://schemas.microsoft.com/office/drawing/2014/main" id="{60CC649E-E1AE-4124-9542-FB006EB9138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054988" y="4617720"/>
            <a:ext cx="411480" cy="411480"/>
          </a:xfrm>
          <a:prstGeom prst="rect">
            <a:avLst/>
          </a:prstGeom>
        </p:spPr>
      </p:pic>
      <p:pic>
        <p:nvPicPr>
          <p:cNvPr id="150" name="Graphic 149" descr="Medicine">
            <a:extLst>
              <a:ext uri="{FF2B5EF4-FFF2-40B4-BE49-F238E27FC236}">
                <a16:creationId xmlns:a16="http://schemas.microsoft.com/office/drawing/2014/main" id="{C0B8A8B6-FAC4-4389-B3D6-2F8297AFEBC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999833" y="4617720"/>
            <a:ext cx="411480" cy="411480"/>
          </a:xfrm>
          <a:prstGeom prst="rect">
            <a:avLst/>
          </a:prstGeom>
        </p:spPr>
      </p:pic>
    </p:spTree>
    <p:extLst>
      <p:ext uri="{BB962C8B-B14F-4D97-AF65-F5344CB8AC3E}">
        <p14:creationId xmlns:p14="http://schemas.microsoft.com/office/powerpoint/2010/main" val="3333340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wipe(left)">
                                      <p:cBhvr>
                                        <p:cTn id="7" dur="1000"/>
                                        <p:tgtEl>
                                          <p:spTgt spid="14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anim calcmode="lin" valueType="num">
                                      <p:cBhvr>
                                        <p:cTn id="12" dur="1000" fill="hold"/>
                                        <p:tgtEl>
                                          <p:spTgt spid="52"/>
                                        </p:tgtEl>
                                        <p:attrNameLst>
                                          <p:attrName>ppt_x</p:attrName>
                                        </p:attrNameLst>
                                      </p:cBhvr>
                                      <p:tavLst>
                                        <p:tav tm="0">
                                          <p:val>
                                            <p:strVal val="#ppt_x"/>
                                          </p:val>
                                        </p:tav>
                                        <p:tav tm="100000">
                                          <p:val>
                                            <p:strVal val="#ppt_x"/>
                                          </p:val>
                                        </p:tav>
                                      </p:tavLst>
                                    </p:anim>
                                    <p:anim calcmode="lin" valueType="num">
                                      <p:cBhvr>
                                        <p:cTn id="13" dur="100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88"/>
                                        </p:tgtEl>
                                        <p:attrNameLst>
                                          <p:attrName>style.visibility</p:attrName>
                                        </p:attrNameLst>
                                      </p:cBhvr>
                                      <p:to>
                                        <p:strVal val="visible"/>
                                      </p:to>
                                    </p:set>
                                    <p:animEffect transition="in" filter="fade">
                                      <p:cBhvr>
                                        <p:cTn id="16" dur="1000"/>
                                        <p:tgtEl>
                                          <p:spTgt spid="88"/>
                                        </p:tgtEl>
                                      </p:cBhvr>
                                    </p:animEffect>
                                    <p:anim calcmode="lin" valueType="num">
                                      <p:cBhvr>
                                        <p:cTn id="17" dur="1000" fill="hold"/>
                                        <p:tgtEl>
                                          <p:spTgt spid="88"/>
                                        </p:tgtEl>
                                        <p:attrNameLst>
                                          <p:attrName>ppt_x</p:attrName>
                                        </p:attrNameLst>
                                      </p:cBhvr>
                                      <p:tavLst>
                                        <p:tav tm="0">
                                          <p:val>
                                            <p:strVal val="#ppt_x"/>
                                          </p:val>
                                        </p:tav>
                                        <p:tav tm="100000">
                                          <p:val>
                                            <p:strVal val="#ppt_x"/>
                                          </p:val>
                                        </p:tav>
                                      </p:tavLst>
                                    </p:anim>
                                    <p:anim calcmode="lin" valueType="num">
                                      <p:cBhvr>
                                        <p:cTn id="18" dur="1000" fill="hold"/>
                                        <p:tgtEl>
                                          <p:spTgt spid="88"/>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anim calcmode="lin" valueType="num">
                                      <p:cBhvr>
                                        <p:cTn id="22" dur="1000" fill="hold"/>
                                        <p:tgtEl>
                                          <p:spTgt spid="27"/>
                                        </p:tgtEl>
                                        <p:attrNameLst>
                                          <p:attrName>ppt_x</p:attrName>
                                        </p:attrNameLst>
                                      </p:cBhvr>
                                      <p:tavLst>
                                        <p:tav tm="0">
                                          <p:val>
                                            <p:strVal val="#ppt_x"/>
                                          </p:val>
                                        </p:tav>
                                        <p:tav tm="100000">
                                          <p:val>
                                            <p:strVal val="#ppt_x"/>
                                          </p:val>
                                        </p:tav>
                                      </p:tavLst>
                                    </p:anim>
                                    <p:anim calcmode="lin" valueType="num">
                                      <p:cBhvr>
                                        <p:cTn id="23" dur="1000" fill="hold"/>
                                        <p:tgtEl>
                                          <p:spTgt spid="27"/>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1000"/>
                                        <p:tgtEl>
                                          <p:spTgt spid="81"/>
                                        </p:tgtEl>
                                      </p:cBhvr>
                                    </p:animEffect>
                                    <p:anim calcmode="lin" valueType="num">
                                      <p:cBhvr>
                                        <p:cTn id="27" dur="1000" fill="hold"/>
                                        <p:tgtEl>
                                          <p:spTgt spid="81"/>
                                        </p:tgtEl>
                                        <p:attrNameLst>
                                          <p:attrName>ppt_x</p:attrName>
                                        </p:attrNameLst>
                                      </p:cBhvr>
                                      <p:tavLst>
                                        <p:tav tm="0">
                                          <p:val>
                                            <p:strVal val="#ppt_x"/>
                                          </p:val>
                                        </p:tav>
                                        <p:tav tm="100000">
                                          <p:val>
                                            <p:strVal val="#ppt_x"/>
                                          </p:val>
                                        </p:tav>
                                      </p:tavLst>
                                    </p:anim>
                                    <p:anim calcmode="lin" valueType="num">
                                      <p:cBhvr>
                                        <p:cTn id="28" dur="1000" fill="hold"/>
                                        <p:tgtEl>
                                          <p:spTgt spid="81"/>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000"/>
                                        <p:tgtEl>
                                          <p:spTgt spid="39"/>
                                        </p:tgtEl>
                                      </p:cBhvr>
                                    </p:animEffect>
                                    <p:anim calcmode="lin" valueType="num">
                                      <p:cBhvr>
                                        <p:cTn id="33" dur="1000" fill="hold"/>
                                        <p:tgtEl>
                                          <p:spTgt spid="39"/>
                                        </p:tgtEl>
                                        <p:attrNameLst>
                                          <p:attrName>ppt_x</p:attrName>
                                        </p:attrNameLst>
                                      </p:cBhvr>
                                      <p:tavLst>
                                        <p:tav tm="0">
                                          <p:val>
                                            <p:strVal val="#ppt_x"/>
                                          </p:val>
                                        </p:tav>
                                        <p:tav tm="100000">
                                          <p:val>
                                            <p:strVal val="#ppt_x"/>
                                          </p:val>
                                        </p:tav>
                                      </p:tavLst>
                                    </p:anim>
                                    <p:anim calcmode="lin" valueType="num">
                                      <p:cBhvr>
                                        <p:cTn id="34" dur="100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000"/>
                                        <p:tgtEl>
                                          <p:spTgt spid="29"/>
                                        </p:tgtEl>
                                      </p:cBhvr>
                                    </p:animEffect>
                                    <p:anim calcmode="lin" valueType="num">
                                      <p:cBhvr>
                                        <p:cTn id="38" dur="1000" fill="hold"/>
                                        <p:tgtEl>
                                          <p:spTgt spid="29"/>
                                        </p:tgtEl>
                                        <p:attrNameLst>
                                          <p:attrName>ppt_x</p:attrName>
                                        </p:attrNameLst>
                                      </p:cBhvr>
                                      <p:tavLst>
                                        <p:tav tm="0">
                                          <p:val>
                                            <p:strVal val="#ppt_x"/>
                                          </p:val>
                                        </p:tav>
                                        <p:tav tm="100000">
                                          <p:val>
                                            <p:strVal val="#ppt_x"/>
                                          </p:val>
                                        </p:tav>
                                      </p:tavLst>
                                    </p:anim>
                                    <p:anim calcmode="lin" valueType="num">
                                      <p:cBhvr>
                                        <p:cTn id="39" dur="100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7" presetClass="entr" presetSubtype="0" fill="hold" grpId="0" nodeType="afterEffect">
                                  <p:stCondLst>
                                    <p:cond delay="0"/>
                                  </p:stCondLst>
                                  <p:childTnLst>
                                    <p:set>
                                      <p:cBhvr>
                                        <p:cTn id="42" dur="1" fill="hold">
                                          <p:stCondLst>
                                            <p:cond delay="0"/>
                                          </p:stCondLst>
                                        </p:cTn>
                                        <p:tgtEl>
                                          <p:spTgt spid="112"/>
                                        </p:tgtEl>
                                        <p:attrNameLst>
                                          <p:attrName>style.visibility</p:attrName>
                                        </p:attrNameLst>
                                      </p:cBhvr>
                                      <p:to>
                                        <p:strVal val="visible"/>
                                      </p:to>
                                    </p:set>
                                    <p:animEffect transition="in" filter="fade">
                                      <p:cBhvr>
                                        <p:cTn id="43" dur="1000"/>
                                        <p:tgtEl>
                                          <p:spTgt spid="112"/>
                                        </p:tgtEl>
                                      </p:cBhvr>
                                    </p:animEffect>
                                    <p:anim calcmode="lin" valueType="num">
                                      <p:cBhvr>
                                        <p:cTn id="44" dur="1000" fill="hold"/>
                                        <p:tgtEl>
                                          <p:spTgt spid="112"/>
                                        </p:tgtEl>
                                        <p:attrNameLst>
                                          <p:attrName>ppt_x</p:attrName>
                                        </p:attrNameLst>
                                      </p:cBhvr>
                                      <p:tavLst>
                                        <p:tav tm="0">
                                          <p:val>
                                            <p:strVal val="#ppt_x"/>
                                          </p:val>
                                        </p:tav>
                                        <p:tav tm="100000">
                                          <p:val>
                                            <p:strVal val="#ppt_x"/>
                                          </p:val>
                                        </p:tav>
                                      </p:tavLst>
                                    </p:anim>
                                    <p:anim calcmode="lin" valueType="num">
                                      <p:cBhvr>
                                        <p:cTn id="45" dur="1000" fill="hold"/>
                                        <p:tgtEl>
                                          <p:spTgt spid="11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Effect transition="in" filter="fade">
                                      <p:cBhvr>
                                        <p:cTn id="48" dur="1000"/>
                                        <p:tgtEl>
                                          <p:spTgt spid="113"/>
                                        </p:tgtEl>
                                      </p:cBhvr>
                                    </p:animEffect>
                                    <p:anim calcmode="lin" valueType="num">
                                      <p:cBhvr>
                                        <p:cTn id="49" dur="1000" fill="hold"/>
                                        <p:tgtEl>
                                          <p:spTgt spid="113"/>
                                        </p:tgtEl>
                                        <p:attrNameLst>
                                          <p:attrName>ppt_x</p:attrName>
                                        </p:attrNameLst>
                                      </p:cBhvr>
                                      <p:tavLst>
                                        <p:tav tm="0">
                                          <p:val>
                                            <p:strVal val="#ppt_x"/>
                                          </p:val>
                                        </p:tav>
                                        <p:tav tm="100000">
                                          <p:val>
                                            <p:strVal val="#ppt_x"/>
                                          </p:val>
                                        </p:tav>
                                      </p:tavLst>
                                    </p:anim>
                                    <p:anim calcmode="lin" valueType="num">
                                      <p:cBhvr>
                                        <p:cTn id="50" dur="1000" fill="hold"/>
                                        <p:tgtEl>
                                          <p:spTgt spid="113"/>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1000"/>
                                        <p:tgtEl>
                                          <p:spTgt spid="116"/>
                                        </p:tgtEl>
                                      </p:cBhvr>
                                    </p:animEffect>
                                    <p:anim calcmode="lin" valueType="num">
                                      <p:cBhvr>
                                        <p:cTn id="54" dur="1000" fill="hold"/>
                                        <p:tgtEl>
                                          <p:spTgt spid="116"/>
                                        </p:tgtEl>
                                        <p:attrNameLst>
                                          <p:attrName>ppt_x</p:attrName>
                                        </p:attrNameLst>
                                      </p:cBhvr>
                                      <p:tavLst>
                                        <p:tav tm="0">
                                          <p:val>
                                            <p:strVal val="#ppt_x"/>
                                          </p:val>
                                        </p:tav>
                                        <p:tav tm="100000">
                                          <p:val>
                                            <p:strVal val="#ppt_x"/>
                                          </p:val>
                                        </p:tav>
                                      </p:tavLst>
                                    </p:anim>
                                    <p:anim calcmode="lin" valueType="num">
                                      <p:cBhvr>
                                        <p:cTn id="55" dur="1000" fill="hold"/>
                                        <p:tgtEl>
                                          <p:spTgt spid="11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146"/>
                                        </p:tgtEl>
                                        <p:attrNameLst>
                                          <p:attrName>style.visibility</p:attrName>
                                        </p:attrNameLst>
                                      </p:cBhvr>
                                      <p:to>
                                        <p:strVal val="visible"/>
                                      </p:to>
                                    </p:set>
                                    <p:animEffect transition="in" filter="fade">
                                      <p:cBhvr>
                                        <p:cTn id="58" dur="1000"/>
                                        <p:tgtEl>
                                          <p:spTgt spid="146"/>
                                        </p:tgtEl>
                                      </p:cBhvr>
                                    </p:animEffect>
                                    <p:anim calcmode="lin" valueType="num">
                                      <p:cBhvr>
                                        <p:cTn id="59" dur="1000" fill="hold"/>
                                        <p:tgtEl>
                                          <p:spTgt spid="146"/>
                                        </p:tgtEl>
                                        <p:attrNameLst>
                                          <p:attrName>ppt_x</p:attrName>
                                        </p:attrNameLst>
                                      </p:cBhvr>
                                      <p:tavLst>
                                        <p:tav tm="0">
                                          <p:val>
                                            <p:strVal val="#ppt_x"/>
                                          </p:val>
                                        </p:tav>
                                        <p:tav tm="100000">
                                          <p:val>
                                            <p:strVal val="#ppt_x"/>
                                          </p:val>
                                        </p:tav>
                                      </p:tavLst>
                                    </p:anim>
                                    <p:anim calcmode="lin" valueType="num">
                                      <p:cBhvr>
                                        <p:cTn id="60" dur="1000" fill="hold"/>
                                        <p:tgtEl>
                                          <p:spTgt spid="146"/>
                                        </p:tgtEl>
                                        <p:attrNameLst>
                                          <p:attrName>ppt_y</p:attrName>
                                        </p:attrNameLst>
                                      </p:cBhvr>
                                      <p:tavLst>
                                        <p:tav tm="0">
                                          <p:val>
                                            <p:strVal val="#ppt_y-.1"/>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111"/>
                                        </p:tgtEl>
                                        <p:attrNameLst>
                                          <p:attrName>style.visibility</p:attrName>
                                        </p:attrNameLst>
                                      </p:cBhvr>
                                      <p:to>
                                        <p:strVal val="visible"/>
                                      </p:to>
                                    </p:set>
                                    <p:animEffect transition="in" filter="fade">
                                      <p:cBhvr>
                                        <p:cTn id="64" dur="1000"/>
                                        <p:tgtEl>
                                          <p:spTgt spid="111"/>
                                        </p:tgtEl>
                                      </p:cBhvr>
                                    </p:animEffect>
                                    <p:anim calcmode="lin" valueType="num">
                                      <p:cBhvr>
                                        <p:cTn id="65" dur="1000" fill="hold"/>
                                        <p:tgtEl>
                                          <p:spTgt spid="111"/>
                                        </p:tgtEl>
                                        <p:attrNameLst>
                                          <p:attrName>ppt_x</p:attrName>
                                        </p:attrNameLst>
                                      </p:cBhvr>
                                      <p:tavLst>
                                        <p:tav tm="0">
                                          <p:val>
                                            <p:strVal val="#ppt_x"/>
                                          </p:val>
                                        </p:tav>
                                        <p:tav tm="100000">
                                          <p:val>
                                            <p:strVal val="#ppt_x"/>
                                          </p:val>
                                        </p:tav>
                                      </p:tavLst>
                                    </p:anim>
                                    <p:anim calcmode="lin" valueType="num">
                                      <p:cBhvr>
                                        <p:cTn id="66" dur="1000" fill="hold"/>
                                        <p:tgtEl>
                                          <p:spTgt spid="111"/>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114"/>
                                        </p:tgtEl>
                                        <p:attrNameLst>
                                          <p:attrName>style.visibility</p:attrName>
                                        </p:attrNameLst>
                                      </p:cBhvr>
                                      <p:to>
                                        <p:strVal val="visible"/>
                                      </p:to>
                                    </p:set>
                                    <p:animEffect transition="in" filter="fade">
                                      <p:cBhvr>
                                        <p:cTn id="69" dur="1000"/>
                                        <p:tgtEl>
                                          <p:spTgt spid="114"/>
                                        </p:tgtEl>
                                      </p:cBhvr>
                                    </p:animEffect>
                                    <p:anim calcmode="lin" valueType="num">
                                      <p:cBhvr>
                                        <p:cTn id="70" dur="1000" fill="hold"/>
                                        <p:tgtEl>
                                          <p:spTgt spid="114"/>
                                        </p:tgtEl>
                                        <p:attrNameLst>
                                          <p:attrName>ppt_x</p:attrName>
                                        </p:attrNameLst>
                                      </p:cBhvr>
                                      <p:tavLst>
                                        <p:tav tm="0">
                                          <p:val>
                                            <p:strVal val="#ppt_x"/>
                                          </p:val>
                                        </p:tav>
                                        <p:tav tm="100000">
                                          <p:val>
                                            <p:strVal val="#ppt_x"/>
                                          </p:val>
                                        </p:tav>
                                      </p:tavLst>
                                    </p:anim>
                                    <p:anim calcmode="lin" valueType="num">
                                      <p:cBhvr>
                                        <p:cTn id="71" dur="1000" fill="hold"/>
                                        <p:tgtEl>
                                          <p:spTgt spid="114"/>
                                        </p:tgtEl>
                                        <p:attrNameLst>
                                          <p:attrName>ppt_y</p:attrName>
                                        </p:attrNameLst>
                                      </p:cBhvr>
                                      <p:tavLst>
                                        <p:tav tm="0">
                                          <p:val>
                                            <p:strVal val="#ppt_y+.1"/>
                                          </p:val>
                                        </p:tav>
                                        <p:tav tm="100000">
                                          <p:val>
                                            <p:strVal val="#ppt_y"/>
                                          </p:val>
                                        </p:tav>
                                      </p:tavLst>
                                    </p:anim>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119"/>
                                        </p:tgtEl>
                                        <p:attrNameLst>
                                          <p:attrName>style.visibility</p:attrName>
                                        </p:attrNameLst>
                                      </p:cBhvr>
                                      <p:to>
                                        <p:strVal val="visible"/>
                                      </p:to>
                                    </p:set>
                                    <p:animEffect transition="in" filter="fade">
                                      <p:cBhvr>
                                        <p:cTn id="75" dur="1000"/>
                                        <p:tgtEl>
                                          <p:spTgt spid="119"/>
                                        </p:tgtEl>
                                      </p:cBhvr>
                                    </p:animEffect>
                                    <p:anim calcmode="lin" valueType="num">
                                      <p:cBhvr>
                                        <p:cTn id="76" dur="1000" fill="hold"/>
                                        <p:tgtEl>
                                          <p:spTgt spid="119"/>
                                        </p:tgtEl>
                                        <p:attrNameLst>
                                          <p:attrName>ppt_x</p:attrName>
                                        </p:attrNameLst>
                                      </p:cBhvr>
                                      <p:tavLst>
                                        <p:tav tm="0">
                                          <p:val>
                                            <p:strVal val="#ppt_x"/>
                                          </p:val>
                                        </p:tav>
                                        <p:tav tm="100000">
                                          <p:val>
                                            <p:strVal val="#ppt_x"/>
                                          </p:val>
                                        </p:tav>
                                      </p:tavLst>
                                    </p:anim>
                                    <p:anim calcmode="lin" valueType="num">
                                      <p:cBhvr>
                                        <p:cTn id="77" dur="1000" fill="hold"/>
                                        <p:tgtEl>
                                          <p:spTgt spid="119"/>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120"/>
                                        </p:tgtEl>
                                        <p:attrNameLst>
                                          <p:attrName>style.visibility</p:attrName>
                                        </p:attrNameLst>
                                      </p:cBhvr>
                                      <p:to>
                                        <p:strVal val="visible"/>
                                      </p:to>
                                    </p:set>
                                    <p:animEffect transition="in" filter="fade">
                                      <p:cBhvr>
                                        <p:cTn id="80" dur="1000"/>
                                        <p:tgtEl>
                                          <p:spTgt spid="120"/>
                                        </p:tgtEl>
                                      </p:cBhvr>
                                    </p:animEffect>
                                    <p:anim calcmode="lin" valueType="num">
                                      <p:cBhvr>
                                        <p:cTn id="81" dur="1000" fill="hold"/>
                                        <p:tgtEl>
                                          <p:spTgt spid="120"/>
                                        </p:tgtEl>
                                        <p:attrNameLst>
                                          <p:attrName>ppt_x</p:attrName>
                                        </p:attrNameLst>
                                      </p:cBhvr>
                                      <p:tavLst>
                                        <p:tav tm="0">
                                          <p:val>
                                            <p:strVal val="#ppt_x"/>
                                          </p:val>
                                        </p:tav>
                                        <p:tav tm="100000">
                                          <p:val>
                                            <p:strVal val="#ppt_x"/>
                                          </p:val>
                                        </p:tav>
                                      </p:tavLst>
                                    </p:anim>
                                    <p:anim calcmode="lin" valueType="num">
                                      <p:cBhvr>
                                        <p:cTn id="82" dur="1000" fill="hold"/>
                                        <p:tgtEl>
                                          <p:spTgt spid="120"/>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123"/>
                                        </p:tgtEl>
                                        <p:attrNameLst>
                                          <p:attrName>style.visibility</p:attrName>
                                        </p:attrNameLst>
                                      </p:cBhvr>
                                      <p:to>
                                        <p:strVal val="visible"/>
                                      </p:to>
                                    </p:set>
                                    <p:animEffect transition="in" filter="fade">
                                      <p:cBhvr>
                                        <p:cTn id="85" dur="1000"/>
                                        <p:tgtEl>
                                          <p:spTgt spid="123"/>
                                        </p:tgtEl>
                                      </p:cBhvr>
                                    </p:animEffect>
                                    <p:anim calcmode="lin" valueType="num">
                                      <p:cBhvr>
                                        <p:cTn id="86" dur="1000" fill="hold"/>
                                        <p:tgtEl>
                                          <p:spTgt spid="123"/>
                                        </p:tgtEl>
                                        <p:attrNameLst>
                                          <p:attrName>ppt_x</p:attrName>
                                        </p:attrNameLst>
                                      </p:cBhvr>
                                      <p:tavLst>
                                        <p:tav tm="0">
                                          <p:val>
                                            <p:strVal val="#ppt_x"/>
                                          </p:val>
                                        </p:tav>
                                        <p:tav tm="100000">
                                          <p:val>
                                            <p:strVal val="#ppt_x"/>
                                          </p:val>
                                        </p:tav>
                                      </p:tavLst>
                                    </p:anim>
                                    <p:anim calcmode="lin" valueType="num">
                                      <p:cBhvr>
                                        <p:cTn id="87" dur="1000" fill="hold"/>
                                        <p:tgtEl>
                                          <p:spTgt spid="123"/>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147"/>
                                        </p:tgtEl>
                                        <p:attrNameLst>
                                          <p:attrName>style.visibility</p:attrName>
                                        </p:attrNameLst>
                                      </p:cBhvr>
                                      <p:to>
                                        <p:strVal val="visible"/>
                                      </p:to>
                                    </p:set>
                                    <p:animEffect transition="in" filter="fade">
                                      <p:cBhvr>
                                        <p:cTn id="90" dur="1000"/>
                                        <p:tgtEl>
                                          <p:spTgt spid="147"/>
                                        </p:tgtEl>
                                      </p:cBhvr>
                                    </p:animEffect>
                                    <p:anim calcmode="lin" valueType="num">
                                      <p:cBhvr>
                                        <p:cTn id="91" dur="1000" fill="hold"/>
                                        <p:tgtEl>
                                          <p:spTgt spid="147"/>
                                        </p:tgtEl>
                                        <p:attrNameLst>
                                          <p:attrName>ppt_x</p:attrName>
                                        </p:attrNameLst>
                                      </p:cBhvr>
                                      <p:tavLst>
                                        <p:tav tm="0">
                                          <p:val>
                                            <p:strVal val="#ppt_x"/>
                                          </p:val>
                                        </p:tav>
                                        <p:tav tm="100000">
                                          <p:val>
                                            <p:strVal val="#ppt_x"/>
                                          </p:val>
                                        </p:tav>
                                      </p:tavLst>
                                    </p:anim>
                                    <p:anim calcmode="lin" valueType="num">
                                      <p:cBhvr>
                                        <p:cTn id="92" dur="1000" fill="hold"/>
                                        <p:tgtEl>
                                          <p:spTgt spid="147"/>
                                        </p:tgtEl>
                                        <p:attrNameLst>
                                          <p:attrName>ppt_y</p:attrName>
                                        </p:attrNameLst>
                                      </p:cBhvr>
                                      <p:tavLst>
                                        <p:tav tm="0">
                                          <p:val>
                                            <p:strVal val="#ppt_y-.1"/>
                                          </p:val>
                                        </p:tav>
                                        <p:tav tm="100000">
                                          <p:val>
                                            <p:strVal val="#ppt_y"/>
                                          </p:val>
                                        </p:tav>
                                      </p:tavLst>
                                    </p:anim>
                                  </p:childTnLst>
                                </p:cTn>
                              </p:par>
                            </p:childTnLst>
                          </p:cTn>
                        </p:par>
                        <p:par>
                          <p:cTn id="93" fill="hold">
                            <p:stCondLst>
                              <p:cond delay="6000"/>
                            </p:stCondLst>
                            <p:childTnLst>
                              <p:par>
                                <p:cTn id="94" presetID="42" presetClass="entr" presetSubtype="0" fill="hold" grpId="0" nodeType="afterEffect">
                                  <p:stCondLst>
                                    <p:cond delay="0"/>
                                  </p:stCondLst>
                                  <p:childTnLst>
                                    <p:set>
                                      <p:cBhvr>
                                        <p:cTn id="95" dur="1" fill="hold">
                                          <p:stCondLst>
                                            <p:cond delay="0"/>
                                          </p:stCondLst>
                                        </p:cTn>
                                        <p:tgtEl>
                                          <p:spTgt spid="118"/>
                                        </p:tgtEl>
                                        <p:attrNameLst>
                                          <p:attrName>style.visibility</p:attrName>
                                        </p:attrNameLst>
                                      </p:cBhvr>
                                      <p:to>
                                        <p:strVal val="visible"/>
                                      </p:to>
                                    </p:set>
                                    <p:animEffect transition="in" filter="fade">
                                      <p:cBhvr>
                                        <p:cTn id="96" dur="1000"/>
                                        <p:tgtEl>
                                          <p:spTgt spid="118"/>
                                        </p:tgtEl>
                                      </p:cBhvr>
                                    </p:animEffect>
                                    <p:anim calcmode="lin" valueType="num">
                                      <p:cBhvr>
                                        <p:cTn id="97" dur="1000" fill="hold"/>
                                        <p:tgtEl>
                                          <p:spTgt spid="118"/>
                                        </p:tgtEl>
                                        <p:attrNameLst>
                                          <p:attrName>ppt_x</p:attrName>
                                        </p:attrNameLst>
                                      </p:cBhvr>
                                      <p:tavLst>
                                        <p:tav tm="0">
                                          <p:val>
                                            <p:strVal val="#ppt_x"/>
                                          </p:val>
                                        </p:tav>
                                        <p:tav tm="100000">
                                          <p:val>
                                            <p:strVal val="#ppt_x"/>
                                          </p:val>
                                        </p:tav>
                                      </p:tavLst>
                                    </p:anim>
                                    <p:anim calcmode="lin" valueType="num">
                                      <p:cBhvr>
                                        <p:cTn id="98" dur="1000" fill="hold"/>
                                        <p:tgtEl>
                                          <p:spTgt spid="118"/>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21"/>
                                        </p:tgtEl>
                                        <p:attrNameLst>
                                          <p:attrName>style.visibility</p:attrName>
                                        </p:attrNameLst>
                                      </p:cBhvr>
                                      <p:to>
                                        <p:strVal val="visible"/>
                                      </p:to>
                                    </p:set>
                                    <p:animEffect transition="in" filter="fade">
                                      <p:cBhvr>
                                        <p:cTn id="101" dur="1000"/>
                                        <p:tgtEl>
                                          <p:spTgt spid="121"/>
                                        </p:tgtEl>
                                      </p:cBhvr>
                                    </p:animEffect>
                                    <p:anim calcmode="lin" valueType="num">
                                      <p:cBhvr>
                                        <p:cTn id="102" dur="1000" fill="hold"/>
                                        <p:tgtEl>
                                          <p:spTgt spid="121"/>
                                        </p:tgtEl>
                                        <p:attrNameLst>
                                          <p:attrName>ppt_x</p:attrName>
                                        </p:attrNameLst>
                                      </p:cBhvr>
                                      <p:tavLst>
                                        <p:tav tm="0">
                                          <p:val>
                                            <p:strVal val="#ppt_x"/>
                                          </p:val>
                                        </p:tav>
                                        <p:tav tm="100000">
                                          <p:val>
                                            <p:strVal val="#ppt_x"/>
                                          </p:val>
                                        </p:tav>
                                      </p:tavLst>
                                    </p:anim>
                                    <p:anim calcmode="lin" valueType="num">
                                      <p:cBhvr>
                                        <p:cTn id="103" dur="1000" fill="hold"/>
                                        <p:tgtEl>
                                          <p:spTgt spid="121"/>
                                        </p:tgtEl>
                                        <p:attrNameLst>
                                          <p:attrName>ppt_y</p:attrName>
                                        </p:attrNameLst>
                                      </p:cBhvr>
                                      <p:tavLst>
                                        <p:tav tm="0">
                                          <p:val>
                                            <p:strVal val="#ppt_y+.1"/>
                                          </p:val>
                                        </p:tav>
                                        <p:tav tm="100000">
                                          <p:val>
                                            <p:strVal val="#ppt_y"/>
                                          </p:val>
                                        </p:tav>
                                      </p:tavLst>
                                    </p:anim>
                                  </p:childTnLst>
                                </p:cTn>
                              </p:par>
                            </p:childTnLst>
                          </p:cTn>
                        </p:par>
                        <p:par>
                          <p:cTn id="104" fill="hold">
                            <p:stCondLst>
                              <p:cond delay="7000"/>
                            </p:stCondLst>
                            <p:childTnLst>
                              <p:par>
                                <p:cTn id="105" presetID="47" presetClass="entr" presetSubtype="0" fill="hold" grpId="0" nodeType="afterEffect">
                                  <p:stCondLst>
                                    <p:cond delay="0"/>
                                  </p:stCondLst>
                                  <p:childTnLst>
                                    <p:set>
                                      <p:cBhvr>
                                        <p:cTn id="106" dur="1" fill="hold">
                                          <p:stCondLst>
                                            <p:cond delay="0"/>
                                          </p:stCondLst>
                                        </p:cTn>
                                        <p:tgtEl>
                                          <p:spTgt spid="126"/>
                                        </p:tgtEl>
                                        <p:attrNameLst>
                                          <p:attrName>style.visibility</p:attrName>
                                        </p:attrNameLst>
                                      </p:cBhvr>
                                      <p:to>
                                        <p:strVal val="visible"/>
                                      </p:to>
                                    </p:set>
                                    <p:animEffect transition="in" filter="fade">
                                      <p:cBhvr>
                                        <p:cTn id="107" dur="1000"/>
                                        <p:tgtEl>
                                          <p:spTgt spid="126"/>
                                        </p:tgtEl>
                                      </p:cBhvr>
                                    </p:animEffect>
                                    <p:anim calcmode="lin" valueType="num">
                                      <p:cBhvr>
                                        <p:cTn id="108" dur="1000" fill="hold"/>
                                        <p:tgtEl>
                                          <p:spTgt spid="126"/>
                                        </p:tgtEl>
                                        <p:attrNameLst>
                                          <p:attrName>ppt_x</p:attrName>
                                        </p:attrNameLst>
                                      </p:cBhvr>
                                      <p:tavLst>
                                        <p:tav tm="0">
                                          <p:val>
                                            <p:strVal val="#ppt_x"/>
                                          </p:val>
                                        </p:tav>
                                        <p:tav tm="100000">
                                          <p:val>
                                            <p:strVal val="#ppt_x"/>
                                          </p:val>
                                        </p:tav>
                                      </p:tavLst>
                                    </p:anim>
                                    <p:anim calcmode="lin" valueType="num">
                                      <p:cBhvr>
                                        <p:cTn id="109" dur="1000" fill="hold"/>
                                        <p:tgtEl>
                                          <p:spTgt spid="126"/>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127"/>
                                        </p:tgtEl>
                                        <p:attrNameLst>
                                          <p:attrName>style.visibility</p:attrName>
                                        </p:attrNameLst>
                                      </p:cBhvr>
                                      <p:to>
                                        <p:strVal val="visible"/>
                                      </p:to>
                                    </p:set>
                                    <p:animEffect transition="in" filter="fade">
                                      <p:cBhvr>
                                        <p:cTn id="112" dur="1000"/>
                                        <p:tgtEl>
                                          <p:spTgt spid="127"/>
                                        </p:tgtEl>
                                      </p:cBhvr>
                                    </p:animEffect>
                                    <p:anim calcmode="lin" valueType="num">
                                      <p:cBhvr>
                                        <p:cTn id="113" dur="1000" fill="hold"/>
                                        <p:tgtEl>
                                          <p:spTgt spid="127"/>
                                        </p:tgtEl>
                                        <p:attrNameLst>
                                          <p:attrName>ppt_x</p:attrName>
                                        </p:attrNameLst>
                                      </p:cBhvr>
                                      <p:tavLst>
                                        <p:tav tm="0">
                                          <p:val>
                                            <p:strVal val="#ppt_x"/>
                                          </p:val>
                                        </p:tav>
                                        <p:tav tm="100000">
                                          <p:val>
                                            <p:strVal val="#ppt_x"/>
                                          </p:val>
                                        </p:tav>
                                      </p:tavLst>
                                    </p:anim>
                                    <p:anim calcmode="lin" valueType="num">
                                      <p:cBhvr>
                                        <p:cTn id="114" dur="1000" fill="hold"/>
                                        <p:tgtEl>
                                          <p:spTgt spid="127"/>
                                        </p:tgtEl>
                                        <p:attrNameLst>
                                          <p:attrName>ppt_y</p:attrName>
                                        </p:attrNameLst>
                                      </p:cBhvr>
                                      <p:tavLst>
                                        <p:tav tm="0">
                                          <p:val>
                                            <p:strVal val="#ppt_y-.1"/>
                                          </p:val>
                                        </p:tav>
                                        <p:tav tm="100000">
                                          <p:val>
                                            <p:strVal val="#ppt_y"/>
                                          </p:val>
                                        </p:tav>
                                      </p:tavLst>
                                    </p:anim>
                                  </p:childTnLst>
                                </p:cTn>
                              </p:par>
                              <p:par>
                                <p:cTn id="115" presetID="47" presetClass="entr" presetSubtype="0" fill="hold" grpId="0" nodeType="withEffect">
                                  <p:stCondLst>
                                    <p:cond delay="0"/>
                                  </p:stCondLst>
                                  <p:childTnLst>
                                    <p:set>
                                      <p:cBhvr>
                                        <p:cTn id="116" dur="1" fill="hold">
                                          <p:stCondLst>
                                            <p:cond delay="0"/>
                                          </p:stCondLst>
                                        </p:cTn>
                                        <p:tgtEl>
                                          <p:spTgt spid="130"/>
                                        </p:tgtEl>
                                        <p:attrNameLst>
                                          <p:attrName>style.visibility</p:attrName>
                                        </p:attrNameLst>
                                      </p:cBhvr>
                                      <p:to>
                                        <p:strVal val="visible"/>
                                      </p:to>
                                    </p:set>
                                    <p:animEffect transition="in" filter="fade">
                                      <p:cBhvr>
                                        <p:cTn id="117" dur="1000"/>
                                        <p:tgtEl>
                                          <p:spTgt spid="130"/>
                                        </p:tgtEl>
                                      </p:cBhvr>
                                    </p:animEffect>
                                    <p:anim calcmode="lin" valueType="num">
                                      <p:cBhvr>
                                        <p:cTn id="118" dur="1000" fill="hold"/>
                                        <p:tgtEl>
                                          <p:spTgt spid="130"/>
                                        </p:tgtEl>
                                        <p:attrNameLst>
                                          <p:attrName>ppt_x</p:attrName>
                                        </p:attrNameLst>
                                      </p:cBhvr>
                                      <p:tavLst>
                                        <p:tav tm="0">
                                          <p:val>
                                            <p:strVal val="#ppt_x"/>
                                          </p:val>
                                        </p:tav>
                                        <p:tav tm="100000">
                                          <p:val>
                                            <p:strVal val="#ppt_x"/>
                                          </p:val>
                                        </p:tav>
                                      </p:tavLst>
                                    </p:anim>
                                    <p:anim calcmode="lin" valueType="num">
                                      <p:cBhvr>
                                        <p:cTn id="119" dur="1000" fill="hold"/>
                                        <p:tgtEl>
                                          <p:spTgt spid="130"/>
                                        </p:tgtEl>
                                        <p:attrNameLst>
                                          <p:attrName>ppt_y</p:attrName>
                                        </p:attrNameLst>
                                      </p:cBhvr>
                                      <p:tavLst>
                                        <p:tav tm="0">
                                          <p:val>
                                            <p:strVal val="#ppt_y-.1"/>
                                          </p:val>
                                        </p:tav>
                                        <p:tav tm="100000">
                                          <p:val>
                                            <p:strVal val="#ppt_y"/>
                                          </p:val>
                                        </p:tav>
                                      </p:tavLst>
                                    </p:anim>
                                  </p:childTnLst>
                                </p:cTn>
                              </p:par>
                              <p:par>
                                <p:cTn id="120" presetID="47" presetClass="entr" presetSubtype="0" fill="hold" nodeType="withEffect">
                                  <p:stCondLst>
                                    <p:cond delay="0"/>
                                  </p:stCondLst>
                                  <p:childTnLst>
                                    <p:set>
                                      <p:cBhvr>
                                        <p:cTn id="121" dur="1" fill="hold">
                                          <p:stCondLst>
                                            <p:cond delay="0"/>
                                          </p:stCondLst>
                                        </p:cTn>
                                        <p:tgtEl>
                                          <p:spTgt spid="148"/>
                                        </p:tgtEl>
                                        <p:attrNameLst>
                                          <p:attrName>style.visibility</p:attrName>
                                        </p:attrNameLst>
                                      </p:cBhvr>
                                      <p:to>
                                        <p:strVal val="visible"/>
                                      </p:to>
                                    </p:set>
                                    <p:animEffect transition="in" filter="fade">
                                      <p:cBhvr>
                                        <p:cTn id="122" dur="1000"/>
                                        <p:tgtEl>
                                          <p:spTgt spid="148"/>
                                        </p:tgtEl>
                                      </p:cBhvr>
                                    </p:animEffect>
                                    <p:anim calcmode="lin" valueType="num">
                                      <p:cBhvr>
                                        <p:cTn id="123" dur="1000" fill="hold"/>
                                        <p:tgtEl>
                                          <p:spTgt spid="148"/>
                                        </p:tgtEl>
                                        <p:attrNameLst>
                                          <p:attrName>ppt_x</p:attrName>
                                        </p:attrNameLst>
                                      </p:cBhvr>
                                      <p:tavLst>
                                        <p:tav tm="0">
                                          <p:val>
                                            <p:strVal val="#ppt_x"/>
                                          </p:val>
                                        </p:tav>
                                        <p:tav tm="100000">
                                          <p:val>
                                            <p:strVal val="#ppt_x"/>
                                          </p:val>
                                        </p:tav>
                                      </p:tavLst>
                                    </p:anim>
                                    <p:anim calcmode="lin" valueType="num">
                                      <p:cBhvr>
                                        <p:cTn id="124" dur="1000" fill="hold"/>
                                        <p:tgtEl>
                                          <p:spTgt spid="148"/>
                                        </p:tgtEl>
                                        <p:attrNameLst>
                                          <p:attrName>ppt_y</p:attrName>
                                        </p:attrNameLst>
                                      </p:cBhvr>
                                      <p:tavLst>
                                        <p:tav tm="0">
                                          <p:val>
                                            <p:strVal val="#ppt_y-.1"/>
                                          </p:val>
                                        </p:tav>
                                        <p:tav tm="100000">
                                          <p:val>
                                            <p:strVal val="#ppt_y"/>
                                          </p:val>
                                        </p:tav>
                                      </p:tavLst>
                                    </p:anim>
                                  </p:childTnLst>
                                </p:cTn>
                              </p:par>
                            </p:childTnLst>
                          </p:cTn>
                        </p:par>
                        <p:par>
                          <p:cTn id="125" fill="hold">
                            <p:stCondLst>
                              <p:cond delay="8000"/>
                            </p:stCondLst>
                            <p:childTnLst>
                              <p:par>
                                <p:cTn id="126" presetID="42" presetClass="entr" presetSubtype="0" fill="hold" grpId="0" nodeType="afterEffect">
                                  <p:stCondLst>
                                    <p:cond delay="0"/>
                                  </p:stCondLst>
                                  <p:childTnLst>
                                    <p:set>
                                      <p:cBhvr>
                                        <p:cTn id="127" dur="1" fill="hold">
                                          <p:stCondLst>
                                            <p:cond delay="0"/>
                                          </p:stCondLst>
                                        </p:cTn>
                                        <p:tgtEl>
                                          <p:spTgt spid="125"/>
                                        </p:tgtEl>
                                        <p:attrNameLst>
                                          <p:attrName>style.visibility</p:attrName>
                                        </p:attrNameLst>
                                      </p:cBhvr>
                                      <p:to>
                                        <p:strVal val="visible"/>
                                      </p:to>
                                    </p:set>
                                    <p:animEffect transition="in" filter="fade">
                                      <p:cBhvr>
                                        <p:cTn id="128" dur="1000"/>
                                        <p:tgtEl>
                                          <p:spTgt spid="125"/>
                                        </p:tgtEl>
                                      </p:cBhvr>
                                    </p:animEffect>
                                    <p:anim calcmode="lin" valueType="num">
                                      <p:cBhvr>
                                        <p:cTn id="129" dur="1000" fill="hold"/>
                                        <p:tgtEl>
                                          <p:spTgt spid="125"/>
                                        </p:tgtEl>
                                        <p:attrNameLst>
                                          <p:attrName>ppt_x</p:attrName>
                                        </p:attrNameLst>
                                      </p:cBhvr>
                                      <p:tavLst>
                                        <p:tav tm="0">
                                          <p:val>
                                            <p:strVal val="#ppt_x"/>
                                          </p:val>
                                        </p:tav>
                                        <p:tav tm="100000">
                                          <p:val>
                                            <p:strVal val="#ppt_x"/>
                                          </p:val>
                                        </p:tav>
                                      </p:tavLst>
                                    </p:anim>
                                    <p:anim calcmode="lin" valueType="num">
                                      <p:cBhvr>
                                        <p:cTn id="130" dur="1000" fill="hold"/>
                                        <p:tgtEl>
                                          <p:spTgt spid="125"/>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128"/>
                                        </p:tgtEl>
                                        <p:attrNameLst>
                                          <p:attrName>style.visibility</p:attrName>
                                        </p:attrNameLst>
                                      </p:cBhvr>
                                      <p:to>
                                        <p:strVal val="visible"/>
                                      </p:to>
                                    </p:set>
                                    <p:animEffect transition="in" filter="fade">
                                      <p:cBhvr>
                                        <p:cTn id="133" dur="1000"/>
                                        <p:tgtEl>
                                          <p:spTgt spid="128"/>
                                        </p:tgtEl>
                                      </p:cBhvr>
                                    </p:animEffect>
                                    <p:anim calcmode="lin" valueType="num">
                                      <p:cBhvr>
                                        <p:cTn id="134" dur="1000" fill="hold"/>
                                        <p:tgtEl>
                                          <p:spTgt spid="128"/>
                                        </p:tgtEl>
                                        <p:attrNameLst>
                                          <p:attrName>ppt_x</p:attrName>
                                        </p:attrNameLst>
                                      </p:cBhvr>
                                      <p:tavLst>
                                        <p:tav tm="0">
                                          <p:val>
                                            <p:strVal val="#ppt_x"/>
                                          </p:val>
                                        </p:tav>
                                        <p:tav tm="100000">
                                          <p:val>
                                            <p:strVal val="#ppt_x"/>
                                          </p:val>
                                        </p:tav>
                                      </p:tavLst>
                                    </p:anim>
                                    <p:anim calcmode="lin" valueType="num">
                                      <p:cBhvr>
                                        <p:cTn id="135" dur="1000" fill="hold"/>
                                        <p:tgtEl>
                                          <p:spTgt spid="128"/>
                                        </p:tgtEl>
                                        <p:attrNameLst>
                                          <p:attrName>ppt_y</p:attrName>
                                        </p:attrNameLst>
                                      </p:cBhvr>
                                      <p:tavLst>
                                        <p:tav tm="0">
                                          <p:val>
                                            <p:strVal val="#ppt_y+.1"/>
                                          </p:val>
                                        </p:tav>
                                        <p:tav tm="100000">
                                          <p:val>
                                            <p:strVal val="#ppt_y"/>
                                          </p:val>
                                        </p:tav>
                                      </p:tavLst>
                                    </p:anim>
                                  </p:childTnLst>
                                </p:cTn>
                              </p:par>
                            </p:childTnLst>
                          </p:cTn>
                        </p:par>
                        <p:par>
                          <p:cTn id="136" fill="hold">
                            <p:stCondLst>
                              <p:cond delay="9000"/>
                            </p:stCondLst>
                            <p:childTnLst>
                              <p:par>
                                <p:cTn id="137" presetID="47" presetClass="entr" presetSubtype="0" fill="hold" grpId="0" nodeType="afterEffect">
                                  <p:stCondLst>
                                    <p:cond delay="0"/>
                                  </p:stCondLst>
                                  <p:childTnLst>
                                    <p:set>
                                      <p:cBhvr>
                                        <p:cTn id="138" dur="1" fill="hold">
                                          <p:stCondLst>
                                            <p:cond delay="0"/>
                                          </p:stCondLst>
                                        </p:cTn>
                                        <p:tgtEl>
                                          <p:spTgt spid="133"/>
                                        </p:tgtEl>
                                        <p:attrNameLst>
                                          <p:attrName>style.visibility</p:attrName>
                                        </p:attrNameLst>
                                      </p:cBhvr>
                                      <p:to>
                                        <p:strVal val="visible"/>
                                      </p:to>
                                    </p:set>
                                    <p:animEffect transition="in" filter="fade">
                                      <p:cBhvr>
                                        <p:cTn id="139" dur="1000"/>
                                        <p:tgtEl>
                                          <p:spTgt spid="133"/>
                                        </p:tgtEl>
                                      </p:cBhvr>
                                    </p:animEffect>
                                    <p:anim calcmode="lin" valueType="num">
                                      <p:cBhvr>
                                        <p:cTn id="140" dur="1000" fill="hold"/>
                                        <p:tgtEl>
                                          <p:spTgt spid="133"/>
                                        </p:tgtEl>
                                        <p:attrNameLst>
                                          <p:attrName>ppt_x</p:attrName>
                                        </p:attrNameLst>
                                      </p:cBhvr>
                                      <p:tavLst>
                                        <p:tav tm="0">
                                          <p:val>
                                            <p:strVal val="#ppt_x"/>
                                          </p:val>
                                        </p:tav>
                                        <p:tav tm="100000">
                                          <p:val>
                                            <p:strVal val="#ppt_x"/>
                                          </p:val>
                                        </p:tav>
                                      </p:tavLst>
                                    </p:anim>
                                    <p:anim calcmode="lin" valueType="num">
                                      <p:cBhvr>
                                        <p:cTn id="141" dur="1000" fill="hold"/>
                                        <p:tgtEl>
                                          <p:spTgt spid="133"/>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34"/>
                                        </p:tgtEl>
                                        <p:attrNameLst>
                                          <p:attrName>style.visibility</p:attrName>
                                        </p:attrNameLst>
                                      </p:cBhvr>
                                      <p:to>
                                        <p:strVal val="visible"/>
                                      </p:to>
                                    </p:set>
                                    <p:animEffect transition="in" filter="fade">
                                      <p:cBhvr>
                                        <p:cTn id="144" dur="1000"/>
                                        <p:tgtEl>
                                          <p:spTgt spid="134"/>
                                        </p:tgtEl>
                                      </p:cBhvr>
                                    </p:animEffect>
                                    <p:anim calcmode="lin" valueType="num">
                                      <p:cBhvr>
                                        <p:cTn id="145" dur="1000" fill="hold"/>
                                        <p:tgtEl>
                                          <p:spTgt spid="134"/>
                                        </p:tgtEl>
                                        <p:attrNameLst>
                                          <p:attrName>ppt_x</p:attrName>
                                        </p:attrNameLst>
                                      </p:cBhvr>
                                      <p:tavLst>
                                        <p:tav tm="0">
                                          <p:val>
                                            <p:strVal val="#ppt_x"/>
                                          </p:val>
                                        </p:tav>
                                        <p:tav tm="100000">
                                          <p:val>
                                            <p:strVal val="#ppt_x"/>
                                          </p:val>
                                        </p:tav>
                                      </p:tavLst>
                                    </p:anim>
                                    <p:anim calcmode="lin" valueType="num">
                                      <p:cBhvr>
                                        <p:cTn id="146" dur="1000" fill="hold"/>
                                        <p:tgtEl>
                                          <p:spTgt spid="134"/>
                                        </p:tgtEl>
                                        <p:attrNameLst>
                                          <p:attrName>ppt_y</p:attrName>
                                        </p:attrNameLst>
                                      </p:cBhvr>
                                      <p:tavLst>
                                        <p:tav tm="0">
                                          <p:val>
                                            <p:strVal val="#ppt_y-.1"/>
                                          </p:val>
                                        </p:tav>
                                        <p:tav tm="100000">
                                          <p:val>
                                            <p:strVal val="#ppt_y"/>
                                          </p:val>
                                        </p:tav>
                                      </p:tavLst>
                                    </p:anim>
                                  </p:childTnLst>
                                </p:cTn>
                              </p:par>
                              <p:par>
                                <p:cTn id="147" presetID="47" presetClass="entr" presetSubtype="0" fill="hold" nodeType="withEffect">
                                  <p:stCondLst>
                                    <p:cond delay="0"/>
                                  </p:stCondLst>
                                  <p:childTnLst>
                                    <p:set>
                                      <p:cBhvr>
                                        <p:cTn id="148" dur="1" fill="hold">
                                          <p:stCondLst>
                                            <p:cond delay="0"/>
                                          </p:stCondLst>
                                        </p:cTn>
                                        <p:tgtEl>
                                          <p:spTgt spid="149"/>
                                        </p:tgtEl>
                                        <p:attrNameLst>
                                          <p:attrName>style.visibility</p:attrName>
                                        </p:attrNameLst>
                                      </p:cBhvr>
                                      <p:to>
                                        <p:strVal val="visible"/>
                                      </p:to>
                                    </p:set>
                                    <p:animEffect transition="in" filter="fade">
                                      <p:cBhvr>
                                        <p:cTn id="149" dur="1000"/>
                                        <p:tgtEl>
                                          <p:spTgt spid="149"/>
                                        </p:tgtEl>
                                      </p:cBhvr>
                                    </p:animEffect>
                                    <p:anim calcmode="lin" valueType="num">
                                      <p:cBhvr>
                                        <p:cTn id="150" dur="1000" fill="hold"/>
                                        <p:tgtEl>
                                          <p:spTgt spid="149"/>
                                        </p:tgtEl>
                                        <p:attrNameLst>
                                          <p:attrName>ppt_x</p:attrName>
                                        </p:attrNameLst>
                                      </p:cBhvr>
                                      <p:tavLst>
                                        <p:tav tm="0">
                                          <p:val>
                                            <p:strVal val="#ppt_x"/>
                                          </p:val>
                                        </p:tav>
                                        <p:tav tm="100000">
                                          <p:val>
                                            <p:strVal val="#ppt_x"/>
                                          </p:val>
                                        </p:tav>
                                      </p:tavLst>
                                    </p:anim>
                                    <p:anim calcmode="lin" valueType="num">
                                      <p:cBhvr>
                                        <p:cTn id="151" dur="1000" fill="hold"/>
                                        <p:tgtEl>
                                          <p:spTgt spid="149"/>
                                        </p:tgtEl>
                                        <p:attrNameLst>
                                          <p:attrName>ppt_y</p:attrName>
                                        </p:attrNameLst>
                                      </p:cBhvr>
                                      <p:tavLst>
                                        <p:tav tm="0">
                                          <p:val>
                                            <p:strVal val="#ppt_y-.1"/>
                                          </p:val>
                                        </p:tav>
                                        <p:tav tm="100000">
                                          <p:val>
                                            <p:strVal val="#ppt_y"/>
                                          </p:val>
                                        </p:tav>
                                      </p:tavLst>
                                    </p:anim>
                                  </p:childTnLst>
                                </p:cTn>
                              </p:par>
                              <p:par>
                                <p:cTn id="152" presetID="47" presetClass="entr" presetSubtype="0" fill="hold" grpId="0" nodeType="withEffect">
                                  <p:stCondLst>
                                    <p:cond delay="0"/>
                                  </p:stCondLst>
                                  <p:childTnLst>
                                    <p:set>
                                      <p:cBhvr>
                                        <p:cTn id="153" dur="1" fill="hold">
                                          <p:stCondLst>
                                            <p:cond delay="0"/>
                                          </p:stCondLst>
                                        </p:cTn>
                                        <p:tgtEl>
                                          <p:spTgt spid="137"/>
                                        </p:tgtEl>
                                        <p:attrNameLst>
                                          <p:attrName>style.visibility</p:attrName>
                                        </p:attrNameLst>
                                      </p:cBhvr>
                                      <p:to>
                                        <p:strVal val="visible"/>
                                      </p:to>
                                    </p:set>
                                    <p:animEffect transition="in" filter="fade">
                                      <p:cBhvr>
                                        <p:cTn id="154" dur="1000"/>
                                        <p:tgtEl>
                                          <p:spTgt spid="137"/>
                                        </p:tgtEl>
                                      </p:cBhvr>
                                    </p:animEffect>
                                    <p:anim calcmode="lin" valueType="num">
                                      <p:cBhvr>
                                        <p:cTn id="155" dur="1000" fill="hold"/>
                                        <p:tgtEl>
                                          <p:spTgt spid="137"/>
                                        </p:tgtEl>
                                        <p:attrNameLst>
                                          <p:attrName>ppt_x</p:attrName>
                                        </p:attrNameLst>
                                      </p:cBhvr>
                                      <p:tavLst>
                                        <p:tav tm="0">
                                          <p:val>
                                            <p:strVal val="#ppt_x"/>
                                          </p:val>
                                        </p:tav>
                                        <p:tav tm="100000">
                                          <p:val>
                                            <p:strVal val="#ppt_x"/>
                                          </p:val>
                                        </p:tav>
                                      </p:tavLst>
                                    </p:anim>
                                    <p:anim calcmode="lin" valueType="num">
                                      <p:cBhvr>
                                        <p:cTn id="156" dur="1000" fill="hold"/>
                                        <p:tgtEl>
                                          <p:spTgt spid="137"/>
                                        </p:tgtEl>
                                        <p:attrNameLst>
                                          <p:attrName>ppt_y</p:attrName>
                                        </p:attrNameLst>
                                      </p:cBhvr>
                                      <p:tavLst>
                                        <p:tav tm="0">
                                          <p:val>
                                            <p:strVal val="#ppt_y-.1"/>
                                          </p:val>
                                        </p:tav>
                                        <p:tav tm="100000">
                                          <p:val>
                                            <p:strVal val="#ppt_y"/>
                                          </p:val>
                                        </p:tav>
                                      </p:tavLst>
                                    </p:anim>
                                  </p:childTnLst>
                                </p:cTn>
                              </p:par>
                            </p:childTnLst>
                          </p:cTn>
                        </p:par>
                        <p:par>
                          <p:cTn id="157" fill="hold">
                            <p:stCondLst>
                              <p:cond delay="10000"/>
                            </p:stCondLst>
                            <p:childTnLst>
                              <p:par>
                                <p:cTn id="158" presetID="42" presetClass="entr" presetSubtype="0" fill="hold" grpId="0" nodeType="afterEffect">
                                  <p:stCondLst>
                                    <p:cond delay="0"/>
                                  </p:stCondLst>
                                  <p:childTnLst>
                                    <p:set>
                                      <p:cBhvr>
                                        <p:cTn id="159" dur="1" fill="hold">
                                          <p:stCondLst>
                                            <p:cond delay="0"/>
                                          </p:stCondLst>
                                        </p:cTn>
                                        <p:tgtEl>
                                          <p:spTgt spid="132"/>
                                        </p:tgtEl>
                                        <p:attrNameLst>
                                          <p:attrName>style.visibility</p:attrName>
                                        </p:attrNameLst>
                                      </p:cBhvr>
                                      <p:to>
                                        <p:strVal val="visible"/>
                                      </p:to>
                                    </p:set>
                                    <p:animEffect transition="in" filter="fade">
                                      <p:cBhvr>
                                        <p:cTn id="160" dur="1000"/>
                                        <p:tgtEl>
                                          <p:spTgt spid="132"/>
                                        </p:tgtEl>
                                      </p:cBhvr>
                                    </p:animEffect>
                                    <p:anim calcmode="lin" valueType="num">
                                      <p:cBhvr>
                                        <p:cTn id="161" dur="1000" fill="hold"/>
                                        <p:tgtEl>
                                          <p:spTgt spid="132"/>
                                        </p:tgtEl>
                                        <p:attrNameLst>
                                          <p:attrName>ppt_x</p:attrName>
                                        </p:attrNameLst>
                                      </p:cBhvr>
                                      <p:tavLst>
                                        <p:tav tm="0">
                                          <p:val>
                                            <p:strVal val="#ppt_x"/>
                                          </p:val>
                                        </p:tav>
                                        <p:tav tm="100000">
                                          <p:val>
                                            <p:strVal val="#ppt_x"/>
                                          </p:val>
                                        </p:tav>
                                      </p:tavLst>
                                    </p:anim>
                                    <p:anim calcmode="lin" valueType="num">
                                      <p:cBhvr>
                                        <p:cTn id="162" dur="1000" fill="hold"/>
                                        <p:tgtEl>
                                          <p:spTgt spid="132"/>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135"/>
                                        </p:tgtEl>
                                        <p:attrNameLst>
                                          <p:attrName>style.visibility</p:attrName>
                                        </p:attrNameLst>
                                      </p:cBhvr>
                                      <p:to>
                                        <p:strVal val="visible"/>
                                      </p:to>
                                    </p:set>
                                    <p:animEffect transition="in" filter="fade">
                                      <p:cBhvr>
                                        <p:cTn id="165" dur="1000"/>
                                        <p:tgtEl>
                                          <p:spTgt spid="135"/>
                                        </p:tgtEl>
                                      </p:cBhvr>
                                    </p:animEffect>
                                    <p:anim calcmode="lin" valueType="num">
                                      <p:cBhvr>
                                        <p:cTn id="166" dur="1000" fill="hold"/>
                                        <p:tgtEl>
                                          <p:spTgt spid="135"/>
                                        </p:tgtEl>
                                        <p:attrNameLst>
                                          <p:attrName>ppt_x</p:attrName>
                                        </p:attrNameLst>
                                      </p:cBhvr>
                                      <p:tavLst>
                                        <p:tav tm="0">
                                          <p:val>
                                            <p:strVal val="#ppt_x"/>
                                          </p:val>
                                        </p:tav>
                                        <p:tav tm="100000">
                                          <p:val>
                                            <p:strVal val="#ppt_x"/>
                                          </p:val>
                                        </p:tav>
                                      </p:tavLst>
                                    </p:anim>
                                    <p:anim calcmode="lin" valueType="num">
                                      <p:cBhvr>
                                        <p:cTn id="167" dur="1000" fill="hold"/>
                                        <p:tgtEl>
                                          <p:spTgt spid="135"/>
                                        </p:tgtEl>
                                        <p:attrNameLst>
                                          <p:attrName>ppt_y</p:attrName>
                                        </p:attrNameLst>
                                      </p:cBhvr>
                                      <p:tavLst>
                                        <p:tav tm="0">
                                          <p:val>
                                            <p:strVal val="#ppt_y+.1"/>
                                          </p:val>
                                        </p:tav>
                                        <p:tav tm="100000">
                                          <p:val>
                                            <p:strVal val="#ppt_y"/>
                                          </p:val>
                                        </p:tav>
                                      </p:tavLst>
                                    </p:anim>
                                  </p:childTnLst>
                                </p:cTn>
                              </p:par>
                            </p:childTnLst>
                          </p:cTn>
                        </p:par>
                        <p:par>
                          <p:cTn id="168" fill="hold">
                            <p:stCondLst>
                              <p:cond delay="11000"/>
                            </p:stCondLst>
                            <p:childTnLst>
                              <p:par>
                                <p:cTn id="169" presetID="47" presetClass="entr" presetSubtype="0" fill="hold" grpId="0" nodeType="afterEffect">
                                  <p:stCondLst>
                                    <p:cond delay="0"/>
                                  </p:stCondLst>
                                  <p:childTnLst>
                                    <p:set>
                                      <p:cBhvr>
                                        <p:cTn id="170" dur="1" fill="hold">
                                          <p:stCondLst>
                                            <p:cond delay="0"/>
                                          </p:stCondLst>
                                        </p:cTn>
                                        <p:tgtEl>
                                          <p:spTgt spid="140"/>
                                        </p:tgtEl>
                                        <p:attrNameLst>
                                          <p:attrName>style.visibility</p:attrName>
                                        </p:attrNameLst>
                                      </p:cBhvr>
                                      <p:to>
                                        <p:strVal val="visible"/>
                                      </p:to>
                                    </p:set>
                                    <p:animEffect transition="in" filter="fade">
                                      <p:cBhvr>
                                        <p:cTn id="171" dur="1000"/>
                                        <p:tgtEl>
                                          <p:spTgt spid="140"/>
                                        </p:tgtEl>
                                      </p:cBhvr>
                                    </p:animEffect>
                                    <p:anim calcmode="lin" valueType="num">
                                      <p:cBhvr>
                                        <p:cTn id="172" dur="1000" fill="hold"/>
                                        <p:tgtEl>
                                          <p:spTgt spid="140"/>
                                        </p:tgtEl>
                                        <p:attrNameLst>
                                          <p:attrName>ppt_x</p:attrName>
                                        </p:attrNameLst>
                                      </p:cBhvr>
                                      <p:tavLst>
                                        <p:tav tm="0">
                                          <p:val>
                                            <p:strVal val="#ppt_x"/>
                                          </p:val>
                                        </p:tav>
                                        <p:tav tm="100000">
                                          <p:val>
                                            <p:strVal val="#ppt_x"/>
                                          </p:val>
                                        </p:tav>
                                      </p:tavLst>
                                    </p:anim>
                                    <p:anim calcmode="lin" valueType="num">
                                      <p:cBhvr>
                                        <p:cTn id="173" dur="1000" fill="hold"/>
                                        <p:tgtEl>
                                          <p:spTgt spid="140"/>
                                        </p:tgtEl>
                                        <p:attrNameLst>
                                          <p:attrName>ppt_y</p:attrName>
                                        </p:attrNameLst>
                                      </p:cBhvr>
                                      <p:tavLst>
                                        <p:tav tm="0">
                                          <p:val>
                                            <p:strVal val="#ppt_y-.1"/>
                                          </p:val>
                                        </p:tav>
                                        <p:tav tm="100000">
                                          <p:val>
                                            <p:strVal val="#ppt_y"/>
                                          </p:val>
                                        </p:tav>
                                      </p:tavLst>
                                    </p:anim>
                                  </p:childTnLst>
                                </p:cTn>
                              </p:par>
                              <p:par>
                                <p:cTn id="174" presetID="47" presetClass="entr" presetSubtype="0" fill="hold" grpId="0" nodeType="withEffect">
                                  <p:stCondLst>
                                    <p:cond delay="0"/>
                                  </p:stCondLst>
                                  <p:childTnLst>
                                    <p:set>
                                      <p:cBhvr>
                                        <p:cTn id="175" dur="1" fill="hold">
                                          <p:stCondLst>
                                            <p:cond delay="0"/>
                                          </p:stCondLst>
                                        </p:cTn>
                                        <p:tgtEl>
                                          <p:spTgt spid="141"/>
                                        </p:tgtEl>
                                        <p:attrNameLst>
                                          <p:attrName>style.visibility</p:attrName>
                                        </p:attrNameLst>
                                      </p:cBhvr>
                                      <p:to>
                                        <p:strVal val="visible"/>
                                      </p:to>
                                    </p:set>
                                    <p:animEffect transition="in" filter="fade">
                                      <p:cBhvr>
                                        <p:cTn id="176" dur="1000"/>
                                        <p:tgtEl>
                                          <p:spTgt spid="141"/>
                                        </p:tgtEl>
                                      </p:cBhvr>
                                    </p:animEffect>
                                    <p:anim calcmode="lin" valueType="num">
                                      <p:cBhvr>
                                        <p:cTn id="177" dur="1000" fill="hold"/>
                                        <p:tgtEl>
                                          <p:spTgt spid="141"/>
                                        </p:tgtEl>
                                        <p:attrNameLst>
                                          <p:attrName>ppt_x</p:attrName>
                                        </p:attrNameLst>
                                      </p:cBhvr>
                                      <p:tavLst>
                                        <p:tav tm="0">
                                          <p:val>
                                            <p:strVal val="#ppt_x"/>
                                          </p:val>
                                        </p:tav>
                                        <p:tav tm="100000">
                                          <p:val>
                                            <p:strVal val="#ppt_x"/>
                                          </p:val>
                                        </p:tav>
                                      </p:tavLst>
                                    </p:anim>
                                    <p:anim calcmode="lin" valueType="num">
                                      <p:cBhvr>
                                        <p:cTn id="178" dur="1000" fill="hold"/>
                                        <p:tgtEl>
                                          <p:spTgt spid="141"/>
                                        </p:tgtEl>
                                        <p:attrNameLst>
                                          <p:attrName>ppt_y</p:attrName>
                                        </p:attrNameLst>
                                      </p:cBhvr>
                                      <p:tavLst>
                                        <p:tav tm="0">
                                          <p:val>
                                            <p:strVal val="#ppt_y-.1"/>
                                          </p:val>
                                        </p:tav>
                                        <p:tav tm="100000">
                                          <p:val>
                                            <p:strVal val="#ppt_y"/>
                                          </p:val>
                                        </p:tav>
                                      </p:tavLst>
                                    </p:anim>
                                  </p:childTnLst>
                                </p:cTn>
                              </p:par>
                              <p:par>
                                <p:cTn id="179" presetID="47" presetClass="entr" presetSubtype="0" fill="hold" grpId="0" nodeType="withEffect">
                                  <p:stCondLst>
                                    <p:cond delay="0"/>
                                  </p:stCondLst>
                                  <p:childTnLst>
                                    <p:set>
                                      <p:cBhvr>
                                        <p:cTn id="180" dur="1" fill="hold">
                                          <p:stCondLst>
                                            <p:cond delay="0"/>
                                          </p:stCondLst>
                                        </p:cTn>
                                        <p:tgtEl>
                                          <p:spTgt spid="144"/>
                                        </p:tgtEl>
                                        <p:attrNameLst>
                                          <p:attrName>style.visibility</p:attrName>
                                        </p:attrNameLst>
                                      </p:cBhvr>
                                      <p:to>
                                        <p:strVal val="visible"/>
                                      </p:to>
                                    </p:set>
                                    <p:animEffect transition="in" filter="fade">
                                      <p:cBhvr>
                                        <p:cTn id="181" dur="1000"/>
                                        <p:tgtEl>
                                          <p:spTgt spid="144"/>
                                        </p:tgtEl>
                                      </p:cBhvr>
                                    </p:animEffect>
                                    <p:anim calcmode="lin" valueType="num">
                                      <p:cBhvr>
                                        <p:cTn id="182" dur="1000" fill="hold"/>
                                        <p:tgtEl>
                                          <p:spTgt spid="144"/>
                                        </p:tgtEl>
                                        <p:attrNameLst>
                                          <p:attrName>ppt_x</p:attrName>
                                        </p:attrNameLst>
                                      </p:cBhvr>
                                      <p:tavLst>
                                        <p:tav tm="0">
                                          <p:val>
                                            <p:strVal val="#ppt_x"/>
                                          </p:val>
                                        </p:tav>
                                        <p:tav tm="100000">
                                          <p:val>
                                            <p:strVal val="#ppt_x"/>
                                          </p:val>
                                        </p:tav>
                                      </p:tavLst>
                                    </p:anim>
                                    <p:anim calcmode="lin" valueType="num">
                                      <p:cBhvr>
                                        <p:cTn id="183" dur="1000" fill="hold"/>
                                        <p:tgtEl>
                                          <p:spTgt spid="144"/>
                                        </p:tgtEl>
                                        <p:attrNameLst>
                                          <p:attrName>ppt_y</p:attrName>
                                        </p:attrNameLst>
                                      </p:cBhvr>
                                      <p:tavLst>
                                        <p:tav tm="0">
                                          <p:val>
                                            <p:strVal val="#ppt_y-.1"/>
                                          </p:val>
                                        </p:tav>
                                        <p:tav tm="100000">
                                          <p:val>
                                            <p:strVal val="#ppt_y"/>
                                          </p:val>
                                        </p:tav>
                                      </p:tavLst>
                                    </p:anim>
                                  </p:childTnLst>
                                </p:cTn>
                              </p:par>
                              <p:par>
                                <p:cTn id="184" presetID="47" presetClass="entr" presetSubtype="0" fill="hold" nodeType="withEffect">
                                  <p:stCondLst>
                                    <p:cond delay="0"/>
                                  </p:stCondLst>
                                  <p:childTnLst>
                                    <p:set>
                                      <p:cBhvr>
                                        <p:cTn id="185" dur="1" fill="hold">
                                          <p:stCondLst>
                                            <p:cond delay="0"/>
                                          </p:stCondLst>
                                        </p:cTn>
                                        <p:tgtEl>
                                          <p:spTgt spid="150"/>
                                        </p:tgtEl>
                                        <p:attrNameLst>
                                          <p:attrName>style.visibility</p:attrName>
                                        </p:attrNameLst>
                                      </p:cBhvr>
                                      <p:to>
                                        <p:strVal val="visible"/>
                                      </p:to>
                                    </p:set>
                                    <p:animEffect transition="in" filter="fade">
                                      <p:cBhvr>
                                        <p:cTn id="186" dur="1000"/>
                                        <p:tgtEl>
                                          <p:spTgt spid="150"/>
                                        </p:tgtEl>
                                      </p:cBhvr>
                                    </p:animEffect>
                                    <p:anim calcmode="lin" valueType="num">
                                      <p:cBhvr>
                                        <p:cTn id="187" dur="1000" fill="hold"/>
                                        <p:tgtEl>
                                          <p:spTgt spid="150"/>
                                        </p:tgtEl>
                                        <p:attrNameLst>
                                          <p:attrName>ppt_x</p:attrName>
                                        </p:attrNameLst>
                                      </p:cBhvr>
                                      <p:tavLst>
                                        <p:tav tm="0">
                                          <p:val>
                                            <p:strVal val="#ppt_x"/>
                                          </p:val>
                                        </p:tav>
                                        <p:tav tm="100000">
                                          <p:val>
                                            <p:strVal val="#ppt_x"/>
                                          </p:val>
                                        </p:tav>
                                      </p:tavLst>
                                    </p:anim>
                                    <p:anim calcmode="lin" valueType="num">
                                      <p:cBhvr>
                                        <p:cTn id="188" dur="1000" fill="hold"/>
                                        <p:tgtEl>
                                          <p:spTgt spid="150"/>
                                        </p:tgtEl>
                                        <p:attrNameLst>
                                          <p:attrName>ppt_y</p:attrName>
                                        </p:attrNameLst>
                                      </p:cBhvr>
                                      <p:tavLst>
                                        <p:tav tm="0">
                                          <p:val>
                                            <p:strVal val="#ppt_y-.1"/>
                                          </p:val>
                                        </p:tav>
                                        <p:tav tm="100000">
                                          <p:val>
                                            <p:strVal val="#ppt_y"/>
                                          </p:val>
                                        </p:tav>
                                      </p:tavLst>
                                    </p:anim>
                                  </p:childTnLst>
                                </p:cTn>
                              </p:par>
                            </p:childTnLst>
                          </p:cTn>
                        </p:par>
                        <p:par>
                          <p:cTn id="189" fill="hold">
                            <p:stCondLst>
                              <p:cond delay="12000"/>
                            </p:stCondLst>
                            <p:childTnLst>
                              <p:par>
                                <p:cTn id="190" presetID="42" presetClass="entr" presetSubtype="0" fill="hold" grpId="0" nodeType="afterEffect">
                                  <p:stCondLst>
                                    <p:cond delay="0"/>
                                  </p:stCondLst>
                                  <p:childTnLst>
                                    <p:set>
                                      <p:cBhvr>
                                        <p:cTn id="191" dur="1" fill="hold">
                                          <p:stCondLst>
                                            <p:cond delay="0"/>
                                          </p:stCondLst>
                                        </p:cTn>
                                        <p:tgtEl>
                                          <p:spTgt spid="139"/>
                                        </p:tgtEl>
                                        <p:attrNameLst>
                                          <p:attrName>style.visibility</p:attrName>
                                        </p:attrNameLst>
                                      </p:cBhvr>
                                      <p:to>
                                        <p:strVal val="visible"/>
                                      </p:to>
                                    </p:set>
                                    <p:animEffect transition="in" filter="fade">
                                      <p:cBhvr>
                                        <p:cTn id="192" dur="1000"/>
                                        <p:tgtEl>
                                          <p:spTgt spid="139"/>
                                        </p:tgtEl>
                                      </p:cBhvr>
                                    </p:animEffect>
                                    <p:anim calcmode="lin" valueType="num">
                                      <p:cBhvr>
                                        <p:cTn id="193" dur="1000" fill="hold"/>
                                        <p:tgtEl>
                                          <p:spTgt spid="139"/>
                                        </p:tgtEl>
                                        <p:attrNameLst>
                                          <p:attrName>ppt_x</p:attrName>
                                        </p:attrNameLst>
                                      </p:cBhvr>
                                      <p:tavLst>
                                        <p:tav tm="0">
                                          <p:val>
                                            <p:strVal val="#ppt_x"/>
                                          </p:val>
                                        </p:tav>
                                        <p:tav tm="100000">
                                          <p:val>
                                            <p:strVal val="#ppt_x"/>
                                          </p:val>
                                        </p:tav>
                                      </p:tavLst>
                                    </p:anim>
                                    <p:anim calcmode="lin" valueType="num">
                                      <p:cBhvr>
                                        <p:cTn id="194" dur="1000" fill="hold"/>
                                        <p:tgtEl>
                                          <p:spTgt spid="139"/>
                                        </p:tgtEl>
                                        <p:attrNameLst>
                                          <p:attrName>ppt_y</p:attrName>
                                        </p:attrNameLst>
                                      </p:cBhvr>
                                      <p:tavLst>
                                        <p:tav tm="0">
                                          <p:val>
                                            <p:strVal val="#ppt_y+.1"/>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142"/>
                                        </p:tgtEl>
                                        <p:attrNameLst>
                                          <p:attrName>style.visibility</p:attrName>
                                        </p:attrNameLst>
                                      </p:cBhvr>
                                      <p:to>
                                        <p:strVal val="visible"/>
                                      </p:to>
                                    </p:set>
                                    <p:animEffect transition="in" filter="fade">
                                      <p:cBhvr>
                                        <p:cTn id="197" dur="1000"/>
                                        <p:tgtEl>
                                          <p:spTgt spid="142"/>
                                        </p:tgtEl>
                                      </p:cBhvr>
                                    </p:animEffect>
                                    <p:anim calcmode="lin" valueType="num">
                                      <p:cBhvr>
                                        <p:cTn id="198" dur="1000" fill="hold"/>
                                        <p:tgtEl>
                                          <p:spTgt spid="142"/>
                                        </p:tgtEl>
                                        <p:attrNameLst>
                                          <p:attrName>ppt_x</p:attrName>
                                        </p:attrNameLst>
                                      </p:cBhvr>
                                      <p:tavLst>
                                        <p:tav tm="0">
                                          <p:val>
                                            <p:strVal val="#ppt_x"/>
                                          </p:val>
                                        </p:tav>
                                        <p:tav tm="100000">
                                          <p:val>
                                            <p:strVal val="#ppt_x"/>
                                          </p:val>
                                        </p:tav>
                                      </p:tavLst>
                                    </p:anim>
                                    <p:anim calcmode="lin" valueType="num">
                                      <p:cBhvr>
                                        <p:cTn id="199" dur="1000" fill="hold"/>
                                        <p:tgtEl>
                                          <p:spTgt spid="1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27" grpId="0"/>
      <p:bldP spid="29" grpId="0"/>
      <p:bldP spid="88" grpId="0"/>
      <p:bldP spid="111" grpId="0" animBg="1"/>
      <p:bldP spid="112" grpId="0" animBg="1"/>
      <p:bldP spid="113" grpId="0"/>
      <p:bldP spid="114" grpId="0"/>
      <p:bldP spid="116" grpId="0"/>
      <p:bldP spid="118" grpId="0" animBg="1"/>
      <p:bldP spid="119" grpId="0" animBg="1"/>
      <p:bldP spid="120" grpId="0"/>
      <p:bldP spid="121" grpId="0"/>
      <p:bldP spid="123" grpId="0"/>
      <p:bldP spid="125" grpId="0" animBg="1"/>
      <p:bldP spid="126" grpId="0" animBg="1"/>
      <p:bldP spid="127" grpId="0"/>
      <p:bldP spid="128" grpId="0"/>
      <p:bldP spid="130" grpId="0"/>
      <p:bldP spid="132" grpId="0" animBg="1"/>
      <p:bldP spid="133" grpId="0" animBg="1"/>
      <p:bldP spid="134" grpId="0"/>
      <p:bldP spid="135" grpId="0"/>
      <p:bldP spid="137" grpId="0"/>
      <p:bldP spid="139" grpId="0" animBg="1"/>
      <p:bldP spid="140" grpId="0" animBg="1"/>
      <p:bldP spid="141" grpId="0"/>
      <p:bldP spid="142" grpId="0"/>
      <p:bldP spid="144" grpId="0"/>
      <p:bldP spid="14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2634097" y="1497831"/>
            <a:ext cx="1766038" cy="706417"/>
          </a:xfrm>
          <a:prstGeom prst="roundRect">
            <a:avLst/>
          </a:prstGeom>
          <a:solidFill>
            <a:srgbClr val="EF342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1322193"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573C3E5D-6975-412A-A28E-6F050555D90D}"/>
              </a:ext>
            </a:extLst>
          </p:cNvPr>
          <p:cNvSpPr/>
          <p:nvPr/>
        </p:nvSpPr>
        <p:spPr>
          <a:xfrm rot="10800000">
            <a:off x="2634096" y="4149591"/>
            <a:ext cx="1766038" cy="706417"/>
          </a:xfrm>
          <a:prstGeom prst="roundRect">
            <a:avLst/>
          </a:prstGeom>
          <a:solidFill>
            <a:srgbClr val="5C7089"/>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A27A4E1E-897C-48F7-9D32-01E039E5F38E}"/>
              </a:ext>
            </a:extLst>
          </p:cNvPr>
          <p:cNvSpPr/>
          <p:nvPr/>
        </p:nvSpPr>
        <p:spPr>
          <a:xfrm rot="10800000">
            <a:off x="1322192"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Rounded Corners 75">
            <a:extLst>
              <a:ext uri="{FF2B5EF4-FFF2-40B4-BE49-F238E27FC236}">
                <a16:creationId xmlns:a16="http://schemas.microsoft.com/office/drawing/2014/main" id="{9AD24232-7F76-4836-B1F8-2BB6ACD1537F}"/>
              </a:ext>
            </a:extLst>
          </p:cNvPr>
          <p:cNvSpPr/>
          <p:nvPr/>
        </p:nvSpPr>
        <p:spPr>
          <a:xfrm rot="10800000">
            <a:off x="7673546" y="1497831"/>
            <a:ext cx="1766038" cy="706417"/>
          </a:xfrm>
          <a:prstGeom prst="roundRect">
            <a:avLst/>
          </a:prstGeom>
          <a:solidFill>
            <a:srgbClr val="44546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D5AE3CAF-4A9E-44AD-9946-A0D3275B75FF}"/>
              </a:ext>
            </a:extLst>
          </p:cNvPr>
          <p:cNvSpPr/>
          <p:nvPr/>
        </p:nvSpPr>
        <p:spPr>
          <a:xfrm rot="10800000">
            <a:off x="6361642"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EC601B05-5A13-421E-AB8F-BC6AFB70690A}"/>
              </a:ext>
            </a:extLst>
          </p:cNvPr>
          <p:cNvSpPr/>
          <p:nvPr/>
        </p:nvSpPr>
        <p:spPr>
          <a:xfrm rot="10800000">
            <a:off x="7673545" y="4149591"/>
            <a:ext cx="1766038" cy="706417"/>
          </a:xfrm>
          <a:prstGeom prst="roundRect">
            <a:avLst/>
          </a:prstGeom>
          <a:solidFill>
            <a:srgbClr val="72869F"/>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Freeform: Shape 79">
            <a:extLst>
              <a:ext uri="{FF2B5EF4-FFF2-40B4-BE49-F238E27FC236}">
                <a16:creationId xmlns:a16="http://schemas.microsoft.com/office/drawing/2014/main" id="{3FF78667-561D-4BFA-B86B-9B5BAFA647D6}"/>
              </a:ext>
            </a:extLst>
          </p:cNvPr>
          <p:cNvSpPr/>
          <p:nvPr/>
        </p:nvSpPr>
        <p:spPr>
          <a:xfrm rot="10800000">
            <a:off x="6361641"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5273AB77-58D9-444F-AFFB-E83E2868BE28}"/>
              </a:ext>
            </a:extLst>
          </p:cNvPr>
          <p:cNvSpPr txBox="1"/>
          <p:nvPr/>
        </p:nvSpPr>
        <p:spPr>
          <a:xfrm>
            <a:off x="1405681" y="181787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01</a:t>
            </a:r>
            <a:endParaRPr lang="en-US" sz="1400" dirty="0">
              <a:solidFill>
                <a:srgbClr val="454545"/>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2976510"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88749" y="1726431"/>
            <a:ext cx="411480" cy="411480"/>
          </a:xfrm>
          <a:prstGeom prst="rect">
            <a:avLst/>
          </a:prstGeom>
        </p:spPr>
      </p:pic>
      <p:pic>
        <p:nvPicPr>
          <p:cNvPr id="82" name="Graphic 81" descr="Test tubes">
            <a:extLst>
              <a:ext uri="{FF2B5EF4-FFF2-40B4-BE49-F238E27FC236}">
                <a16:creationId xmlns:a16="http://schemas.microsoft.com/office/drawing/2014/main" id="{8F15B989-B657-451E-BC68-C98A5E869EF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673217" y="4378191"/>
            <a:ext cx="411480" cy="411480"/>
          </a:xfrm>
          <a:prstGeom prst="rect">
            <a:avLst/>
          </a:prstGeom>
        </p:spPr>
      </p:pic>
      <p:pic>
        <p:nvPicPr>
          <p:cNvPr id="83" name="Graphic 82" descr="Beaker">
            <a:extLst>
              <a:ext uri="{FF2B5EF4-FFF2-40B4-BE49-F238E27FC236}">
                <a16:creationId xmlns:a16="http://schemas.microsoft.com/office/drawing/2014/main" id="{98BC1CD2-D70C-4121-AB87-276385696DD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50998" y="1726431"/>
            <a:ext cx="411480" cy="411480"/>
          </a:xfrm>
          <a:prstGeom prst="rect">
            <a:avLst/>
          </a:prstGeom>
        </p:spPr>
      </p:pic>
      <p:pic>
        <p:nvPicPr>
          <p:cNvPr id="84" name="Graphic 83" descr="Medicine">
            <a:extLst>
              <a:ext uri="{FF2B5EF4-FFF2-40B4-BE49-F238E27FC236}">
                <a16:creationId xmlns:a16="http://schemas.microsoft.com/office/drawing/2014/main" id="{65BBBB1B-8F4A-44F0-89B6-A284A60B959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85875" y="4378191"/>
            <a:ext cx="411480" cy="411480"/>
          </a:xfrm>
          <a:prstGeom prst="rect">
            <a:avLst/>
          </a:prstGeom>
        </p:spPr>
      </p:pic>
      <p:sp>
        <p:nvSpPr>
          <p:cNvPr id="85" name="TextBox 84">
            <a:extLst>
              <a:ext uri="{FF2B5EF4-FFF2-40B4-BE49-F238E27FC236}">
                <a16:creationId xmlns:a16="http://schemas.microsoft.com/office/drawing/2014/main" id="{AF199F24-0E00-4F8E-A982-04326B456E51}"/>
              </a:ext>
            </a:extLst>
          </p:cNvPr>
          <p:cNvSpPr txBox="1"/>
          <p:nvPr/>
        </p:nvSpPr>
        <p:spPr>
          <a:xfrm>
            <a:off x="2976510"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$6,547</a:t>
            </a:r>
          </a:p>
        </p:txBody>
      </p:sp>
      <p:sp>
        <p:nvSpPr>
          <p:cNvPr id="86" name="TextBox 85">
            <a:extLst>
              <a:ext uri="{FF2B5EF4-FFF2-40B4-BE49-F238E27FC236}">
                <a16:creationId xmlns:a16="http://schemas.microsoft.com/office/drawing/2014/main" id="{A2DB6034-E64F-4C07-9F72-11767A5CD9D9}"/>
              </a:ext>
            </a:extLst>
          </p:cNvPr>
          <p:cNvSpPr txBox="1"/>
          <p:nvPr/>
        </p:nvSpPr>
        <p:spPr>
          <a:xfrm>
            <a:off x="8020502"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$4,814</a:t>
            </a:r>
          </a:p>
        </p:txBody>
      </p:sp>
      <p:sp>
        <p:nvSpPr>
          <p:cNvPr id="87" name="TextBox 86">
            <a:extLst>
              <a:ext uri="{FF2B5EF4-FFF2-40B4-BE49-F238E27FC236}">
                <a16:creationId xmlns:a16="http://schemas.microsoft.com/office/drawing/2014/main" id="{5A238A1C-E721-4CAA-A0B1-6002F6669AC7}"/>
              </a:ext>
            </a:extLst>
          </p:cNvPr>
          <p:cNvSpPr txBox="1"/>
          <p:nvPr/>
        </p:nvSpPr>
        <p:spPr>
          <a:xfrm>
            <a:off x="8006979"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$3,117</a:t>
            </a:r>
          </a:p>
        </p:txBody>
      </p:sp>
      <p:sp>
        <p:nvSpPr>
          <p:cNvPr id="88" name="TextBox 87">
            <a:extLst>
              <a:ext uri="{FF2B5EF4-FFF2-40B4-BE49-F238E27FC236}">
                <a16:creationId xmlns:a16="http://schemas.microsoft.com/office/drawing/2014/main" id="{D7C467CA-D73C-44E2-92D3-B653B57A893F}"/>
              </a:ext>
            </a:extLst>
          </p:cNvPr>
          <p:cNvSpPr txBox="1"/>
          <p:nvPr/>
        </p:nvSpPr>
        <p:spPr>
          <a:xfrm>
            <a:off x="1497416" y="2298845"/>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89" name="TextBox 88">
            <a:extLst>
              <a:ext uri="{FF2B5EF4-FFF2-40B4-BE49-F238E27FC236}">
                <a16:creationId xmlns:a16="http://schemas.microsoft.com/office/drawing/2014/main" id="{771AA0C1-72C0-4E01-8DDD-DE753C3FF27E}"/>
              </a:ext>
            </a:extLst>
          </p:cNvPr>
          <p:cNvSpPr txBox="1"/>
          <p:nvPr/>
        </p:nvSpPr>
        <p:spPr>
          <a:xfrm>
            <a:off x="6531113" y="181787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02</a:t>
            </a:r>
            <a:endParaRPr lang="en-US" sz="1400" dirty="0">
              <a:solidFill>
                <a:srgbClr val="454545"/>
              </a:solidFill>
              <a:latin typeface="Candara" panose="020E0502030303020204" pitchFamily="34" charset="0"/>
            </a:endParaRPr>
          </a:p>
        </p:txBody>
      </p:sp>
      <p:sp>
        <p:nvSpPr>
          <p:cNvPr id="90" name="TextBox 89">
            <a:extLst>
              <a:ext uri="{FF2B5EF4-FFF2-40B4-BE49-F238E27FC236}">
                <a16:creationId xmlns:a16="http://schemas.microsoft.com/office/drawing/2014/main" id="{CFB237B6-D712-44B9-BDFD-5E9600D5D7DE}"/>
              </a:ext>
            </a:extLst>
          </p:cNvPr>
          <p:cNvSpPr txBox="1"/>
          <p:nvPr/>
        </p:nvSpPr>
        <p:spPr>
          <a:xfrm>
            <a:off x="6622848" y="2295340"/>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1" name="TextBox 90">
            <a:extLst>
              <a:ext uri="{FF2B5EF4-FFF2-40B4-BE49-F238E27FC236}">
                <a16:creationId xmlns:a16="http://schemas.microsoft.com/office/drawing/2014/main" id="{E36A14F2-3109-417F-A200-D3A9AA14EB01}"/>
              </a:ext>
            </a:extLst>
          </p:cNvPr>
          <p:cNvSpPr txBox="1"/>
          <p:nvPr/>
        </p:nvSpPr>
        <p:spPr>
          <a:xfrm>
            <a:off x="1407482" y="446963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03</a:t>
            </a:r>
            <a:endParaRPr lang="en-US" sz="1400" dirty="0">
              <a:solidFill>
                <a:srgbClr val="454545"/>
              </a:solidFill>
              <a:latin typeface="Candara" panose="020E0502030303020204" pitchFamily="34" charset="0"/>
            </a:endParaRPr>
          </a:p>
        </p:txBody>
      </p:sp>
      <p:sp>
        <p:nvSpPr>
          <p:cNvPr id="92" name="TextBox 91">
            <a:extLst>
              <a:ext uri="{FF2B5EF4-FFF2-40B4-BE49-F238E27FC236}">
                <a16:creationId xmlns:a16="http://schemas.microsoft.com/office/drawing/2014/main" id="{C4E718AA-592B-4B30-825C-57901D5EB9BB}"/>
              </a:ext>
            </a:extLst>
          </p:cNvPr>
          <p:cNvSpPr txBox="1"/>
          <p:nvPr/>
        </p:nvSpPr>
        <p:spPr>
          <a:xfrm>
            <a:off x="1499217" y="4936393"/>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3" name="TextBox 92">
            <a:extLst>
              <a:ext uri="{FF2B5EF4-FFF2-40B4-BE49-F238E27FC236}">
                <a16:creationId xmlns:a16="http://schemas.microsoft.com/office/drawing/2014/main" id="{B2B7E34E-0142-45B9-B0B2-50CF561008F2}"/>
              </a:ext>
            </a:extLst>
          </p:cNvPr>
          <p:cNvSpPr txBox="1"/>
          <p:nvPr/>
        </p:nvSpPr>
        <p:spPr>
          <a:xfrm>
            <a:off x="6472180" y="446963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04</a:t>
            </a:r>
            <a:endParaRPr lang="en-US" sz="1400" dirty="0">
              <a:solidFill>
                <a:srgbClr val="454545"/>
              </a:solidFill>
              <a:latin typeface="Candara" panose="020E0502030303020204" pitchFamily="34" charset="0"/>
            </a:endParaRPr>
          </a:p>
        </p:txBody>
      </p:sp>
      <p:sp>
        <p:nvSpPr>
          <p:cNvPr id="94" name="TextBox 93">
            <a:extLst>
              <a:ext uri="{FF2B5EF4-FFF2-40B4-BE49-F238E27FC236}">
                <a16:creationId xmlns:a16="http://schemas.microsoft.com/office/drawing/2014/main" id="{16CEA0A4-3A71-455D-88FE-A7C7F5843A4F}"/>
              </a:ext>
            </a:extLst>
          </p:cNvPr>
          <p:cNvSpPr txBox="1"/>
          <p:nvPr/>
        </p:nvSpPr>
        <p:spPr>
          <a:xfrm>
            <a:off x="6563915" y="5021149"/>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22902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250"/>
                                        <p:tgtEl>
                                          <p:spTgt spid="52"/>
                                        </p:tgtEl>
                                      </p:cBhvr>
                                    </p:animEffect>
                                    <p:anim calcmode="lin" valueType="num">
                                      <p:cBhvr>
                                        <p:cTn id="12" dur="1250" fill="hold"/>
                                        <p:tgtEl>
                                          <p:spTgt spid="52"/>
                                        </p:tgtEl>
                                        <p:attrNameLst>
                                          <p:attrName>ppt_x</p:attrName>
                                        </p:attrNameLst>
                                      </p:cBhvr>
                                      <p:tavLst>
                                        <p:tav tm="0">
                                          <p:val>
                                            <p:strVal val="#ppt_x"/>
                                          </p:val>
                                        </p:tav>
                                        <p:tav tm="100000">
                                          <p:val>
                                            <p:strVal val="#ppt_x"/>
                                          </p:val>
                                        </p:tav>
                                      </p:tavLst>
                                    </p:anim>
                                    <p:anim calcmode="lin" valueType="num">
                                      <p:cBhvr>
                                        <p:cTn id="13" dur="125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250"/>
                                        <p:tgtEl>
                                          <p:spTgt spid="27"/>
                                        </p:tgtEl>
                                      </p:cBhvr>
                                    </p:animEffect>
                                    <p:anim calcmode="lin" valueType="num">
                                      <p:cBhvr>
                                        <p:cTn id="17" dur="1250" fill="hold"/>
                                        <p:tgtEl>
                                          <p:spTgt spid="27"/>
                                        </p:tgtEl>
                                        <p:attrNameLst>
                                          <p:attrName>ppt_x</p:attrName>
                                        </p:attrNameLst>
                                      </p:cBhvr>
                                      <p:tavLst>
                                        <p:tav tm="0">
                                          <p:val>
                                            <p:strVal val="#ppt_x"/>
                                          </p:val>
                                        </p:tav>
                                        <p:tav tm="100000">
                                          <p:val>
                                            <p:strVal val="#ppt_x"/>
                                          </p:val>
                                        </p:tav>
                                      </p:tavLst>
                                    </p:anim>
                                    <p:anim calcmode="lin" valueType="num">
                                      <p:cBhvr>
                                        <p:cTn id="18" dur="125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1250"/>
                                        <p:tgtEl>
                                          <p:spTgt spid="81"/>
                                        </p:tgtEl>
                                      </p:cBhvr>
                                    </p:animEffect>
                                    <p:anim calcmode="lin" valueType="num">
                                      <p:cBhvr>
                                        <p:cTn id="22" dur="1250" fill="hold"/>
                                        <p:tgtEl>
                                          <p:spTgt spid="81"/>
                                        </p:tgtEl>
                                        <p:attrNameLst>
                                          <p:attrName>ppt_x</p:attrName>
                                        </p:attrNameLst>
                                      </p:cBhvr>
                                      <p:tavLst>
                                        <p:tav tm="0">
                                          <p:val>
                                            <p:strVal val="#ppt_x"/>
                                          </p:val>
                                        </p:tav>
                                        <p:tav tm="100000">
                                          <p:val>
                                            <p:strVal val="#ppt_x"/>
                                          </p:val>
                                        </p:tav>
                                      </p:tavLst>
                                    </p:anim>
                                    <p:anim calcmode="lin" valueType="num">
                                      <p:cBhvr>
                                        <p:cTn id="23" dur="1250" fill="hold"/>
                                        <p:tgtEl>
                                          <p:spTgt spid="81"/>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88"/>
                                        </p:tgtEl>
                                        <p:attrNameLst>
                                          <p:attrName>style.visibility</p:attrName>
                                        </p:attrNameLst>
                                      </p:cBhvr>
                                      <p:to>
                                        <p:strVal val="visible"/>
                                      </p:to>
                                    </p:set>
                                    <p:animEffect transition="in" filter="fade">
                                      <p:cBhvr>
                                        <p:cTn id="26" dur="1250"/>
                                        <p:tgtEl>
                                          <p:spTgt spid="88"/>
                                        </p:tgtEl>
                                      </p:cBhvr>
                                    </p:animEffect>
                                    <p:anim calcmode="lin" valueType="num">
                                      <p:cBhvr>
                                        <p:cTn id="27" dur="1250" fill="hold"/>
                                        <p:tgtEl>
                                          <p:spTgt spid="88"/>
                                        </p:tgtEl>
                                        <p:attrNameLst>
                                          <p:attrName>ppt_x</p:attrName>
                                        </p:attrNameLst>
                                      </p:cBhvr>
                                      <p:tavLst>
                                        <p:tav tm="0">
                                          <p:val>
                                            <p:strVal val="#ppt_x"/>
                                          </p:val>
                                        </p:tav>
                                        <p:tav tm="100000">
                                          <p:val>
                                            <p:strVal val="#ppt_x"/>
                                          </p:val>
                                        </p:tav>
                                      </p:tavLst>
                                    </p:anim>
                                    <p:anim calcmode="lin" valueType="num">
                                      <p:cBhvr>
                                        <p:cTn id="28" dur="1250" fill="hold"/>
                                        <p:tgtEl>
                                          <p:spTgt spid="88"/>
                                        </p:tgtEl>
                                        <p:attrNameLst>
                                          <p:attrName>ppt_y</p:attrName>
                                        </p:attrNameLst>
                                      </p:cBhvr>
                                      <p:tavLst>
                                        <p:tav tm="0">
                                          <p:val>
                                            <p:strVal val="#ppt_y-.1"/>
                                          </p:val>
                                        </p:tav>
                                        <p:tav tm="100000">
                                          <p:val>
                                            <p:strVal val="#ppt_y"/>
                                          </p:val>
                                        </p:tav>
                                      </p:tavLst>
                                    </p:anim>
                                  </p:childTnLst>
                                </p:cTn>
                              </p:par>
                            </p:childTnLst>
                          </p:cTn>
                        </p:par>
                        <p:par>
                          <p:cTn id="29" fill="hold">
                            <p:stCondLst>
                              <p:cond delay="225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250"/>
                                        <p:tgtEl>
                                          <p:spTgt spid="39"/>
                                        </p:tgtEl>
                                      </p:cBhvr>
                                    </p:animEffect>
                                    <p:anim calcmode="lin" valueType="num">
                                      <p:cBhvr>
                                        <p:cTn id="33" dur="1250" fill="hold"/>
                                        <p:tgtEl>
                                          <p:spTgt spid="39"/>
                                        </p:tgtEl>
                                        <p:attrNameLst>
                                          <p:attrName>ppt_x</p:attrName>
                                        </p:attrNameLst>
                                      </p:cBhvr>
                                      <p:tavLst>
                                        <p:tav tm="0">
                                          <p:val>
                                            <p:strVal val="#ppt_x"/>
                                          </p:val>
                                        </p:tav>
                                        <p:tav tm="100000">
                                          <p:val>
                                            <p:strVal val="#ppt_x"/>
                                          </p:val>
                                        </p:tav>
                                      </p:tavLst>
                                    </p:anim>
                                    <p:anim calcmode="lin" valueType="num">
                                      <p:cBhvr>
                                        <p:cTn id="34" dur="125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250"/>
                                        <p:tgtEl>
                                          <p:spTgt spid="29"/>
                                        </p:tgtEl>
                                      </p:cBhvr>
                                    </p:animEffect>
                                    <p:anim calcmode="lin" valueType="num">
                                      <p:cBhvr>
                                        <p:cTn id="38" dur="1250" fill="hold"/>
                                        <p:tgtEl>
                                          <p:spTgt spid="29"/>
                                        </p:tgtEl>
                                        <p:attrNameLst>
                                          <p:attrName>ppt_x</p:attrName>
                                        </p:attrNameLst>
                                      </p:cBhvr>
                                      <p:tavLst>
                                        <p:tav tm="0">
                                          <p:val>
                                            <p:strVal val="#ppt_x"/>
                                          </p:val>
                                        </p:tav>
                                        <p:tav tm="100000">
                                          <p:val>
                                            <p:strVal val="#ppt_x"/>
                                          </p:val>
                                        </p:tav>
                                      </p:tavLst>
                                    </p:anim>
                                    <p:anim calcmode="lin" valueType="num">
                                      <p:cBhvr>
                                        <p:cTn id="39" dur="125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47" presetClass="entr" presetSubtype="0" fill="hold" grpId="0" nodeType="afterEffect">
                                  <p:stCondLst>
                                    <p:cond delay="0"/>
                                  </p:stCondLst>
                                  <p:childTnLst>
                                    <p:set>
                                      <p:cBhvr>
                                        <p:cTn id="42" dur="1" fill="hold">
                                          <p:stCondLst>
                                            <p:cond delay="0"/>
                                          </p:stCondLst>
                                        </p:cTn>
                                        <p:tgtEl>
                                          <p:spTgt spid="77"/>
                                        </p:tgtEl>
                                        <p:attrNameLst>
                                          <p:attrName>style.visibility</p:attrName>
                                        </p:attrNameLst>
                                      </p:cBhvr>
                                      <p:to>
                                        <p:strVal val="visible"/>
                                      </p:to>
                                    </p:set>
                                    <p:animEffect transition="in" filter="fade">
                                      <p:cBhvr>
                                        <p:cTn id="43" dur="1250"/>
                                        <p:tgtEl>
                                          <p:spTgt spid="77"/>
                                        </p:tgtEl>
                                      </p:cBhvr>
                                    </p:animEffect>
                                    <p:anim calcmode="lin" valueType="num">
                                      <p:cBhvr>
                                        <p:cTn id="44" dur="1250" fill="hold"/>
                                        <p:tgtEl>
                                          <p:spTgt spid="77"/>
                                        </p:tgtEl>
                                        <p:attrNameLst>
                                          <p:attrName>ppt_x</p:attrName>
                                        </p:attrNameLst>
                                      </p:cBhvr>
                                      <p:tavLst>
                                        <p:tav tm="0">
                                          <p:val>
                                            <p:strVal val="#ppt_x"/>
                                          </p:val>
                                        </p:tav>
                                        <p:tav tm="100000">
                                          <p:val>
                                            <p:strVal val="#ppt_x"/>
                                          </p:val>
                                        </p:tav>
                                      </p:tavLst>
                                    </p:anim>
                                    <p:anim calcmode="lin" valueType="num">
                                      <p:cBhvr>
                                        <p:cTn id="45" dur="1250" fill="hold"/>
                                        <p:tgtEl>
                                          <p:spTgt spid="77"/>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1250"/>
                                        <p:tgtEl>
                                          <p:spTgt spid="89"/>
                                        </p:tgtEl>
                                      </p:cBhvr>
                                    </p:animEffect>
                                    <p:anim calcmode="lin" valueType="num">
                                      <p:cBhvr>
                                        <p:cTn id="49" dur="1250" fill="hold"/>
                                        <p:tgtEl>
                                          <p:spTgt spid="89"/>
                                        </p:tgtEl>
                                        <p:attrNameLst>
                                          <p:attrName>ppt_x</p:attrName>
                                        </p:attrNameLst>
                                      </p:cBhvr>
                                      <p:tavLst>
                                        <p:tav tm="0">
                                          <p:val>
                                            <p:strVal val="#ppt_x"/>
                                          </p:val>
                                        </p:tav>
                                        <p:tav tm="100000">
                                          <p:val>
                                            <p:strVal val="#ppt_x"/>
                                          </p:val>
                                        </p:tav>
                                      </p:tavLst>
                                    </p:anim>
                                    <p:anim calcmode="lin" valueType="num">
                                      <p:cBhvr>
                                        <p:cTn id="50" dur="1250" fill="hold"/>
                                        <p:tgtEl>
                                          <p:spTgt spid="8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90"/>
                                        </p:tgtEl>
                                        <p:attrNameLst>
                                          <p:attrName>style.visibility</p:attrName>
                                        </p:attrNameLst>
                                      </p:cBhvr>
                                      <p:to>
                                        <p:strVal val="visible"/>
                                      </p:to>
                                    </p:set>
                                    <p:animEffect transition="in" filter="fade">
                                      <p:cBhvr>
                                        <p:cTn id="53" dur="1250"/>
                                        <p:tgtEl>
                                          <p:spTgt spid="90"/>
                                        </p:tgtEl>
                                      </p:cBhvr>
                                    </p:animEffect>
                                    <p:anim calcmode="lin" valueType="num">
                                      <p:cBhvr>
                                        <p:cTn id="54" dur="1250" fill="hold"/>
                                        <p:tgtEl>
                                          <p:spTgt spid="90"/>
                                        </p:tgtEl>
                                        <p:attrNameLst>
                                          <p:attrName>ppt_x</p:attrName>
                                        </p:attrNameLst>
                                      </p:cBhvr>
                                      <p:tavLst>
                                        <p:tav tm="0">
                                          <p:val>
                                            <p:strVal val="#ppt_x"/>
                                          </p:val>
                                        </p:tav>
                                        <p:tav tm="100000">
                                          <p:val>
                                            <p:strVal val="#ppt_x"/>
                                          </p:val>
                                        </p:tav>
                                      </p:tavLst>
                                    </p:anim>
                                    <p:anim calcmode="lin" valueType="num">
                                      <p:cBhvr>
                                        <p:cTn id="55" dur="1250" fill="hold"/>
                                        <p:tgtEl>
                                          <p:spTgt spid="90"/>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83"/>
                                        </p:tgtEl>
                                        <p:attrNameLst>
                                          <p:attrName>style.visibility</p:attrName>
                                        </p:attrNameLst>
                                      </p:cBhvr>
                                      <p:to>
                                        <p:strVal val="visible"/>
                                      </p:to>
                                    </p:set>
                                    <p:animEffect transition="in" filter="fade">
                                      <p:cBhvr>
                                        <p:cTn id="58" dur="1250"/>
                                        <p:tgtEl>
                                          <p:spTgt spid="83"/>
                                        </p:tgtEl>
                                      </p:cBhvr>
                                    </p:animEffect>
                                    <p:anim calcmode="lin" valueType="num">
                                      <p:cBhvr>
                                        <p:cTn id="59" dur="1250" fill="hold"/>
                                        <p:tgtEl>
                                          <p:spTgt spid="83"/>
                                        </p:tgtEl>
                                        <p:attrNameLst>
                                          <p:attrName>ppt_x</p:attrName>
                                        </p:attrNameLst>
                                      </p:cBhvr>
                                      <p:tavLst>
                                        <p:tav tm="0">
                                          <p:val>
                                            <p:strVal val="#ppt_x"/>
                                          </p:val>
                                        </p:tav>
                                        <p:tav tm="100000">
                                          <p:val>
                                            <p:strVal val="#ppt_x"/>
                                          </p:val>
                                        </p:tav>
                                      </p:tavLst>
                                    </p:anim>
                                    <p:anim calcmode="lin" valueType="num">
                                      <p:cBhvr>
                                        <p:cTn id="60" dur="1250" fill="hold"/>
                                        <p:tgtEl>
                                          <p:spTgt spid="83"/>
                                        </p:tgtEl>
                                        <p:attrNameLst>
                                          <p:attrName>ppt_y</p:attrName>
                                        </p:attrNameLst>
                                      </p:cBhvr>
                                      <p:tavLst>
                                        <p:tav tm="0">
                                          <p:val>
                                            <p:strVal val="#ppt_y-.1"/>
                                          </p:val>
                                        </p:tav>
                                        <p:tav tm="100000">
                                          <p:val>
                                            <p:strVal val="#ppt_y"/>
                                          </p:val>
                                        </p:tav>
                                      </p:tavLst>
                                    </p:anim>
                                  </p:childTnLst>
                                </p:cTn>
                              </p:par>
                            </p:childTnLst>
                          </p:cTn>
                        </p:par>
                        <p:par>
                          <p:cTn id="61" fill="hold">
                            <p:stCondLst>
                              <p:cond delay="4750"/>
                            </p:stCondLst>
                            <p:childTnLst>
                              <p:par>
                                <p:cTn id="62" presetID="42" presetClass="entr" presetSubtype="0" fill="hold" grpId="0" nodeType="afterEffect">
                                  <p:stCondLst>
                                    <p:cond delay="0"/>
                                  </p:stCondLst>
                                  <p:childTnLst>
                                    <p:set>
                                      <p:cBhvr>
                                        <p:cTn id="63" dur="1" fill="hold">
                                          <p:stCondLst>
                                            <p:cond delay="0"/>
                                          </p:stCondLst>
                                        </p:cTn>
                                        <p:tgtEl>
                                          <p:spTgt spid="76"/>
                                        </p:tgtEl>
                                        <p:attrNameLst>
                                          <p:attrName>style.visibility</p:attrName>
                                        </p:attrNameLst>
                                      </p:cBhvr>
                                      <p:to>
                                        <p:strVal val="visible"/>
                                      </p:to>
                                    </p:set>
                                    <p:animEffect transition="in" filter="fade">
                                      <p:cBhvr>
                                        <p:cTn id="64" dur="1250"/>
                                        <p:tgtEl>
                                          <p:spTgt spid="76"/>
                                        </p:tgtEl>
                                      </p:cBhvr>
                                    </p:animEffect>
                                    <p:anim calcmode="lin" valueType="num">
                                      <p:cBhvr>
                                        <p:cTn id="65" dur="1250" fill="hold"/>
                                        <p:tgtEl>
                                          <p:spTgt spid="76"/>
                                        </p:tgtEl>
                                        <p:attrNameLst>
                                          <p:attrName>ppt_x</p:attrName>
                                        </p:attrNameLst>
                                      </p:cBhvr>
                                      <p:tavLst>
                                        <p:tav tm="0">
                                          <p:val>
                                            <p:strVal val="#ppt_x"/>
                                          </p:val>
                                        </p:tav>
                                        <p:tav tm="100000">
                                          <p:val>
                                            <p:strVal val="#ppt_x"/>
                                          </p:val>
                                        </p:tav>
                                      </p:tavLst>
                                    </p:anim>
                                    <p:anim calcmode="lin" valueType="num">
                                      <p:cBhvr>
                                        <p:cTn id="66" dur="1250" fill="hold"/>
                                        <p:tgtEl>
                                          <p:spTgt spid="76"/>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fade">
                                      <p:cBhvr>
                                        <p:cTn id="69" dur="1250"/>
                                        <p:tgtEl>
                                          <p:spTgt spid="86"/>
                                        </p:tgtEl>
                                      </p:cBhvr>
                                    </p:animEffect>
                                    <p:anim calcmode="lin" valueType="num">
                                      <p:cBhvr>
                                        <p:cTn id="70" dur="1250" fill="hold"/>
                                        <p:tgtEl>
                                          <p:spTgt spid="86"/>
                                        </p:tgtEl>
                                        <p:attrNameLst>
                                          <p:attrName>ppt_x</p:attrName>
                                        </p:attrNameLst>
                                      </p:cBhvr>
                                      <p:tavLst>
                                        <p:tav tm="0">
                                          <p:val>
                                            <p:strVal val="#ppt_x"/>
                                          </p:val>
                                        </p:tav>
                                        <p:tav tm="100000">
                                          <p:val>
                                            <p:strVal val="#ppt_x"/>
                                          </p:val>
                                        </p:tav>
                                      </p:tavLst>
                                    </p:anim>
                                    <p:anim calcmode="lin" valueType="num">
                                      <p:cBhvr>
                                        <p:cTn id="71" dur="1250" fill="hold"/>
                                        <p:tgtEl>
                                          <p:spTgt spid="86"/>
                                        </p:tgtEl>
                                        <p:attrNameLst>
                                          <p:attrName>ppt_y</p:attrName>
                                        </p:attrNameLst>
                                      </p:cBhvr>
                                      <p:tavLst>
                                        <p:tav tm="0">
                                          <p:val>
                                            <p:strVal val="#ppt_y+.1"/>
                                          </p:val>
                                        </p:tav>
                                        <p:tav tm="100000">
                                          <p:val>
                                            <p:strVal val="#ppt_y"/>
                                          </p:val>
                                        </p:tav>
                                      </p:tavLst>
                                    </p:anim>
                                  </p:childTnLst>
                                </p:cTn>
                              </p:par>
                            </p:childTnLst>
                          </p:cTn>
                        </p:par>
                        <p:par>
                          <p:cTn id="72" fill="hold">
                            <p:stCondLst>
                              <p:cond delay="6000"/>
                            </p:stCondLst>
                            <p:childTnLst>
                              <p:par>
                                <p:cTn id="73" presetID="47" presetClass="entr" presetSubtype="0" fill="hold" grpId="0" nodeType="afterEffect">
                                  <p:stCondLst>
                                    <p:cond delay="0"/>
                                  </p:stCondLst>
                                  <p:childTnLst>
                                    <p:set>
                                      <p:cBhvr>
                                        <p:cTn id="74" dur="1" fill="hold">
                                          <p:stCondLst>
                                            <p:cond delay="0"/>
                                          </p:stCondLst>
                                        </p:cTn>
                                        <p:tgtEl>
                                          <p:spTgt spid="74"/>
                                        </p:tgtEl>
                                        <p:attrNameLst>
                                          <p:attrName>style.visibility</p:attrName>
                                        </p:attrNameLst>
                                      </p:cBhvr>
                                      <p:to>
                                        <p:strVal val="visible"/>
                                      </p:to>
                                    </p:set>
                                    <p:animEffect transition="in" filter="fade">
                                      <p:cBhvr>
                                        <p:cTn id="75" dur="1250"/>
                                        <p:tgtEl>
                                          <p:spTgt spid="74"/>
                                        </p:tgtEl>
                                      </p:cBhvr>
                                    </p:animEffect>
                                    <p:anim calcmode="lin" valueType="num">
                                      <p:cBhvr>
                                        <p:cTn id="76" dur="1250" fill="hold"/>
                                        <p:tgtEl>
                                          <p:spTgt spid="74"/>
                                        </p:tgtEl>
                                        <p:attrNameLst>
                                          <p:attrName>ppt_x</p:attrName>
                                        </p:attrNameLst>
                                      </p:cBhvr>
                                      <p:tavLst>
                                        <p:tav tm="0">
                                          <p:val>
                                            <p:strVal val="#ppt_x"/>
                                          </p:val>
                                        </p:tav>
                                        <p:tav tm="100000">
                                          <p:val>
                                            <p:strVal val="#ppt_x"/>
                                          </p:val>
                                        </p:tav>
                                      </p:tavLst>
                                    </p:anim>
                                    <p:anim calcmode="lin" valueType="num">
                                      <p:cBhvr>
                                        <p:cTn id="77" dur="1250" fill="hold"/>
                                        <p:tgtEl>
                                          <p:spTgt spid="74"/>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91"/>
                                        </p:tgtEl>
                                        <p:attrNameLst>
                                          <p:attrName>style.visibility</p:attrName>
                                        </p:attrNameLst>
                                      </p:cBhvr>
                                      <p:to>
                                        <p:strVal val="visible"/>
                                      </p:to>
                                    </p:set>
                                    <p:animEffect transition="in" filter="fade">
                                      <p:cBhvr>
                                        <p:cTn id="80" dur="1250"/>
                                        <p:tgtEl>
                                          <p:spTgt spid="91"/>
                                        </p:tgtEl>
                                      </p:cBhvr>
                                    </p:animEffect>
                                    <p:anim calcmode="lin" valueType="num">
                                      <p:cBhvr>
                                        <p:cTn id="81" dur="1250" fill="hold"/>
                                        <p:tgtEl>
                                          <p:spTgt spid="91"/>
                                        </p:tgtEl>
                                        <p:attrNameLst>
                                          <p:attrName>ppt_x</p:attrName>
                                        </p:attrNameLst>
                                      </p:cBhvr>
                                      <p:tavLst>
                                        <p:tav tm="0">
                                          <p:val>
                                            <p:strVal val="#ppt_x"/>
                                          </p:val>
                                        </p:tav>
                                        <p:tav tm="100000">
                                          <p:val>
                                            <p:strVal val="#ppt_x"/>
                                          </p:val>
                                        </p:tav>
                                      </p:tavLst>
                                    </p:anim>
                                    <p:anim calcmode="lin" valueType="num">
                                      <p:cBhvr>
                                        <p:cTn id="82" dur="1250" fill="hold"/>
                                        <p:tgtEl>
                                          <p:spTgt spid="91"/>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fade">
                                      <p:cBhvr>
                                        <p:cTn id="85" dur="1250"/>
                                        <p:tgtEl>
                                          <p:spTgt spid="84"/>
                                        </p:tgtEl>
                                      </p:cBhvr>
                                    </p:animEffect>
                                    <p:anim calcmode="lin" valueType="num">
                                      <p:cBhvr>
                                        <p:cTn id="86" dur="1250" fill="hold"/>
                                        <p:tgtEl>
                                          <p:spTgt spid="84"/>
                                        </p:tgtEl>
                                        <p:attrNameLst>
                                          <p:attrName>ppt_x</p:attrName>
                                        </p:attrNameLst>
                                      </p:cBhvr>
                                      <p:tavLst>
                                        <p:tav tm="0">
                                          <p:val>
                                            <p:strVal val="#ppt_x"/>
                                          </p:val>
                                        </p:tav>
                                        <p:tav tm="100000">
                                          <p:val>
                                            <p:strVal val="#ppt_x"/>
                                          </p:val>
                                        </p:tav>
                                      </p:tavLst>
                                    </p:anim>
                                    <p:anim calcmode="lin" valueType="num">
                                      <p:cBhvr>
                                        <p:cTn id="87" dur="1250" fill="hold"/>
                                        <p:tgtEl>
                                          <p:spTgt spid="84"/>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fade">
                                      <p:cBhvr>
                                        <p:cTn id="90" dur="1250"/>
                                        <p:tgtEl>
                                          <p:spTgt spid="92"/>
                                        </p:tgtEl>
                                      </p:cBhvr>
                                    </p:animEffect>
                                    <p:anim calcmode="lin" valueType="num">
                                      <p:cBhvr>
                                        <p:cTn id="91" dur="1250" fill="hold"/>
                                        <p:tgtEl>
                                          <p:spTgt spid="92"/>
                                        </p:tgtEl>
                                        <p:attrNameLst>
                                          <p:attrName>ppt_x</p:attrName>
                                        </p:attrNameLst>
                                      </p:cBhvr>
                                      <p:tavLst>
                                        <p:tav tm="0">
                                          <p:val>
                                            <p:strVal val="#ppt_x"/>
                                          </p:val>
                                        </p:tav>
                                        <p:tav tm="100000">
                                          <p:val>
                                            <p:strVal val="#ppt_x"/>
                                          </p:val>
                                        </p:tav>
                                      </p:tavLst>
                                    </p:anim>
                                    <p:anim calcmode="lin" valueType="num">
                                      <p:cBhvr>
                                        <p:cTn id="92" dur="1250" fill="hold"/>
                                        <p:tgtEl>
                                          <p:spTgt spid="92"/>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42" presetClass="entr" presetSubtype="0" fill="hold" grpId="0" nodeType="afterEffect">
                                  <p:stCondLst>
                                    <p:cond delay="0"/>
                                  </p:stCondLst>
                                  <p:childTnLst>
                                    <p:set>
                                      <p:cBhvr>
                                        <p:cTn id="95" dur="1" fill="hold">
                                          <p:stCondLst>
                                            <p:cond delay="0"/>
                                          </p:stCondLst>
                                        </p:cTn>
                                        <p:tgtEl>
                                          <p:spTgt spid="73"/>
                                        </p:tgtEl>
                                        <p:attrNameLst>
                                          <p:attrName>style.visibility</p:attrName>
                                        </p:attrNameLst>
                                      </p:cBhvr>
                                      <p:to>
                                        <p:strVal val="visible"/>
                                      </p:to>
                                    </p:set>
                                    <p:animEffect transition="in" filter="fade">
                                      <p:cBhvr>
                                        <p:cTn id="96" dur="1250"/>
                                        <p:tgtEl>
                                          <p:spTgt spid="73"/>
                                        </p:tgtEl>
                                      </p:cBhvr>
                                    </p:animEffect>
                                    <p:anim calcmode="lin" valueType="num">
                                      <p:cBhvr>
                                        <p:cTn id="97" dur="1250" fill="hold"/>
                                        <p:tgtEl>
                                          <p:spTgt spid="73"/>
                                        </p:tgtEl>
                                        <p:attrNameLst>
                                          <p:attrName>ppt_x</p:attrName>
                                        </p:attrNameLst>
                                      </p:cBhvr>
                                      <p:tavLst>
                                        <p:tav tm="0">
                                          <p:val>
                                            <p:strVal val="#ppt_x"/>
                                          </p:val>
                                        </p:tav>
                                        <p:tav tm="100000">
                                          <p:val>
                                            <p:strVal val="#ppt_x"/>
                                          </p:val>
                                        </p:tav>
                                      </p:tavLst>
                                    </p:anim>
                                    <p:anim calcmode="lin" valueType="num">
                                      <p:cBhvr>
                                        <p:cTn id="98" dur="1250" fill="hold"/>
                                        <p:tgtEl>
                                          <p:spTgt spid="7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85"/>
                                        </p:tgtEl>
                                        <p:attrNameLst>
                                          <p:attrName>style.visibility</p:attrName>
                                        </p:attrNameLst>
                                      </p:cBhvr>
                                      <p:to>
                                        <p:strVal val="visible"/>
                                      </p:to>
                                    </p:set>
                                    <p:animEffect transition="in" filter="fade">
                                      <p:cBhvr>
                                        <p:cTn id="101" dur="1250"/>
                                        <p:tgtEl>
                                          <p:spTgt spid="85"/>
                                        </p:tgtEl>
                                      </p:cBhvr>
                                    </p:animEffect>
                                    <p:anim calcmode="lin" valueType="num">
                                      <p:cBhvr>
                                        <p:cTn id="102" dur="1250" fill="hold"/>
                                        <p:tgtEl>
                                          <p:spTgt spid="85"/>
                                        </p:tgtEl>
                                        <p:attrNameLst>
                                          <p:attrName>ppt_x</p:attrName>
                                        </p:attrNameLst>
                                      </p:cBhvr>
                                      <p:tavLst>
                                        <p:tav tm="0">
                                          <p:val>
                                            <p:strVal val="#ppt_x"/>
                                          </p:val>
                                        </p:tav>
                                        <p:tav tm="100000">
                                          <p:val>
                                            <p:strVal val="#ppt_x"/>
                                          </p:val>
                                        </p:tav>
                                      </p:tavLst>
                                    </p:anim>
                                    <p:anim calcmode="lin" valueType="num">
                                      <p:cBhvr>
                                        <p:cTn id="103" dur="1250" fill="hold"/>
                                        <p:tgtEl>
                                          <p:spTgt spid="85"/>
                                        </p:tgtEl>
                                        <p:attrNameLst>
                                          <p:attrName>ppt_y</p:attrName>
                                        </p:attrNameLst>
                                      </p:cBhvr>
                                      <p:tavLst>
                                        <p:tav tm="0">
                                          <p:val>
                                            <p:strVal val="#ppt_y+.1"/>
                                          </p:val>
                                        </p:tav>
                                        <p:tav tm="100000">
                                          <p:val>
                                            <p:strVal val="#ppt_y"/>
                                          </p:val>
                                        </p:tav>
                                      </p:tavLst>
                                    </p:anim>
                                  </p:childTnLst>
                                </p:cTn>
                              </p:par>
                            </p:childTnLst>
                          </p:cTn>
                        </p:par>
                        <p:par>
                          <p:cTn id="104" fill="hold">
                            <p:stCondLst>
                              <p:cond delay="8500"/>
                            </p:stCondLst>
                            <p:childTnLst>
                              <p:par>
                                <p:cTn id="105" presetID="47" presetClass="entr" presetSubtype="0" fill="hold" grpId="0" nodeType="afterEffect">
                                  <p:stCondLst>
                                    <p:cond delay="0"/>
                                  </p:stCondLst>
                                  <p:childTnLst>
                                    <p:set>
                                      <p:cBhvr>
                                        <p:cTn id="106" dur="1" fill="hold">
                                          <p:stCondLst>
                                            <p:cond delay="0"/>
                                          </p:stCondLst>
                                        </p:cTn>
                                        <p:tgtEl>
                                          <p:spTgt spid="80"/>
                                        </p:tgtEl>
                                        <p:attrNameLst>
                                          <p:attrName>style.visibility</p:attrName>
                                        </p:attrNameLst>
                                      </p:cBhvr>
                                      <p:to>
                                        <p:strVal val="visible"/>
                                      </p:to>
                                    </p:set>
                                    <p:animEffect transition="in" filter="fade">
                                      <p:cBhvr>
                                        <p:cTn id="107" dur="1250"/>
                                        <p:tgtEl>
                                          <p:spTgt spid="80"/>
                                        </p:tgtEl>
                                      </p:cBhvr>
                                    </p:animEffect>
                                    <p:anim calcmode="lin" valueType="num">
                                      <p:cBhvr>
                                        <p:cTn id="108" dur="1250" fill="hold"/>
                                        <p:tgtEl>
                                          <p:spTgt spid="80"/>
                                        </p:tgtEl>
                                        <p:attrNameLst>
                                          <p:attrName>ppt_x</p:attrName>
                                        </p:attrNameLst>
                                      </p:cBhvr>
                                      <p:tavLst>
                                        <p:tav tm="0">
                                          <p:val>
                                            <p:strVal val="#ppt_x"/>
                                          </p:val>
                                        </p:tav>
                                        <p:tav tm="100000">
                                          <p:val>
                                            <p:strVal val="#ppt_x"/>
                                          </p:val>
                                        </p:tav>
                                      </p:tavLst>
                                    </p:anim>
                                    <p:anim calcmode="lin" valueType="num">
                                      <p:cBhvr>
                                        <p:cTn id="109" dur="1250" fill="hold"/>
                                        <p:tgtEl>
                                          <p:spTgt spid="80"/>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93"/>
                                        </p:tgtEl>
                                        <p:attrNameLst>
                                          <p:attrName>style.visibility</p:attrName>
                                        </p:attrNameLst>
                                      </p:cBhvr>
                                      <p:to>
                                        <p:strVal val="visible"/>
                                      </p:to>
                                    </p:set>
                                    <p:animEffect transition="in" filter="fade">
                                      <p:cBhvr>
                                        <p:cTn id="112" dur="1250"/>
                                        <p:tgtEl>
                                          <p:spTgt spid="93"/>
                                        </p:tgtEl>
                                      </p:cBhvr>
                                    </p:animEffect>
                                    <p:anim calcmode="lin" valueType="num">
                                      <p:cBhvr>
                                        <p:cTn id="113" dur="1250" fill="hold"/>
                                        <p:tgtEl>
                                          <p:spTgt spid="93"/>
                                        </p:tgtEl>
                                        <p:attrNameLst>
                                          <p:attrName>ppt_x</p:attrName>
                                        </p:attrNameLst>
                                      </p:cBhvr>
                                      <p:tavLst>
                                        <p:tav tm="0">
                                          <p:val>
                                            <p:strVal val="#ppt_x"/>
                                          </p:val>
                                        </p:tav>
                                        <p:tav tm="100000">
                                          <p:val>
                                            <p:strVal val="#ppt_x"/>
                                          </p:val>
                                        </p:tav>
                                      </p:tavLst>
                                    </p:anim>
                                    <p:anim calcmode="lin" valueType="num">
                                      <p:cBhvr>
                                        <p:cTn id="114" dur="1250" fill="hold"/>
                                        <p:tgtEl>
                                          <p:spTgt spid="93"/>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82"/>
                                        </p:tgtEl>
                                        <p:attrNameLst>
                                          <p:attrName>style.visibility</p:attrName>
                                        </p:attrNameLst>
                                      </p:cBhvr>
                                      <p:to>
                                        <p:strVal val="visible"/>
                                      </p:to>
                                    </p:set>
                                    <p:animEffect transition="in" filter="fade">
                                      <p:cBhvr>
                                        <p:cTn id="117" dur="1250"/>
                                        <p:tgtEl>
                                          <p:spTgt spid="82"/>
                                        </p:tgtEl>
                                      </p:cBhvr>
                                    </p:animEffect>
                                    <p:anim calcmode="lin" valueType="num">
                                      <p:cBhvr>
                                        <p:cTn id="118" dur="1250" fill="hold"/>
                                        <p:tgtEl>
                                          <p:spTgt spid="82"/>
                                        </p:tgtEl>
                                        <p:attrNameLst>
                                          <p:attrName>ppt_x</p:attrName>
                                        </p:attrNameLst>
                                      </p:cBhvr>
                                      <p:tavLst>
                                        <p:tav tm="0">
                                          <p:val>
                                            <p:strVal val="#ppt_x"/>
                                          </p:val>
                                        </p:tav>
                                        <p:tav tm="100000">
                                          <p:val>
                                            <p:strVal val="#ppt_x"/>
                                          </p:val>
                                        </p:tav>
                                      </p:tavLst>
                                    </p:anim>
                                    <p:anim calcmode="lin" valueType="num">
                                      <p:cBhvr>
                                        <p:cTn id="119" dur="1250" fill="hold"/>
                                        <p:tgtEl>
                                          <p:spTgt spid="82"/>
                                        </p:tgtEl>
                                        <p:attrNameLst>
                                          <p:attrName>ppt_y</p:attrName>
                                        </p:attrNameLst>
                                      </p:cBhvr>
                                      <p:tavLst>
                                        <p:tav tm="0">
                                          <p:val>
                                            <p:strVal val="#ppt_y-.1"/>
                                          </p:val>
                                        </p:tav>
                                        <p:tav tm="100000">
                                          <p:val>
                                            <p:strVal val="#ppt_y"/>
                                          </p:val>
                                        </p:tav>
                                      </p:tavLst>
                                    </p:anim>
                                  </p:childTnLst>
                                </p:cTn>
                              </p:par>
                              <p:par>
                                <p:cTn id="120" presetID="47" presetClass="entr" presetSubtype="0" fill="hold" grpId="0" nodeType="with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250"/>
                                        <p:tgtEl>
                                          <p:spTgt spid="94"/>
                                        </p:tgtEl>
                                      </p:cBhvr>
                                    </p:animEffect>
                                    <p:anim calcmode="lin" valueType="num">
                                      <p:cBhvr>
                                        <p:cTn id="123" dur="1250" fill="hold"/>
                                        <p:tgtEl>
                                          <p:spTgt spid="94"/>
                                        </p:tgtEl>
                                        <p:attrNameLst>
                                          <p:attrName>ppt_x</p:attrName>
                                        </p:attrNameLst>
                                      </p:cBhvr>
                                      <p:tavLst>
                                        <p:tav tm="0">
                                          <p:val>
                                            <p:strVal val="#ppt_x"/>
                                          </p:val>
                                        </p:tav>
                                        <p:tav tm="100000">
                                          <p:val>
                                            <p:strVal val="#ppt_x"/>
                                          </p:val>
                                        </p:tav>
                                      </p:tavLst>
                                    </p:anim>
                                    <p:anim calcmode="lin" valueType="num">
                                      <p:cBhvr>
                                        <p:cTn id="124" dur="1250" fill="hold"/>
                                        <p:tgtEl>
                                          <p:spTgt spid="94"/>
                                        </p:tgtEl>
                                        <p:attrNameLst>
                                          <p:attrName>ppt_y</p:attrName>
                                        </p:attrNameLst>
                                      </p:cBhvr>
                                      <p:tavLst>
                                        <p:tav tm="0">
                                          <p:val>
                                            <p:strVal val="#ppt_y-.1"/>
                                          </p:val>
                                        </p:tav>
                                        <p:tav tm="100000">
                                          <p:val>
                                            <p:strVal val="#ppt_y"/>
                                          </p:val>
                                        </p:tav>
                                      </p:tavLst>
                                    </p:anim>
                                  </p:childTnLst>
                                </p:cTn>
                              </p:par>
                            </p:childTnLst>
                          </p:cTn>
                        </p:par>
                        <p:par>
                          <p:cTn id="125" fill="hold">
                            <p:stCondLst>
                              <p:cond delay="9750"/>
                            </p:stCondLst>
                            <p:childTnLst>
                              <p:par>
                                <p:cTn id="126" presetID="42" presetClass="entr" presetSubtype="0" fill="hold" grpId="0" nodeType="afterEffect">
                                  <p:stCondLst>
                                    <p:cond delay="0"/>
                                  </p:stCondLst>
                                  <p:childTnLst>
                                    <p:set>
                                      <p:cBhvr>
                                        <p:cTn id="127" dur="1" fill="hold">
                                          <p:stCondLst>
                                            <p:cond delay="0"/>
                                          </p:stCondLst>
                                        </p:cTn>
                                        <p:tgtEl>
                                          <p:spTgt spid="79"/>
                                        </p:tgtEl>
                                        <p:attrNameLst>
                                          <p:attrName>style.visibility</p:attrName>
                                        </p:attrNameLst>
                                      </p:cBhvr>
                                      <p:to>
                                        <p:strVal val="visible"/>
                                      </p:to>
                                    </p:set>
                                    <p:animEffect transition="in" filter="fade">
                                      <p:cBhvr>
                                        <p:cTn id="128" dur="1250"/>
                                        <p:tgtEl>
                                          <p:spTgt spid="79"/>
                                        </p:tgtEl>
                                      </p:cBhvr>
                                    </p:animEffect>
                                    <p:anim calcmode="lin" valueType="num">
                                      <p:cBhvr>
                                        <p:cTn id="129" dur="1250" fill="hold"/>
                                        <p:tgtEl>
                                          <p:spTgt spid="79"/>
                                        </p:tgtEl>
                                        <p:attrNameLst>
                                          <p:attrName>ppt_x</p:attrName>
                                        </p:attrNameLst>
                                      </p:cBhvr>
                                      <p:tavLst>
                                        <p:tav tm="0">
                                          <p:val>
                                            <p:strVal val="#ppt_x"/>
                                          </p:val>
                                        </p:tav>
                                        <p:tav tm="100000">
                                          <p:val>
                                            <p:strVal val="#ppt_x"/>
                                          </p:val>
                                        </p:tav>
                                      </p:tavLst>
                                    </p:anim>
                                    <p:anim calcmode="lin" valueType="num">
                                      <p:cBhvr>
                                        <p:cTn id="130" dur="1250" fill="hold"/>
                                        <p:tgtEl>
                                          <p:spTgt spid="79"/>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87"/>
                                        </p:tgtEl>
                                        <p:attrNameLst>
                                          <p:attrName>style.visibility</p:attrName>
                                        </p:attrNameLst>
                                      </p:cBhvr>
                                      <p:to>
                                        <p:strVal val="visible"/>
                                      </p:to>
                                    </p:set>
                                    <p:animEffect transition="in" filter="fade">
                                      <p:cBhvr>
                                        <p:cTn id="133" dur="1250"/>
                                        <p:tgtEl>
                                          <p:spTgt spid="87"/>
                                        </p:tgtEl>
                                      </p:cBhvr>
                                    </p:animEffect>
                                    <p:anim calcmode="lin" valueType="num">
                                      <p:cBhvr>
                                        <p:cTn id="134" dur="1250" fill="hold"/>
                                        <p:tgtEl>
                                          <p:spTgt spid="87"/>
                                        </p:tgtEl>
                                        <p:attrNameLst>
                                          <p:attrName>ppt_x</p:attrName>
                                        </p:attrNameLst>
                                      </p:cBhvr>
                                      <p:tavLst>
                                        <p:tav tm="0">
                                          <p:val>
                                            <p:strVal val="#ppt_x"/>
                                          </p:val>
                                        </p:tav>
                                        <p:tav tm="100000">
                                          <p:val>
                                            <p:strVal val="#ppt_x"/>
                                          </p:val>
                                        </p:tav>
                                      </p:tavLst>
                                    </p:anim>
                                    <p:anim calcmode="lin" valueType="num">
                                      <p:cBhvr>
                                        <p:cTn id="135" dur="125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73" grpId="0" animBg="1"/>
      <p:bldP spid="74" grpId="0" animBg="1"/>
      <p:bldP spid="76" grpId="0" animBg="1"/>
      <p:bldP spid="77" grpId="0" animBg="1"/>
      <p:bldP spid="79" grpId="0" animBg="1"/>
      <p:bldP spid="80" grpId="0" animBg="1"/>
      <p:bldP spid="27" grpId="0"/>
      <p:bldP spid="29" grpId="0"/>
      <p:bldP spid="85" grpId="0"/>
      <p:bldP spid="86" grpId="0"/>
      <p:bldP spid="87" grpId="0"/>
      <p:bldP spid="88" grpId="0"/>
      <p:bldP spid="89" grpId="0"/>
      <p:bldP spid="90" grpId="0"/>
      <p:bldP spid="91" grpId="0"/>
      <p:bldP spid="92" grpId="0"/>
      <p:bldP spid="93" grpId="0"/>
      <p:bldP spid="94" grpId="0"/>
      <p:bldP spid="95"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pic>
        <p:nvPicPr>
          <p:cNvPr id="19" name="Picture 18">
            <a:extLst>
              <a:ext uri="{FF2B5EF4-FFF2-40B4-BE49-F238E27FC236}">
                <a16:creationId xmlns:a16="http://schemas.microsoft.com/office/drawing/2014/main" id="{1494D5BD-75A5-485E-AF39-C14DF31E47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8736" y="951154"/>
            <a:ext cx="4395201" cy="5906846"/>
          </a:xfrm>
          <a:prstGeom prst="rect">
            <a:avLst/>
          </a:prstGeom>
        </p:spPr>
      </p:pic>
      <p:sp>
        <p:nvSpPr>
          <p:cNvPr id="76" name="Freeform: Shape 75">
            <a:extLst>
              <a:ext uri="{FF2B5EF4-FFF2-40B4-BE49-F238E27FC236}">
                <a16:creationId xmlns:a16="http://schemas.microsoft.com/office/drawing/2014/main" id="{0A90D380-DFBB-4603-AB28-8DC991800296}"/>
              </a:ext>
            </a:extLst>
          </p:cNvPr>
          <p:cNvSpPr/>
          <p:nvPr/>
        </p:nvSpPr>
        <p:spPr>
          <a:xfrm>
            <a:off x="1371600" y="1565481"/>
            <a:ext cx="1524000" cy="2718818"/>
          </a:xfrm>
          <a:custGeom>
            <a:avLst/>
            <a:gdLst>
              <a:gd name="connsiteX0" fmla="*/ 0 w 1524000"/>
              <a:gd name="connsiteY0" fmla="*/ 0 h 2718818"/>
              <a:gd name="connsiteX1" fmla="*/ 1524000 w 1524000"/>
              <a:gd name="connsiteY1" fmla="*/ 0 h 2718818"/>
              <a:gd name="connsiteX2" fmla="*/ 1524000 w 1524000"/>
              <a:gd name="connsiteY2" fmla="*/ 2718818 h 2718818"/>
              <a:gd name="connsiteX3" fmla="*/ 137296 w 1524000"/>
              <a:gd name="connsiteY3" fmla="*/ 2718818 h 2718818"/>
              <a:gd name="connsiteX4" fmla="*/ 131167 w 1524000"/>
              <a:gd name="connsiteY4" fmla="*/ 2710556 h 2718818"/>
              <a:gd name="connsiteX5" fmla="*/ 97825 w 1524000"/>
              <a:gd name="connsiteY5" fmla="*/ 2680988 h 2718818"/>
              <a:gd name="connsiteX6" fmla="*/ 68880 w 1524000"/>
              <a:gd name="connsiteY6" fmla="*/ 2666709 h 2718818"/>
              <a:gd name="connsiteX7" fmla="*/ 78734 w 1524000"/>
              <a:gd name="connsiteY7" fmla="*/ 2571300 h 2718818"/>
              <a:gd name="connsiteX8" fmla="*/ 3511 w 1524000"/>
              <a:gd name="connsiteY8" fmla="*/ 2254944 h 2718818"/>
              <a:gd name="connsiteX9" fmla="*/ 0 w 1524000"/>
              <a:gd name="connsiteY9" fmla="*/ 2253760 h 2718818"/>
              <a:gd name="connsiteX10" fmla="*/ 0 w 1524000"/>
              <a:gd name="connsiteY10" fmla="*/ 1872342 h 2718818"/>
              <a:gd name="connsiteX11" fmla="*/ 7806 w 1524000"/>
              <a:gd name="connsiteY11" fmla="*/ 1862652 h 2718818"/>
              <a:gd name="connsiteX12" fmla="*/ 33782 w 1524000"/>
              <a:gd name="connsiteY12" fmla="*/ 1801318 h 2718818"/>
              <a:gd name="connsiteX13" fmla="*/ 12422 w 1524000"/>
              <a:gd name="connsiteY13" fmla="*/ 1632941 h 2718818"/>
              <a:gd name="connsiteX14" fmla="*/ 0 w 1524000"/>
              <a:gd name="connsiteY14" fmla="*/ 1624800 h 2718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4000" h="2718818">
                <a:moveTo>
                  <a:pt x="0" y="0"/>
                </a:moveTo>
                <a:lnTo>
                  <a:pt x="1524000" y="0"/>
                </a:lnTo>
                <a:lnTo>
                  <a:pt x="1524000" y="2718818"/>
                </a:lnTo>
                <a:lnTo>
                  <a:pt x="137296" y="2718818"/>
                </a:lnTo>
                <a:lnTo>
                  <a:pt x="131167" y="2710556"/>
                </a:lnTo>
                <a:cubicBezTo>
                  <a:pt x="121354" y="2699928"/>
                  <a:pt x="110179" y="2690027"/>
                  <a:pt x="97825" y="2680988"/>
                </a:cubicBezTo>
                <a:lnTo>
                  <a:pt x="68880" y="2666709"/>
                </a:lnTo>
                <a:lnTo>
                  <a:pt x="78734" y="2571300"/>
                </a:lnTo>
                <a:cubicBezTo>
                  <a:pt x="84132" y="2416735"/>
                  <a:pt x="51644" y="2286485"/>
                  <a:pt x="3511" y="2254944"/>
                </a:cubicBezTo>
                <a:lnTo>
                  <a:pt x="0" y="2253760"/>
                </a:lnTo>
                <a:lnTo>
                  <a:pt x="0" y="1872342"/>
                </a:lnTo>
                <a:lnTo>
                  <a:pt x="7806" y="1862652"/>
                </a:lnTo>
                <a:cubicBezTo>
                  <a:pt x="18540" y="1844570"/>
                  <a:pt x="27467" y="1823885"/>
                  <a:pt x="33782" y="1801318"/>
                </a:cubicBezTo>
                <a:cubicBezTo>
                  <a:pt x="52730" y="1733616"/>
                  <a:pt x="42799" y="1668199"/>
                  <a:pt x="12422" y="1632941"/>
                </a:cubicBezTo>
                <a:lnTo>
                  <a:pt x="0" y="1624800"/>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wipe(left)">
                                      <p:cBhvr>
                                        <p:cTn id="11" dur="750"/>
                                        <p:tgtEl>
                                          <p:spTgt spid="74"/>
                                        </p:tgtEl>
                                      </p:cBhvr>
                                    </p:animEffect>
                                  </p:childTnLst>
                                </p:cTn>
                              </p:par>
                            </p:childTnLst>
                          </p:cTn>
                        </p:par>
                        <p:par>
                          <p:cTn id="12" fill="hold">
                            <p:stCondLst>
                              <p:cond delay="1750"/>
                            </p:stCondLst>
                            <p:childTnLst>
                              <p:par>
                                <p:cTn id="13" presetID="42" presetClass="entr" presetSubtype="0"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1000"/>
                                        <p:tgtEl>
                                          <p:spTgt spid="19"/>
                                        </p:tgtEl>
                                      </p:cBhvr>
                                    </p:animEffect>
                                    <p:anim calcmode="lin" valueType="num">
                                      <p:cBhvr>
                                        <p:cTn id="16" dur="1000" fill="hold"/>
                                        <p:tgtEl>
                                          <p:spTgt spid="19"/>
                                        </p:tgtEl>
                                        <p:attrNameLst>
                                          <p:attrName>ppt_x</p:attrName>
                                        </p:attrNameLst>
                                      </p:cBhvr>
                                      <p:tavLst>
                                        <p:tav tm="0">
                                          <p:val>
                                            <p:strVal val="#ppt_x"/>
                                          </p:val>
                                        </p:tav>
                                        <p:tav tm="100000">
                                          <p:val>
                                            <p:strVal val="#ppt_x"/>
                                          </p:val>
                                        </p:tav>
                                      </p:tavLst>
                                    </p:anim>
                                    <p:anim calcmode="lin" valueType="num">
                                      <p:cBhvr>
                                        <p:cTn id="17" dur="1000" fill="hold"/>
                                        <p:tgtEl>
                                          <p:spTgt spid="19"/>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9" presetClass="entr" presetSubtype="0" fill="hold" grpId="0" nodeType="afterEffect">
                                  <p:stCondLst>
                                    <p:cond delay="0"/>
                                  </p:stCondLst>
                                  <p:childTnLst>
                                    <p:set>
                                      <p:cBhvr>
                                        <p:cTn id="20" dur="1" fill="hold">
                                          <p:stCondLst>
                                            <p:cond delay="0"/>
                                          </p:stCondLst>
                                        </p:cTn>
                                        <p:tgtEl>
                                          <p:spTgt spid="76"/>
                                        </p:tgtEl>
                                        <p:attrNameLst>
                                          <p:attrName>style.visibility</p:attrName>
                                        </p:attrNameLst>
                                      </p:cBhvr>
                                      <p:to>
                                        <p:strVal val="visible"/>
                                      </p:to>
                                    </p:set>
                                    <p:animEffect transition="in" filter="dissolve">
                                      <p:cBhvr>
                                        <p:cTn id="21" dur="1000"/>
                                        <p:tgtEl>
                                          <p:spTgt spid="76"/>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7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 </a:t>
            </a:r>
            <a:r>
              <a:rPr lang="en-US" sz="1500" dirty="0">
                <a:solidFill>
                  <a:srgbClr val="EF3425"/>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 </a:t>
            </a:r>
            <a:r>
              <a:rPr lang="en-US" sz="1500" dirty="0">
                <a:solidFill>
                  <a:srgbClr val="5C7089"/>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 </a:t>
            </a:r>
            <a:r>
              <a:rPr lang="en-US" sz="1500" dirty="0">
                <a:solidFill>
                  <a:srgbClr val="72869F"/>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8DA1BB"/>
                </a:solidFill>
                <a:latin typeface="Bernard MT Condensed" panose="02050806060905020404" pitchFamily="18" charset="0"/>
              </a:rPr>
              <a:t>LOREM IPSUM DOLOR </a:t>
            </a:r>
            <a:r>
              <a:rPr lang="en-US" sz="1500" dirty="0">
                <a:solidFill>
                  <a:srgbClr val="8DA1BB"/>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5CAA8E1-4BC8-44F7-9DBF-97F842B7EE3F}"/>
              </a:ext>
            </a:extLst>
          </p:cNvPr>
          <p:cNvGrpSpPr/>
          <p:nvPr/>
        </p:nvGrpSpPr>
        <p:grpSpPr>
          <a:xfrm>
            <a:off x="2334670" y="1905000"/>
            <a:ext cx="2286000" cy="2255274"/>
            <a:chOff x="2334670" y="1905000"/>
            <a:chExt cx="2286000" cy="2255274"/>
          </a:xfrm>
          <a:effectLst>
            <a:outerShdw blurRad="50800" dist="12700" dir="10800000" algn="r" rotWithShape="0">
              <a:prstClr val="black">
                <a:alpha val="40000"/>
              </a:prstClr>
            </a:outerShdw>
          </a:effectLst>
        </p:grpSpPr>
        <p:sp>
          <p:nvSpPr>
            <p:cNvPr id="27" name="Freeform: Shape 26">
              <a:extLst>
                <a:ext uri="{FF2B5EF4-FFF2-40B4-BE49-F238E27FC236}">
                  <a16:creationId xmlns:a16="http://schemas.microsoft.com/office/drawing/2014/main" id="{8CEC87AE-D403-418F-91EA-76B7B4C87D6C}"/>
                </a:ext>
              </a:extLst>
            </p:cNvPr>
            <p:cNvSpPr/>
            <p:nvPr/>
          </p:nvSpPr>
          <p:spPr>
            <a:xfrm>
              <a:off x="2608990"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BA23F778-698E-457F-8912-4756EFD8C535}"/>
                </a:ext>
              </a:extLst>
            </p:cNvPr>
            <p:cNvSpPr>
              <a:spLocks noChangeAspect="1"/>
            </p:cNvSpPr>
            <p:nvPr/>
          </p:nvSpPr>
          <p:spPr>
            <a:xfrm rot="16200000">
              <a:off x="2350033"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4" name="Graphic 13" descr="Microscope">
              <a:extLst>
                <a:ext uri="{FF2B5EF4-FFF2-40B4-BE49-F238E27FC236}">
                  <a16:creationId xmlns:a16="http://schemas.microsoft.com/office/drawing/2014/main" id="{8DFD3884-8CEB-4C75-AFE0-E68ADEB1869D}"/>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37440" y="2804037"/>
              <a:ext cx="457200" cy="457200"/>
            </a:xfrm>
            <a:prstGeom prst="rect">
              <a:avLst/>
            </a:prstGeom>
          </p:spPr>
        </p:pic>
      </p:grpSp>
      <p:grpSp>
        <p:nvGrpSpPr>
          <p:cNvPr id="4" name="Group 3">
            <a:extLst>
              <a:ext uri="{FF2B5EF4-FFF2-40B4-BE49-F238E27FC236}">
                <a16:creationId xmlns:a16="http://schemas.microsoft.com/office/drawing/2014/main" id="{413D97DC-D877-440A-99F3-8C3023E1C6D2}"/>
              </a:ext>
            </a:extLst>
          </p:cNvPr>
          <p:cNvGrpSpPr/>
          <p:nvPr/>
        </p:nvGrpSpPr>
        <p:grpSpPr>
          <a:xfrm>
            <a:off x="3831835" y="1905000"/>
            <a:ext cx="2286000" cy="2255274"/>
            <a:chOff x="3831835" y="1905000"/>
            <a:chExt cx="2286000" cy="2255274"/>
          </a:xfrm>
          <a:effectLst>
            <a:outerShdw blurRad="50800" dist="12700" dir="10800000" algn="r" rotWithShape="0">
              <a:prstClr val="black">
                <a:alpha val="40000"/>
              </a:prstClr>
            </a:outerShdw>
          </a:effectLst>
        </p:grpSpPr>
        <p:sp>
          <p:nvSpPr>
            <p:cNvPr id="28" name="Freeform: Shape 27">
              <a:extLst>
                <a:ext uri="{FF2B5EF4-FFF2-40B4-BE49-F238E27FC236}">
                  <a16:creationId xmlns:a16="http://schemas.microsoft.com/office/drawing/2014/main" id="{241FB11F-BA68-4D34-B20A-402D14DBF156}"/>
                </a:ext>
              </a:extLst>
            </p:cNvPr>
            <p:cNvSpPr/>
            <p:nvPr/>
          </p:nvSpPr>
          <p:spPr>
            <a:xfrm>
              <a:off x="4106155"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F6AD269-AC5E-4A84-882A-D4DE11E0B497}"/>
                </a:ext>
              </a:extLst>
            </p:cNvPr>
            <p:cNvSpPr>
              <a:spLocks noChangeAspect="1"/>
            </p:cNvSpPr>
            <p:nvPr/>
          </p:nvSpPr>
          <p:spPr>
            <a:xfrm rot="16200000">
              <a:off x="3847198"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6" name="Graphic 15" descr="Medicine">
              <a:extLst>
                <a:ext uri="{FF2B5EF4-FFF2-40B4-BE49-F238E27FC236}">
                  <a16:creationId xmlns:a16="http://schemas.microsoft.com/office/drawing/2014/main" id="{CAB6A096-28AC-46BC-A7DF-597832CC91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44705" y="2804037"/>
              <a:ext cx="457200" cy="457200"/>
            </a:xfrm>
            <a:prstGeom prst="rect">
              <a:avLst/>
            </a:prstGeom>
          </p:spPr>
        </p:pic>
      </p:grpSp>
      <p:grpSp>
        <p:nvGrpSpPr>
          <p:cNvPr id="31" name="Group 30">
            <a:extLst>
              <a:ext uri="{FF2B5EF4-FFF2-40B4-BE49-F238E27FC236}">
                <a16:creationId xmlns:a16="http://schemas.microsoft.com/office/drawing/2014/main" id="{52D23B5F-08AF-4C00-B430-E1DA8382CCA2}"/>
              </a:ext>
            </a:extLst>
          </p:cNvPr>
          <p:cNvGrpSpPr/>
          <p:nvPr/>
        </p:nvGrpSpPr>
        <p:grpSpPr>
          <a:xfrm>
            <a:off x="5347101" y="1905000"/>
            <a:ext cx="2286000" cy="2255274"/>
            <a:chOff x="5347101" y="1905000"/>
            <a:chExt cx="2286000" cy="2255274"/>
          </a:xfrm>
          <a:effectLst>
            <a:outerShdw blurRad="50800" dist="12700" dir="10800000" algn="r" rotWithShape="0">
              <a:prstClr val="black">
                <a:alpha val="40000"/>
              </a:prstClr>
            </a:outerShdw>
          </a:effectLst>
        </p:grpSpPr>
        <p:sp>
          <p:nvSpPr>
            <p:cNvPr id="29" name="Freeform: Shape 28">
              <a:extLst>
                <a:ext uri="{FF2B5EF4-FFF2-40B4-BE49-F238E27FC236}">
                  <a16:creationId xmlns:a16="http://schemas.microsoft.com/office/drawing/2014/main" id="{69A3A4CF-18F6-42CD-A30A-D466C39118D4}"/>
                </a:ext>
              </a:extLst>
            </p:cNvPr>
            <p:cNvSpPr/>
            <p:nvPr/>
          </p:nvSpPr>
          <p:spPr>
            <a:xfrm>
              <a:off x="5621421"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0D9FF454-80F8-4579-B385-C3DBAADC83EB}"/>
                </a:ext>
              </a:extLst>
            </p:cNvPr>
            <p:cNvSpPr>
              <a:spLocks noChangeAspect="1"/>
            </p:cNvSpPr>
            <p:nvPr/>
          </p:nvSpPr>
          <p:spPr>
            <a:xfrm rot="16200000">
              <a:off x="5362464"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nvGrpSpPr>
            <p:cNvPr id="17" name="Group 16">
              <a:extLst>
                <a:ext uri="{FF2B5EF4-FFF2-40B4-BE49-F238E27FC236}">
                  <a16:creationId xmlns:a16="http://schemas.microsoft.com/office/drawing/2014/main" id="{9EE0A96B-3893-4492-B38B-0C156098349E}"/>
                </a:ext>
              </a:extLst>
            </p:cNvPr>
            <p:cNvGrpSpPr>
              <a:grpSpLocks noChangeAspect="1"/>
            </p:cNvGrpSpPr>
            <p:nvPr/>
          </p:nvGrpSpPr>
          <p:grpSpPr>
            <a:xfrm>
              <a:off x="6228254" y="2804037"/>
              <a:ext cx="435012" cy="420624"/>
              <a:chOff x="5659438" y="2249488"/>
              <a:chExt cx="623887" cy="603250"/>
            </a:xfrm>
            <a:solidFill>
              <a:schemeClr val="bg1"/>
            </a:solidFill>
          </p:grpSpPr>
          <p:sp>
            <p:nvSpPr>
              <p:cNvPr id="18" name="Freeform 67">
                <a:extLst>
                  <a:ext uri="{FF2B5EF4-FFF2-40B4-BE49-F238E27FC236}">
                    <a16:creationId xmlns:a16="http://schemas.microsoft.com/office/drawing/2014/main" id="{81334082-B5EB-404C-9753-1E3423099E9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68">
                <a:extLst>
                  <a:ext uri="{FF2B5EF4-FFF2-40B4-BE49-F238E27FC236}">
                    <a16:creationId xmlns:a16="http://schemas.microsoft.com/office/drawing/2014/main" id="{C0A7B1B1-833E-422D-9CFB-A941BF523D0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9">
                <a:extLst>
                  <a:ext uri="{FF2B5EF4-FFF2-40B4-BE49-F238E27FC236}">
                    <a16:creationId xmlns:a16="http://schemas.microsoft.com/office/drawing/2014/main" id="{D9E023B1-1B1F-49EB-AF73-B91DB71F339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0">
                <a:extLst>
                  <a:ext uri="{FF2B5EF4-FFF2-40B4-BE49-F238E27FC236}">
                    <a16:creationId xmlns:a16="http://schemas.microsoft.com/office/drawing/2014/main" id="{9BE7E178-AF46-4664-BF05-6633A69E93A5}"/>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sp>
        <p:nvSpPr>
          <p:cNvPr id="22" name="TextBox 21">
            <a:extLst>
              <a:ext uri="{FF2B5EF4-FFF2-40B4-BE49-F238E27FC236}">
                <a16:creationId xmlns:a16="http://schemas.microsoft.com/office/drawing/2014/main" id="{6BB14A58-7B88-4F2A-9451-641ADD988D1E}"/>
              </a:ext>
            </a:extLst>
          </p:cNvPr>
          <p:cNvSpPr txBox="1"/>
          <p:nvPr/>
        </p:nvSpPr>
        <p:spPr>
          <a:xfrm>
            <a:off x="236638" y="3581400"/>
            <a:ext cx="2743200" cy="2339102"/>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53C35CE7-13EF-4167-9F2F-9B0F72B765E1}"/>
              </a:ext>
            </a:extLst>
          </p:cNvPr>
          <p:cNvSpPr txBox="1"/>
          <p:nvPr/>
        </p:nvSpPr>
        <p:spPr>
          <a:xfrm>
            <a:off x="6382608" y="4284795"/>
            <a:ext cx="2743200" cy="2339102"/>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4" name="TextBox 23">
            <a:extLst>
              <a:ext uri="{FF2B5EF4-FFF2-40B4-BE49-F238E27FC236}">
                <a16:creationId xmlns:a16="http://schemas.microsoft.com/office/drawing/2014/main" id="{6E8AB684-E2B4-4200-A4A8-9E1D538D804D}"/>
              </a:ext>
            </a:extLst>
          </p:cNvPr>
          <p:cNvSpPr txBox="1"/>
          <p:nvPr/>
        </p:nvSpPr>
        <p:spPr>
          <a:xfrm>
            <a:off x="9125808" y="3581400"/>
            <a:ext cx="2743200" cy="2339102"/>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8554AB7C-897E-4531-AD73-1F2E77E76D36}"/>
              </a:ext>
            </a:extLst>
          </p:cNvPr>
          <p:cNvSpPr txBox="1"/>
          <p:nvPr/>
        </p:nvSpPr>
        <p:spPr>
          <a:xfrm>
            <a:off x="3304969" y="4284795"/>
            <a:ext cx="2743200" cy="233910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17D3ED8F-C852-4CD3-80EC-683CD67D2E6F}"/>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32" name="Group 31">
            <a:extLst>
              <a:ext uri="{FF2B5EF4-FFF2-40B4-BE49-F238E27FC236}">
                <a16:creationId xmlns:a16="http://schemas.microsoft.com/office/drawing/2014/main" id="{91C100D9-D922-4AC1-8369-EC2FE57748CF}"/>
              </a:ext>
            </a:extLst>
          </p:cNvPr>
          <p:cNvGrpSpPr/>
          <p:nvPr/>
        </p:nvGrpSpPr>
        <p:grpSpPr>
          <a:xfrm>
            <a:off x="6844266" y="1905000"/>
            <a:ext cx="2286000" cy="2255274"/>
            <a:chOff x="6844266" y="1905000"/>
            <a:chExt cx="2286000" cy="2255274"/>
          </a:xfrm>
          <a:effectLst>
            <a:outerShdw blurRad="50800" dist="12700" dir="10800000" algn="r" rotWithShape="0">
              <a:prstClr val="black">
                <a:alpha val="40000"/>
              </a:prstClr>
            </a:outerShdw>
          </a:effectLst>
        </p:grpSpPr>
        <p:sp>
          <p:nvSpPr>
            <p:cNvPr id="30" name="Freeform: Shape 29">
              <a:extLst>
                <a:ext uri="{FF2B5EF4-FFF2-40B4-BE49-F238E27FC236}">
                  <a16:creationId xmlns:a16="http://schemas.microsoft.com/office/drawing/2014/main" id="{1EA3AFD6-D6B6-4025-8ABB-415B277ACAA3}"/>
                </a:ext>
              </a:extLst>
            </p:cNvPr>
            <p:cNvSpPr/>
            <p:nvPr/>
          </p:nvSpPr>
          <p:spPr>
            <a:xfrm>
              <a:off x="7118586"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reeform: Shape 12">
              <a:extLst>
                <a:ext uri="{FF2B5EF4-FFF2-40B4-BE49-F238E27FC236}">
                  <a16:creationId xmlns:a16="http://schemas.microsoft.com/office/drawing/2014/main" id="{FFE15597-55CF-4E0F-9C20-5B6CAA3B0383}"/>
                </a:ext>
              </a:extLst>
            </p:cNvPr>
            <p:cNvSpPr>
              <a:spLocks noChangeAspect="1"/>
            </p:cNvSpPr>
            <p:nvPr/>
          </p:nvSpPr>
          <p:spPr>
            <a:xfrm rot="16200000">
              <a:off x="6859629"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5" name="Graphic 14" descr="Beaker">
              <a:extLst>
                <a:ext uri="{FF2B5EF4-FFF2-40B4-BE49-F238E27FC236}">
                  <a16:creationId xmlns:a16="http://schemas.microsoft.com/office/drawing/2014/main" id="{F02728DD-FE12-4BA5-A22B-22F15E7CABEB}"/>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770983" y="2804037"/>
              <a:ext cx="457200" cy="457200"/>
            </a:xfrm>
            <a:prstGeom prst="rect">
              <a:avLst/>
            </a:prstGeom>
          </p:spPr>
        </p:pic>
      </p:grpSp>
    </p:spTree>
    <p:extLst>
      <p:ext uri="{BB962C8B-B14F-4D97-AF65-F5344CB8AC3E}">
        <p14:creationId xmlns:p14="http://schemas.microsoft.com/office/powerpoint/2010/main" val="1453870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1000"/>
                                        <p:tgtEl>
                                          <p:spTgt spid="22"/>
                                        </p:tgtEl>
                                      </p:cBhvr>
                                    </p:animEffect>
                                    <p:anim calcmode="lin" valueType="num">
                                      <p:cBhvr>
                                        <p:cTn id="19" dur="1000" fill="hold"/>
                                        <p:tgtEl>
                                          <p:spTgt spid="22"/>
                                        </p:tgtEl>
                                        <p:attrNameLst>
                                          <p:attrName>ppt_x</p:attrName>
                                        </p:attrNameLst>
                                      </p:cBhvr>
                                      <p:tavLst>
                                        <p:tav tm="0">
                                          <p:val>
                                            <p:strVal val="#ppt_x"/>
                                          </p:val>
                                        </p:tav>
                                        <p:tav tm="100000">
                                          <p:val>
                                            <p:strVal val="#ppt_x"/>
                                          </p:val>
                                        </p:tav>
                                      </p:tavLst>
                                    </p:anim>
                                    <p:anim calcmode="lin" valueType="num">
                                      <p:cBhvr>
                                        <p:cTn id="20" dur="1000" fill="hold"/>
                                        <p:tgtEl>
                                          <p:spTgt spid="2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anim calcmode="lin" valueType="num">
                                      <p:cBhvr>
                                        <p:cTn id="32" dur="1000" fill="hold"/>
                                        <p:tgtEl>
                                          <p:spTgt spid="25"/>
                                        </p:tgtEl>
                                        <p:attrNameLst>
                                          <p:attrName>ppt_x</p:attrName>
                                        </p:attrNameLst>
                                      </p:cBhvr>
                                      <p:tavLst>
                                        <p:tav tm="0">
                                          <p:val>
                                            <p:strVal val="#ppt_x"/>
                                          </p:val>
                                        </p:tav>
                                        <p:tav tm="100000">
                                          <p:val>
                                            <p:strVal val="#ppt_x"/>
                                          </p:val>
                                        </p:tav>
                                      </p:tavLst>
                                    </p:anim>
                                    <p:anim calcmode="lin" valueType="num">
                                      <p:cBhvr>
                                        <p:cTn id="33" dur="1000" fill="hold"/>
                                        <p:tgtEl>
                                          <p:spTgt spid="2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1000" fill="hold"/>
                                        <p:tgtEl>
                                          <p:spTgt spid="31"/>
                                        </p:tgtEl>
                                        <p:attrNameLst>
                                          <p:attrName>ppt_w</p:attrName>
                                        </p:attrNameLst>
                                      </p:cBhvr>
                                      <p:tavLst>
                                        <p:tav tm="0">
                                          <p:val>
                                            <p:fltVal val="0"/>
                                          </p:val>
                                        </p:tav>
                                        <p:tav tm="100000">
                                          <p:val>
                                            <p:strVal val="#ppt_w"/>
                                          </p:val>
                                        </p:tav>
                                      </p:tavLst>
                                    </p:anim>
                                    <p:anim calcmode="lin" valueType="num">
                                      <p:cBhvr>
                                        <p:cTn id="38" dur="1000" fill="hold"/>
                                        <p:tgtEl>
                                          <p:spTgt spid="31"/>
                                        </p:tgtEl>
                                        <p:attrNameLst>
                                          <p:attrName>ppt_h</p:attrName>
                                        </p:attrNameLst>
                                      </p:cBhvr>
                                      <p:tavLst>
                                        <p:tav tm="0">
                                          <p:val>
                                            <p:fltVal val="0"/>
                                          </p:val>
                                        </p:tav>
                                        <p:tav tm="100000">
                                          <p:val>
                                            <p:strVal val="#ppt_h"/>
                                          </p:val>
                                        </p:tav>
                                      </p:tavLst>
                                    </p:anim>
                                    <p:anim calcmode="lin" valueType="num">
                                      <p:cBhvr>
                                        <p:cTn id="39" dur="1000" fill="hold"/>
                                        <p:tgtEl>
                                          <p:spTgt spid="31"/>
                                        </p:tgtEl>
                                        <p:attrNameLst>
                                          <p:attrName>style.rotation</p:attrName>
                                        </p:attrNameLst>
                                      </p:cBhvr>
                                      <p:tavLst>
                                        <p:tav tm="0">
                                          <p:val>
                                            <p:fltVal val="90"/>
                                          </p:val>
                                        </p:tav>
                                        <p:tav tm="100000">
                                          <p:val>
                                            <p:fltVal val="0"/>
                                          </p:val>
                                        </p:tav>
                                      </p:tavLst>
                                    </p:anim>
                                    <p:animEffect transition="in" filter="fade">
                                      <p:cBhvr>
                                        <p:cTn id="40" dur="1000"/>
                                        <p:tgtEl>
                                          <p:spTgt spid="3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1000"/>
                                        <p:tgtEl>
                                          <p:spTgt spid="23"/>
                                        </p:tgtEl>
                                      </p:cBhvr>
                                    </p:animEffect>
                                    <p:anim calcmode="lin" valueType="num">
                                      <p:cBhvr>
                                        <p:cTn id="45" dur="1000" fill="hold"/>
                                        <p:tgtEl>
                                          <p:spTgt spid="23"/>
                                        </p:tgtEl>
                                        <p:attrNameLst>
                                          <p:attrName>ppt_x</p:attrName>
                                        </p:attrNameLst>
                                      </p:cBhvr>
                                      <p:tavLst>
                                        <p:tav tm="0">
                                          <p:val>
                                            <p:strVal val="#ppt_x"/>
                                          </p:val>
                                        </p:tav>
                                        <p:tav tm="100000">
                                          <p:val>
                                            <p:strVal val="#ppt_x"/>
                                          </p:val>
                                        </p:tav>
                                      </p:tavLst>
                                    </p:anim>
                                    <p:anim calcmode="lin" valueType="num">
                                      <p:cBhvr>
                                        <p:cTn id="46" dur="1000" fill="hold"/>
                                        <p:tgtEl>
                                          <p:spTgt spid="23"/>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32"/>
                                        </p:tgtEl>
                                        <p:attrNameLst>
                                          <p:attrName>style.visibility</p:attrName>
                                        </p:attrNameLst>
                                      </p:cBhvr>
                                      <p:to>
                                        <p:strVal val="visible"/>
                                      </p:to>
                                    </p:set>
                                    <p:anim calcmode="lin" valueType="num">
                                      <p:cBhvr>
                                        <p:cTn id="50" dur="1000" fill="hold"/>
                                        <p:tgtEl>
                                          <p:spTgt spid="32"/>
                                        </p:tgtEl>
                                        <p:attrNameLst>
                                          <p:attrName>ppt_w</p:attrName>
                                        </p:attrNameLst>
                                      </p:cBhvr>
                                      <p:tavLst>
                                        <p:tav tm="0">
                                          <p:val>
                                            <p:fltVal val="0"/>
                                          </p:val>
                                        </p:tav>
                                        <p:tav tm="100000">
                                          <p:val>
                                            <p:strVal val="#ppt_w"/>
                                          </p:val>
                                        </p:tav>
                                      </p:tavLst>
                                    </p:anim>
                                    <p:anim calcmode="lin" valueType="num">
                                      <p:cBhvr>
                                        <p:cTn id="51" dur="1000" fill="hold"/>
                                        <p:tgtEl>
                                          <p:spTgt spid="32"/>
                                        </p:tgtEl>
                                        <p:attrNameLst>
                                          <p:attrName>ppt_h</p:attrName>
                                        </p:attrNameLst>
                                      </p:cBhvr>
                                      <p:tavLst>
                                        <p:tav tm="0">
                                          <p:val>
                                            <p:fltVal val="0"/>
                                          </p:val>
                                        </p:tav>
                                        <p:tav tm="100000">
                                          <p:val>
                                            <p:strVal val="#ppt_h"/>
                                          </p:val>
                                        </p:tav>
                                      </p:tavLst>
                                    </p:anim>
                                    <p:anim calcmode="lin" valueType="num">
                                      <p:cBhvr>
                                        <p:cTn id="52" dur="1000" fill="hold"/>
                                        <p:tgtEl>
                                          <p:spTgt spid="32"/>
                                        </p:tgtEl>
                                        <p:attrNameLst>
                                          <p:attrName>style.rotation</p:attrName>
                                        </p:attrNameLst>
                                      </p:cBhvr>
                                      <p:tavLst>
                                        <p:tav tm="0">
                                          <p:val>
                                            <p:fltVal val="90"/>
                                          </p:val>
                                        </p:tav>
                                        <p:tav tm="100000">
                                          <p:val>
                                            <p:fltVal val="0"/>
                                          </p:val>
                                        </p:tav>
                                      </p:tavLst>
                                    </p:anim>
                                    <p:animEffect transition="in" filter="fade">
                                      <p:cBhvr>
                                        <p:cTn id="53" dur="1000"/>
                                        <p:tgtEl>
                                          <p:spTgt spid="32"/>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1000"/>
                                        <p:tgtEl>
                                          <p:spTgt spid="24"/>
                                        </p:tgtEl>
                                      </p:cBhvr>
                                    </p:animEffect>
                                    <p:anim calcmode="lin" valueType="num">
                                      <p:cBhvr>
                                        <p:cTn id="58" dur="1000" fill="hold"/>
                                        <p:tgtEl>
                                          <p:spTgt spid="24"/>
                                        </p:tgtEl>
                                        <p:attrNameLst>
                                          <p:attrName>ppt_x</p:attrName>
                                        </p:attrNameLst>
                                      </p:cBhvr>
                                      <p:tavLst>
                                        <p:tav tm="0">
                                          <p:val>
                                            <p:strVal val="#ppt_x"/>
                                          </p:val>
                                        </p:tav>
                                        <p:tav tm="100000">
                                          <p:val>
                                            <p:strVal val="#ppt_x"/>
                                          </p:val>
                                        </p:tav>
                                      </p:tavLst>
                                    </p:anim>
                                    <p:anim calcmode="lin" valueType="num">
                                      <p:cBhvr>
                                        <p:cTn id="5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5C7089"/>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72869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8DA1B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5B5B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FF524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2C3749"/>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EF34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F5243"/>
              </a:gs>
              <a:gs pos="5000">
                <a:srgbClr val="2C3749"/>
              </a:gs>
              <a:gs pos="65000">
                <a:srgbClr val="B5B5B5"/>
              </a:gs>
              <a:gs pos="95000">
                <a:srgbClr val="8DA1BB"/>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FF5243"/>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2C3749"/>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EF34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72869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44546B"/>
              </a:gs>
              <a:gs pos="5000">
                <a:srgbClr val="EF3425"/>
              </a:gs>
              <a:gs pos="65000">
                <a:srgbClr val="5C7089"/>
              </a:gs>
              <a:gs pos="95000">
                <a:srgbClr val="72869F"/>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5B5B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524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2C37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04057"/>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040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C7C93"/>
                  </a:gs>
                  <a:gs pos="17000">
                    <a:srgbClr val="304057"/>
                  </a:gs>
                  <a:gs pos="0">
                    <a:srgbClr val="1C2C43"/>
                  </a:gs>
                  <a:gs pos="48000">
                    <a:srgbClr val="44546B"/>
                  </a:gs>
                  <a:gs pos="100000">
                    <a:srgbClr val="44546B"/>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4486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448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84989B"/>
                  </a:gs>
                  <a:gs pos="17000">
                    <a:srgbClr val="485C75"/>
                  </a:gs>
                  <a:gs pos="0">
                    <a:srgbClr val="344861"/>
                  </a:gs>
                  <a:gs pos="48000">
                    <a:srgbClr val="5C7089"/>
                  </a:gs>
                  <a:gs pos="100000">
                    <a:srgbClr val="5C7089"/>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C70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C70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5C4D"/>
                  </a:gs>
                  <a:gs pos="17000">
                    <a:srgbClr val="DB2011"/>
                  </a:gs>
                  <a:gs pos="0">
                    <a:srgbClr val="C70C00"/>
                  </a:gs>
                  <a:gs pos="48000">
                    <a:srgbClr val="EF3425"/>
                  </a:gs>
                  <a:gs pos="100000">
                    <a:srgbClr val="EF34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4E5E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C7C93"/>
                  </a:gs>
                  <a:gs pos="17000">
                    <a:srgbClr val="304057"/>
                  </a:gs>
                  <a:gs pos="0">
                    <a:srgbClr val="1C2C43"/>
                  </a:gs>
                  <a:gs pos="48000">
                    <a:srgbClr val="44546B"/>
                  </a:gs>
                  <a:gs pos="100000">
                    <a:srgbClr val="44546B"/>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4486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448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84989B"/>
                  </a:gs>
                  <a:gs pos="17000">
                    <a:srgbClr val="485C75"/>
                  </a:gs>
                  <a:gs pos="0">
                    <a:srgbClr val="344861"/>
                  </a:gs>
                  <a:gs pos="48000">
                    <a:srgbClr val="5C7089"/>
                  </a:gs>
                  <a:gs pos="100000">
                    <a:srgbClr val="5C7089"/>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4A5E77"/>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4A5E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9AAEC7"/>
                  </a:gs>
                  <a:gs pos="17000">
                    <a:srgbClr val="5E728B"/>
                  </a:gs>
                  <a:gs pos="0">
                    <a:srgbClr val="4A5E77"/>
                  </a:gs>
                  <a:gs pos="48000">
                    <a:srgbClr val="72869F"/>
                  </a:gs>
                  <a:gs pos="100000">
                    <a:srgbClr val="72869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C70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C70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5C4D"/>
                  </a:gs>
                  <a:gs pos="17000">
                    <a:srgbClr val="DB2011"/>
                  </a:gs>
                  <a:gs pos="0">
                    <a:srgbClr val="C70C00"/>
                  </a:gs>
                  <a:gs pos="48000">
                    <a:srgbClr val="EF3425"/>
                  </a:gs>
                  <a:gs pos="100000">
                    <a:srgbClr val="EF34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F34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F34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F34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F34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44546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44546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44546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5C708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5C7089">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5C7089">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5C708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72869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72869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72869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72869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EF34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EF34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EF34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EF34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44546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44546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44546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5C708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5C7089">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5C7089">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5C708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67" name="Oval 66">
            <a:extLst>
              <a:ext uri="{FF2B5EF4-FFF2-40B4-BE49-F238E27FC236}">
                <a16:creationId xmlns:a16="http://schemas.microsoft.com/office/drawing/2014/main" id="{3075BF2C-2933-4BF1-9EB0-621B087A21B3}"/>
              </a:ext>
            </a:extLst>
          </p:cNvPr>
          <p:cNvSpPr>
            <a:spLocks noChangeAspect="1"/>
          </p:cNvSpPr>
          <p:nvPr/>
        </p:nvSpPr>
        <p:spPr>
          <a:xfrm>
            <a:off x="9243532"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D8A7E7FF-578E-4F4B-AEA0-42AB0C17F33A}"/>
              </a:ext>
            </a:extLst>
          </p:cNvPr>
          <p:cNvSpPr>
            <a:spLocks noChangeAspect="1"/>
          </p:cNvSpPr>
          <p:nvPr/>
        </p:nvSpPr>
        <p:spPr>
          <a:xfrm>
            <a:off x="9246475"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8900FAEE-84AB-44E3-B3E4-80B0113B0110}"/>
              </a:ext>
            </a:extLst>
          </p:cNvPr>
          <p:cNvSpPr>
            <a:spLocks noChangeAspect="1"/>
          </p:cNvSpPr>
          <p:nvPr/>
        </p:nvSpPr>
        <p:spPr>
          <a:xfrm>
            <a:off x="6270629"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6735E34-D5A9-46C6-AA89-32DC60BA1E34}"/>
              </a:ext>
            </a:extLst>
          </p:cNvPr>
          <p:cNvSpPr>
            <a:spLocks noChangeAspect="1"/>
          </p:cNvSpPr>
          <p:nvPr/>
        </p:nvSpPr>
        <p:spPr>
          <a:xfrm>
            <a:off x="329184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9AF9227C-0C04-409C-AF66-62A212A20E1C}"/>
              </a:ext>
            </a:extLst>
          </p:cNvPr>
          <p:cNvSpPr>
            <a:spLocks noChangeAspect="1"/>
          </p:cNvSpPr>
          <p:nvPr/>
        </p:nvSpPr>
        <p:spPr>
          <a:xfrm>
            <a:off x="329478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B6D3D4DB-3AAE-4D7B-B7CD-8D43B7C0C04A}"/>
              </a:ext>
            </a:extLst>
          </p:cNvPr>
          <p:cNvSpPr>
            <a:spLocks noChangeAspect="1"/>
          </p:cNvSpPr>
          <p:nvPr/>
        </p:nvSpPr>
        <p:spPr>
          <a:xfrm>
            <a:off x="6273572"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AB781C84-4A13-4E15-BB4B-3D582D774E02}"/>
              </a:ext>
            </a:extLst>
          </p:cNvPr>
          <p:cNvSpPr>
            <a:spLocks noChangeAspect="1"/>
          </p:cNvSpPr>
          <p:nvPr/>
        </p:nvSpPr>
        <p:spPr>
          <a:xfrm>
            <a:off x="30480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A3A61060-6BBB-41A7-96E9-05663FBD9242}"/>
              </a:ext>
            </a:extLst>
          </p:cNvPr>
          <p:cNvSpPr>
            <a:spLocks noChangeAspect="1"/>
          </p:cNvSpPr>
          <p:nvPr/>
        </p:nvSpPr>
        <p:spPr>
          <a:xfrm>
            <a:off x="30774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flipV="1">
            <a:off x="643260" y="2270027"/>
            <a:ext cx="1942466" cy="1942465"/>
          </a:xfrm>
          <a:prstGeom prst="pie">
            <a:avLst>
              <a:gd name="adj1" fmla="val 10737837"/>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 name="Group 3">
            <a:extLst>
              <a:ext uri="{FF2B5EF4-FFF2-40B4-BE49-F238E27FC236}">
                <a16:creationId xmlns:a16="http://schemas.microsoft.com/office/drawing/2014/main" id="{B94EB428-4DED-4EC3-B89D-6396CE46ACE9}"/>
              </a:ext>
            </a:extLst>
          </p:cNvPr>
          <p:cNvGrpSpPr/>
          <p:nvPr/>
        </p:nvGrpSpPr>
        <p:grpSpPr>
          <a:xfrm>
            <a:off x="819848" y="2449557"/>
            <a:ext cx="1589290" cy="1589290"/>
            <a:chOff x="1129484" y="1767840"/>
            <a:chExt cx="1645920" cy="1645920"/>
          </a:xfrm>
        </p:grpSpPr>
        <p:sp>
          <p:nvSpPr>
            <p:cNvPr id="2" name="Oval 1">
              <a:extLst>
                <a:ext uri="{FF2B5EF4-FFF2-40B4-BE49-F238E27FC236}">
                  <a16:creationId xmlns:a16="http://schemas.microsoft.com/office/drawing/2014/main" id="{369B58FE-151E-4CDA-824F-FFE2751829A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CD1898DA-CFC4-4ABB-B016-6751CF5C5E73}"/>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75%</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29" name="TextBox 28">
            <a:extLst>
              <a:ext uri="{FF2B5EF4-FFF2-40B4-BE49-F238E27FC236}">
                <a16:creationId xmlns:a16="http://schemas.microsoft.com/office/drawing/2014/main" id="{1A8D699B-2175-4D83-843B-7CB632339C85}"/>
              </a:ext>
            </a:extLst>
          </p:cNvPr>
          <p:cNvSpPr txBox="1"/>
          <p:nvPr/>
        </p:nvSpPr>
        <p:spPr>
          <a:xfrm>
            <a:off x="328716" y="4891951"/>
            <a:ext cx="2571553" cy="1585049"/>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55" name="Partial Circle 54">
            <a:extLst>
              <a:ext uri="{FF2B5EF4-FFF2-40B4-BE49-F238E27FC236}">
                <a16:creationId xmlns:a16="http://schemas.microsoft.com/office/drawing/2014/main" id="{062EFA4B-AB31-4B72-ACD7-0D59B94AD96B}"/>
              </a:ext>
            </a:extLst>
          </p:cNvPr>
          <p:cNvSpPr>
            <a:spLocks noChangeAspect="1"/>
          </p:cNvSpPr>
          <p:nvPr/>
        </p:nvSpPr>
        <p:spPr>
          <a:xfrm flipV="1">
            <a:off x="3630300" y="2270027"/>
            <a:ext cx="1942466" cy="1942465"/>
          </a:xfrm>
          <a:prstGeom prst="pie">
            <a:avLst>
              <a:gd name="adj1" fmla="val 12853526"/>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56" name="Group 55">
            <a:extLst>
              <a:ext uri="{FF2B5EF4-FFF2-40B4-BE49-F238E27FC236}">
                <a16:creationId xmlns:a16="http://schemas.microsoft.com/office/drawing/2014/main" id="{C58041A4-BBF8-456E-97FD-8230598F87FD}"/>
              </a:ext>
            </a:extLst>
          </p:cNvPr>
          <p:cNvGrpSpPr/>
          <p:nvPr/>
        </p:nvGrpSpPr>
        <p:grpSpPr>
          <a:xfrm>
            <a:off x="3806888" y="2449557"/>
            <a:ext cx="1589290" cy="1589290"/>
            <a:chOff x="1129484" y="1767840"/>
            <a:chExt cx="1645920" cy="1645920"/>
          </a:xfrm>
        </p:grpSpPr>
        <p:sp>
          <p:nvSpPr>
            <p:cNvPr id="57" name="Oval 56">
              <a:extLst>
                <a:ext uri="{FF2B5EF4-FFF2-40B4-BE49-F238E27FC236}">
                  <a16:creationId xmlns:a16="http://schemas.microsoft.com/office/drawing/2014/main" id="{CFED9787-745D-4215-B44E-B4C3E094EA46}"/>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a:extLst>
                <a:ext uri="{FF2B5EF4-FFF2-40B4-BE49-F238E27FC236}">
                  <a16:creationId xmlns:a16="http://schemas.microsoft.com/office/drawing/2014/main" id="{5AF6A104-EEF8-48F1-A4BB-DAA0325C37BB}"/>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67%</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59" name="TextBox 58">
            <a:extLst>
              <a:ext uri="{FF2B5EF4-FFF2-40B4-BE49-F238E27FC236}">
                <a16:creationId xmlns:a16="http://schemas.microsoft.com/office/drawing/2014/main" id="{1DD61E89-325E-41DE-9EEA-543660D07BB3}"/>
              </a:ext>
            </a:extLst>
          </p:cNvPr>
          <p:cNvSpPr txBox="1"/>
          <p:nvPr/>
        </p:nvSpPr>
        <p:spPr>
          <a:xfrm>
            <a:off x="3315756" y="4891951"/>
            <a:ext cx="2571553" cy="158504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62" name="Partial Circle 61">
            <a:extLst>
              <a:ext uri="{FF2B5EF4-FFF2-40B4-BE49-F238E27FC236}">
                <a16:creationId xmlns:a16="http://schemas.microsoft.com/office/drawing/2014/main" id="{180D5713-0EDF-4FC1-96EC-C7F1079F75CF}"/>
              </a:ext>
            </a:extLst>
          </p:cNvPr>
          <p:cNvSpPr>
            <a:spLocks noChangeAspect="1"/>
          </p:cNvSpPr>
          <p:nvPr/>
        </p:nvSpPr>
        <p:spPr>
          <a:xfrm flipV="1">
            <a:off x="6609089" y="2270027"/>
            <a:ext cx="1942466" cy="1942465"/>
          </a:xfrm>
          <a:prstGeom prst="pie">
            <a:avLst>
              <a:gd name="adj1" fmla="val 11788581"/>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3" name="Group 62">
            <a:extLst>
              <a:ext uri="{FF2B5EF4-FFF2-40B4-BE49-F238E27FC236}">
                <a16:creationId xmlns:a16="http://schemas.microsoft.com/office/drawing/2014/main" id="{0CFAB12E-35FA-4C00-9712-3DC60AD1A3FF}"/>
              </a:ext>
            </a:extLst>
          </p:cNvPr>
          <p:cNvGrpSpPr/>
          <p:nvPr/>
        </p:nvGrpSpPr>
        <p:grpSpPr>
          <a:xfrm>
            <a:off x="6785677" y="2449557"/>
            <a:ext cx="1589290" cy="1589290"/>
            <a:chOff x="1129484" y="1767840"/>
            <a:chExt cx="1645920" cy="1645920"/>
          </a:xfrm>
        </p:grpSpPr>
        <p:sp>
          <p:nvSpPr>
            <p:cNvPr id="64" name="Oval 63">
              <a:extLst>
                <a:ext uri="{FF2B5EF4-FFF2-40B4-BE49-F238E27FC236}">
                  <a16:creationId xmlns:a16="http://schemas.microsoft.com/office/drawing/2014/main" id="{5B8AA46F-91BA-43E5-B800-478E1A98026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CC17F854-ECF4-4676-8EA5-4D614C5D5FDA}"/>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69%</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66" name="TextBox 65">
            <a:extLst>
              <a:ext uri="{FF2B5EF4-FFF2-40B4-BE49-F238E27FC236}">
                <a16:creationId xmlns:a16="http://schemas.microsoft.com/office/drawing/2014/main" id="{4FDCF366-59B8-41A2-B1D1-0C851A53DBD3}"/>
              </a:ext>
            </a:extLst>
          </p:cNvPr>
          <p:cNvSpPr txBox="1"/>
          <p:nvPr/>
        </p:nvSpPr>
        <p:spPr>
          <a:xfrm>
            <a:off x="6294545" y="4891951"/>
            <a:ext cx="2571553" cy="1585049"/>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69" name="Partial Circle 68">
            <a:extLst>
              <a:ext uri="{FF2B5EF4-FFF2-40B4-BE49-F238E27FC236}">
                <a16:creationId xmlns:a16="http://schemas.microsoft.com/office/drawing/2014/main" id="{4CD61DFE-FF1B-47BD-8C17-7C99241C69EA}"/>
              </a:ext>
            </a:extLst>
          </p:cNvPr>
          <p:cNvSpPr>
            <a:spLocks noChangeAspect="1"/>
          </p:cNvSpPr>
          <p:nvPr/>
        </p:nvSpPr>
        <p:spPr>
          <a:xfrm flipV="1">
            <a:off x="9581992" y="2270027"/>
            <a:ext cx="1942466" cy="1942465"/>
          </a:xfrm>
          <a:prstGeom prst="pie">
            <a:avLst>
              <a:gd name="adj1" fmla="val 8440130"/>
              <a:gd name="adj2" fmla="val 5331151"/>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85B76072-58A5-469C-8B80-DDE3BB9D29E2}"/>
              </a:ext>
            </a:extLst>
          </p:cNvPr>
          <p:cNvGrpSpPr/>
          <p:nvPr/>
        </p:nvGrpSpPr>
        <p:grpSpPr>
          <a:xfrm>
            <a:off x="9758580" y="2449557"/>
            <a:ext cx="1589290" cy="1589290"/>
            <a:chOff x="1129484" y="1767840"/>
            <a:chExt cx="1645920" cy="1645920"/>
          </a:xfrm>
        </p:grpSpPr>
        <p:sp>
          <p:nvSpPr>
            <p:cNvPr id="71" name="Oval 70">
              <a:extLst>
                <a:ext uri="{FF2B5EF4-FFF2-40B4-BE49-F238E27FC236}">
                  <a16:creationId xmlns:a16="http://schemas.microsoft.com/office/drawing/2014/main" id="{930780C3-DAB2-49AB-9E6D-DC55B42D7081}"/>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FBB91EFB-0154-4684-A3AE-75BCD7786C27}"/>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87%</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73" name="TextBox 72">
            <a:extLst>
              <a:ext uri="{FF2B5EF4-FFF2-40B4-BE49-F238E27FC236}">
                <a16:creationId xmlns:a16="http://schemas.microsoft.com/office/drawing/2014/main" id="{E2FE43A6-3F11-4B70-8C6D-541E3BD6BAFB}"/>
              </a:ext>
            </a:extLst>
          </p:cNvPr>
          <p:cNvSpPr txBox="1"/>
          <p:nvPr/>
        </p:nvSpPr>
        <p:spPr>
          <a:xfrm>
            <a:off x="9267448" y="4891951"/>
            <a:ext cx="2571553" cy="1585049"/>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pic>
        <p:nvPicPr>
          <p:cNvPr id="20" name="Graphic 19" descr="Microscope">
            <a:extLst>
              <a:ext uri="{FF2B5EF4-FFF2-40B4-BE49-F238E27FC236}">
                <a16:creationId xmlns:a16="http://schemas.microsoft.com/office/drawing/2014/main" id="{853C2ABB-FAF7-4B6D-B55C-F9FEE5E12DC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85892" y="2560320"/>
            <a:ext cx="457200" cy="457200"/>
          </a:xfrm>
          <a:prstGeom prst="rect">
            <a:avLst/>
          </a:prstGeom>
        </p:spPr>
      </p:pic>
      <p:pic>
        <p:nvPicPr>
          <p:cNvPr id="23" name="Graphic 22" descr="Beaker">
            <a:extLst>
              <a:ext uri="{FF2B5EF4-FFF2-40B4-BE49-F238E27FC236}">
                <a16:creationId xmlns:a16="http://schemas.microsoft.com/office/drawing/2014/main" id="{7B1240F7-9EFA-4587-AC1B-DFFCEE0AD21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2720" y="2560320"/>
            <a:ext cx="457200" cy="457200"/>
          </a:xfrm>
          <a:prstGeom prst="rect">
            <a:avLst/>
          </a:prstGeom>
        </p:spPr>
      </p:pic>
      <p:pic>
        <p:nvPicPr>
          <p:cNvPr id="31" name="Graphic 30" descr="Medicine">
            <a:extLst>
              <a:ext uri="{FF2B5EF4-FFF2-40B4-BE49-F238E27FC236}">
                <a16:creationId xmlns:a16="http://schemas.microsoft.com/office/drawing/2014/main" id="{40640A3E-4D1D-4073-AB15-F49DA644624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407682" y="2606040"/>
            <a:ext cx="457200" cy="457200"/>
          </a:xfrm>
          <a:prstGeom prst="rect">
            <a:avLst/>
          </a:prstGeom>
        </p:spPr>
      </p:pic>
      <p:grpSp>
        <p:nvGrpSpPr>
          <p:cNvPr id="74" name="Group 73">
            <a:extLst>
              <a:ext uri="{FF2B5EF4-FFF2-40B4-BE49-F238E27FC236}">
                <a16:creationId xmlns:a16="http://schemas.microsoft.com/office/drawing/2014/main" id="{4F56556D-CB80-4AB7-91F2-D30CB64028F1}"/>
              </a:ext>
            </a:extLst>
          </p:cNvPr>
          <p:cNvGrpSpPr>
            <a:grpSpLocks noChangeAspect="1"/>
          </p:cNvGrpSpPr>
          <p:nvPr/>
        </p:nvGrpSpPr>
        <p:grpSpPr>
          <a:xfrm>
            <a:off x="7362815" y="2606040"/>
            <a:ext cx="435012" cy="420624"/>
            <a:chOff x="5659438" y="2249488"/>
            <a:chExt cx="623887" cy="603250"/>
          </a:xfrm>
          <a:solidFill>
            <a:srgbClr val="454545"/>
          </a:solidFill>
        </p:grpSpPr>
        <p:sp>
          <p:nvSpPr>
            <p:cNvPr id="75" name="Freeform 67">
              <a:extLst>
                <a:ext uri="{FF2B5EF4-FFF2-40B4-BE49-F238E27FC236}">
                  <a16:creationId xmlns:a16="http://schemas.microsoft.com/office/drawing/2014/main" id="{F750797E-F0A2-46BD-A520-066BE8F39A8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8">
              <a:extLst>
                <a:ext uri="{FF2B5EF4-FFF2-40B4-BE49-F238E27FC236}">
                  <a16:creationId xmlns:a16="http://schemas.microsoft.com/office/drawing/2014/main" id="{421B67CC-48D7-4518-B6BB-81FF59BB7D59}"/>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69">
              <a:extLst>
                <a:ext uri="{FF2B5EF4-FFF2-40B4-BE49-F238E27FC236}">
                  <a16:creationId xmlns:a16="http://schemas.microsoft.com/office/drawing/2014/main" id="{18F9A751-105B-4DB0-ACF0-1E21B1FFD58F}"/>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70">
              <a:extLst>
                <a:ext uri="{FF2B5EF4-FFF2-40B4-BE49-F238E27FC236}">
                  <a16:creationId xmlns:a16="http://schemas.microsoft.com/office/drawing/2014/main" id="{6680A97C-576D-4CF4-A483-1143580C4457}"/>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79" name="TextBox 78">
            <a:extLst>
              <a:ext uri="{FF2B5EF4-FFF2-40B4-BE49-F238E27FC236}">
                <a16:creationId xmlns:a16="http://schemas.microsoft.com/office/drawing/2014/main" id="{92A58AEE-A549-41A0-9A33-FAEAEF25BF82}"/>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84801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1000"/>
                                        <p:tgtEl>
                                          <p:spTgt spid="30"/>
                                        </p:tgtEl>
                                      </p:cBhvr>
                                    </p:animEffect>
                                    <p:anim calcmode="lin" valueType="num">
                                      <p:cBhvr>
                                        <p:cTn id="17" dur="1000" fill="hold"/>
                                        <p:tgtEl>
                                          <p:spTgt spid="30"/>
                                        </p:tgtEl>
                                        <p:attrNameLst>
                                          <p:attrName>ppt_x</p:attrName>
                                        </p:attrNameLst>
                                      </p:cBhvr>
                                      <p:tavLst>
                                        <p:tav tm="0">
                                          <p:val>
                                            <p:strVal val="#ppt_x"/>
                                          </p:val>
                                        </p:tav>
                                        <p:tav tm="100000">
                                          <p:val>
                                            <p:strVal val="#ppt_x"/>
                                          </p:val>
                                        </p:tav>
                                      </p:tavLst>
                                    </p:anim>
                                    <p:anim calcmode="lin" valueType="num">
                                      <p:cBhvr>
                                        <p:cTn id="18" dur="1000" fill="hold"/>
                                        <p:tgtEl>
                                          <p:spTgt spid="30"/>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1000"/>
                                        <p:tgtEl>
                                          <p:spTgt spid="20"/>
                                        </p:tgtEl>
                                      </p:cBhvr>
                                    </p:animEffect>
                                    <p:anim calcmode="lin" valueType="num">
                                      <p:cBhvr>
                                        <p:cTn id="27" dur="1000" fill="hold"/>
                                        <p:tgtEl>
                                          <p:spTgt spid="20"/>
                                        </p:tgtEl>
                                        <p:attrNameLst>
                                          <p:attrName>ppt_x</p:attrName>
                                        </p:attrNameLst>
                                      </p:cBhvr>
                                      <p:tavLst>
                                        <p:tav tm="0">
                                          <p:val>
                                            <p:strVal val="#ppt_x"/>
                                          </p:val>
                                        </p:tav>
                                        <p:tav tm="100000">
                                          <p:val>
                                            <p:strVal val="#ppt_x"/>
                                          </p:val>
                                        </p:tav>
                                      </p:tavLst>
                                    </p:anim>
                                    <p:anim calcmode="lin" valueType="num">
                                      <p:cBhvr>
                                        <p:cTn id="28" dur="1000" fill="hold"/>
                                        <p:tgtEl>
                                          <p:spTgt spid="20"/>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1000"/>
                                        <p:tgtEl>
                                          <p:spTgt spid="29"/>
                                        </p:tgtEl>
                                      </p:cBhvr>
                                    </p:animEffect>
                                    <p:anim calcmode="lin" valueType="num">
                                      <p:cBhvr>
                                        <p:cTn id="37" dur="1000" fill="hold"/>
                                        <p:tgtEl>
                                          <p:spTgt spid="29"/>
                                        </p:tgtEl>
                                        <p:attrNameLst>
                                          <p:attrName>ppt_x</p:attrName>
                                        </p:attrNameLst>
                                      </p:cBhvr>
                                      <p:tavLst>
                                        <p:tav tm="0">
                                          <p:val>
                                            <p:strVal val="#ppt_x"/>
                                          </p:val>
                                        </p:tav>
                                        <p:tav tm="100000">
                                          <p:val>
                                            <p:strVal val="#ppt_x"/>
                                          </p:val>
                                        </p:tav>
                                      </p:tavLst>
                                    </p:anim>
                                    <p:anim calcmode="lin" valueType="num">
                                      <p:cBhvr>
                                        <p:cTn id="38" dur="1000" fill="hold"/>
                                        <p:tgtEl>
                                          <p:spTgt spid="29"/>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fade">
                                      <p:cBhvr>
                                        <p:cTn id="47" dur="1000"/>
                                        <p:tgtEl>
                                          <p:spTgt spid="54"/>
                                        </p:tgtEl>
                                      </p:cBhvr>
                                    </p:animEffect>
                                    <p:anim calcmode="lin" valueType="num">
                                      <p:cBhvr>
                                        <p:cTn id="48" dur="1000" fill="hold"/>
                                        <p:tgtEl>
                                          <p:spTgt spid="54"/>
                                        </p:tgtEl>
                                        <p:attrNameLst>
                                          <p:attrName>ppt_x</p:attrName>
                                        </p:attrNameLst>
                                      </p:cBhvr>
                                      <p:tavLst>
                                        <p:tav tm="0">
                                          <p:val>
                                            <p:strVal val="#ppt_x"/>
                                          </p:val>
                                        </p:tav>
                                        <p:tav tm="100000">
                                          <p:val>
                                            <p:strVal val="#ppt_x"/>
                                          </p:val>
                                        </p:tav>
                                      </p:tavLst>
                                    </p:anim>
                                    <p:anim calcmode="lin" valueType="num">
                                      <p:cBhvr>
                                        <p:cTn id="49" dur="1000" fill="hold"/>
                                        <p:tgtEl>
                                          <p:spTgt spid="54"/>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1000"/>
                                        <p:tgtEl>
                                          <p:spTgt spid="56"/>
                                        </p:tgtEl>
                                      </p:cBhvr>
                                    </p:animEffect>
                                    <p:anim calcmode="lin" valueType="num">
                                      <p:cBhvr>
                                        <p:cTn id="53" dur="1000" fill="hold"/>
                                        <p:tgtEl>
                                          <p:spTgt spid="56"/>
                                        </p:tgtEl>
                                        <p:attrNameLst>
                                          <p:attrName>ppt_x</p:attrName>
                                        </p:attrNameLst>
                                      </p:cBhvr>
                                      <p:tavLst>
                                        <p:tav tm="0">
                                          <p:val>
                                            <p:strVal val="#ppt_x"/>
                                          </p:val>
                                        </p:tav>
                                        <p:tav tm="100000">
                                          <p:val>
                                            <p:strVal val="#ppt_x"/>
                                          </p:val>
                                        </p:tav>
                                      </p:tavLst>
                                    </p:anim>
                                    <p:anim calcmode="lin" valueType="num">
                                      <p:cBhvr>
                                        <p:cTn id="54" dur="1000" fill="hold"/>
                                        <p:tgtEl>
                                          <p:spTgt spid="5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par>
                          <p:cTn id="60" fill="hold">
                            <p:stCondLst>
                              <p:cond delay="6000"/>
                            </p:stCondLst>
                            <p:childTnLst>
                              <p:par>
                                <p:cTn id="61" presetID="21" presetClass="entr" presetSubtype="1"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heel(1)">
                                      <p:cBhvr>
                                        <p:cTn id="63" dur="2000"/>
                                        <p:tgtEl>
                                          <p:spTgt spid="55"/>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fade">
                                      <p:cBhvr>
                                        <p:cTn id="67" dur="1000"/>
                                        <p:tgtEl>
                                          <p:spTgt spid="59"/>
                                        </p:tgtEl>
                                      </p:cBhvr>
                                    </p:animEffect>
                                    <p:anim calcmode="lin" valueType="num">
                                      <p:cBhvr>
                                        <p:cTn id="68" dur="1000" fill="hold"/>
                                        <p:tgtEl>
                                          <p:spTgt spid="59"/>
                                        </p:tgtEl>
                                        <p:attrNameLst>
                                          <p:attrName>ppt_x</p:attrName>
                                        </p:attrNameLst>
                                      </p:cBhvr>
                                      <p:tavLst>
                                        <p:tav tm="0">
                                          <p:val>
                                            <p:strVal val="#ppt_x"/>
                                          </p:val>
                                        </p:tav>
                                        <p:tav tm="100000">
                                          <p:val>
                                            <p:strVal val="#ppt_x"/>
                                          </p:val>
                                        </p:tav>
                                      </p:tavLst>
                                    </p:anim>
                                    <p:anim calcmode="lin" valueType="num">
                                      <p:cBhvr>
                                        <p:cTn id="69" dur="1000" fill="hold"/>
                                        <p:tgtEl>
                                          <p:spTgt spid="59"/>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42" presetClass="entr" presetSubtype="0" fill="hold" grpId="0" nodeType="afterEffect">
                                  <p:stCondLst>
                                    <p:cond delay="0"/>
                                  </p:stCondLst>
                                  <p:childTnLst>
                                    <p:set>
                                      <p:cBhvr>
                                        <p:cTn id="72" dur="1" fill="hold">
                                          <p:stCondLst>
                                            <p:cond delay="0"/>
                                          </p:stCondLst>
                                        </p:cTn>
                                        <p:tgtEl>
                                          <p:spTgt spid="60"/>
                                        </p:tgtEl>
                                        <p:attrNameLst>
                                          <p:attrName>style.visibility</p:attrName>
                                        </p:attrNameLst>
                                      </p:cBhvr>
                                      <p:to>
                                        <p:strVal val="visible"/>
                                      </p:to>
                                    </p:set>
                                    <p:animEffect transition="in" filter="fade">
                                      <p:cBhvr>
                                        <p:cTn id="73" dur="1000"/>
                                        <p:tgtEl>
                                          <p:spTgt spid="60"/>
                                        </p:tgtEl>
                                      </p:cBhvr>
                                    </p:animEffect>
                                    <p:anim calcmode="lin" valueType="num">
                                      <p:cBhvr>
                                        <p:cTn id="74" dur="1000" fill="hold"/>
                                        <p:tgtEl>
                                          <p:spTgt spid="60"/>
                                        </p:tgtEl>
                                        <p:attrNameLst>
                                          <p:attrName>ppt_x</p:attrName>
                                        </p:attrNameLst>
                                      </p:cBhvr>
                                      <p:tavLst>
                                        <p:tav tm="0">
                                          <p:val>
                                            <p:strVal val="#ppt_x"/>
                                          </p:val>
                                        </p:tav>
                                        <p:tav tm="100000">
                                          <p:val>
                                            <p:strVal val="#ppt_x"/>
                                          </p:val>
                                        </p:tav>
                                      </p:tavLst>
                                    </p:anim>
                                    <p:anim calcmode="lin" valueType="num">
                                      <p:cBhvr>
                                        <p:cTn id="75" dur="1000" fill="hold"/>
                                        <p:tgtEl>
                                          <p:spTgt spid="6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Effect transition="in" filter="fade">
                                      <p:cBhvr>
                                        <p:cTn id="78" dur="1000"/>
                                        <p:tgtEl>
                                          <p:spTgt spid="61"/>
                                        </p:tgtEl>
                                      </p:cBhvr>
                                    </p:animEffect>
                                    <p:anim calcmode="lin" valueType="num">
                                      <p:cBhvr>
                                        <p:cTn id="79" dur="1000" fill="hold"/>
                                        <p:tgtEl>
                                          <p:spTgt spid="61"/>
                                        </p:tgtEl>
                                        <p:attrNameLst>
                                          <p:attrName>ppt_x</p:attrName>
                                        </p:attrNameLst>
                                      </p:cBhvr>
                                      <p:tavLst>
                                        <p:tav tm="0">
                                          <p:val>
                                            <p:strVal val="#ppt_x"/>
                                          </p:val>
                                        </p:tav>
                                        <p:tav tm="100000">
                                          <p:val>
                                            <p:strVal val="#ppt_x"/>
                                          </p:val>
                                        </p:tav>
                                      </p:tavLst>
                                    </p:anim>
                                    <p:anim calcmode="lin" valueType="num">
                                      <p:cBhvr>
                                        <p:cTn id="80" dur="1000" fill="hold"/>
                                        <p:tgtEl>
                                          <p:spTgt spid="61"/>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63"/>
                                        </p:tgtEl>
                                        <p:attrNameLst>
                                          <p:attrName>style.visibility</p:attrName>
                                        </p:attrNameLst>
                                      </p:cBhvr>
                                      <p:to>
                                        <p:strVal val="visible"/>
                                      </p:to>
                                    </p:set>
                                    <p:animEffect transition="in" filter="fade">
                                      <p:cBhvr>
                                        <p:cTn id="83" dur="1000"/>
                                        <p:tgtEl>
                                          <p:spTgt spid="63"/>
                                        </p:tgtEl>
                                      </p:cBhvr>
                                    </p:animEffect>
                                    <p:anim calcmode="lin" valueType="num">
                                      <p:cBhvr>
                                        <p:cTn id="84" dur="1000" fill="hold"/>
                                        <p:tgtEl>
                                          <p:spTgt spid="63"/>
                                        </p:tgtEl>
                                        <p:attrNameLst>
                                          <p:attrName>ppt_x</p:attrName>
                                        </p:attrNameLst>
                                      </p:cBhvr>
                                      <p:tavLst>
                                        <p:tav tm="0">
                                          <p:val>
                                            <p:strVal val="#ppt_x"/>
                                          </p:val>
                                        </p:tav>
                                        <p:tav tm="100000">
                                          <p:val>
                                            <p:strVal val="#ppt_x"/>
                                          </p:val>
                                        </p:tav>
                                      </p:tavLst>
                                    </p:anim>
                                    <p:anim calcmode="lin" valueType="num">
                                      <p:cBhvr>
                                        <p:cTn id="85" dur="1000" fill="hold"/>
                                        <p:tgtEl>
                                          <p:spTgt spid="63"/>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fade">
                                      <p:cBhvr>
                                        <p:cTn id="88" dur="1000"/>
                                        <p:tgtEl>
                                          <p:spTgt spid="74"/>
                                        </p:tgtEl>
                                      </p:cBhvr>
                                    </p:animEffect>
                                    <p:anim calcmode="lin" valueType="num">
                                      <p:cBhvr>
                                        <p:cTn id="89" dur="1000" fill="hold"/>
                                        <p:tgtEl>
                                          <p:spTgt spid="74"/>
                                        </p:tgtEl>
                                        <p:attrNameLst>
                                          <p:attrName>ppt_x</p:attrName>
                                        </p:attrNameLst>
                                      </p:cBhvr>
                                      <p:tavLst>
                                        <p:tav tm="0">
                                          <p:val>
                                            <p:strVal val="#ppt_x"/>
                                          </p:val>
                                        </p:tav>
                                        <p:tav tm="100000">
                                          <p:val>
                                            <p:strVal val="#ppt_x"/>
                                          </p:val>
                                        </p:tav>
                                      </p:tavLst>
                                    </p:anim>
                                    <p:anim calcmode="lin" valueType="num">
                                      <p:cBhvr>
                                        <p:cTn id="90" dur="1000" fill="hold"/>
                                        <p:tgtEl>
                                          <p:spTgt spid="74"/>
                                        </p:tgtEl>
                                        <p:attrNameLst>
                                          <p:attrName>ppt_y</p:attrName>
                                        </p:attrNameLst>
                                      </p:cBhvr>
                                      <p:tavLst>
                                        <p:tav tm="0">
                                          <p:val>
                                            <p:strVal val="#ppt_y+.1"/>
                                          </p:val>
                                        </p:tav>
                                        <p:tav tm="100000">
                                          <p:val>
                                            <p:strVal val="#ppt_y"/>
                                          </p:val>
                                        </p:tav>
                                      </p:tavLst>
                                    </p:anim>
                                  </p:childTnLst>
                                </p:cTn>
                              </p:par>
                            </p:childTnLst>
                          </p:cTn>
                        </p:par>
                        <p:par>
                          <p:cTn id="91" fill="hold">
                            <p:stCondLst>
                              <p:cond delay="10000"/>
                            </p:stCondLst>
                            <p:childTnLst>
                              <p:par>
                                <p:cTn id="92" presetID="21" presetClass="entr" presetSubtype="1" fill="hold" grpId="0" nodeType="after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heel(1)">
                                      <p:cBhvr>
                                        <p:cTn id="94" dur="2000"/>
                                        <p:tgtEl>
                                          <p:spTgt spid="62"/>
                                        </p:tgtEl>
                                      </p:cBhvr>
                                    </p:animEffect>
                                  </p:childTnLst>
                                </p:cTn>
                              </p:par>
                            </p:childTnLst>
                          </p:cTn>
                        </p:par>
                        <p:par>
                          <p:cTn id="95" fill="hold">
                            <p:stCondLst>
                              <p:cond delay="12000"/>
                            </p:stCondLst>
                            <p:childTnLst>
                              <p:par>
                                <p:cTn id="96" presetID="42" presetClass="entr" presetSubtype="0" fill="hold" grpId="0" nodeType="afterEffect">
                                  <p:stCondLst>
                                    <p:cond delay="0"/>
                                  </p:stCondLst>
                                  <p:childTnLst>
                                    <p:set>
                                      <p:cBhvr>
                                        <p:cTn id="97" dur="1" fill="hold">
                                          <p:stCondLst>
                                            <p:cond delay="0"/>
                                          </p:stCondLst>
                                        </p:cTn>
                                        <p:tgtEl>
                                          <p:spTgt spid="66"/>
                                        </p:tgtEl>
                                        <p:attrNameLst>
                                          <p:attrName>style.visibility</p:attrName>
                                        </p:attrNameLst>
                                      </p:cBhvr>
                                      <p:to>
                                        <p:strVal val="visible"/>
                                      </p:to>
                                    </p:set>
                                    <p:animEffect transition="in" filter="fade">
                                      <p:cBhvr>
                                        <p:cTn id="98" dur="1000"/>
                                        <p:tgtEl>
                                          <p:spTgt spid="66"/>
                                        </p:tgtEl>
                                      </p:cBhvr>
                                    </p:animEffect>
                                    <p:anim calcmode="lin" valueType="num">
                                      <p:cBhvr>
                                        <p:cTn id="99" dur="1000" fill="hold"/>
                                        <p:tgtEl>
                                          <p:spTgt spid="66"/>
                                        </p:tgtEl>
                                        <p:attrNameLst>
                                          <p:attrName>ppt_x</p:attrName>
                                        </p:attrNameLst>
                                      </p:cBhvr>
                                      <p:tavLst>
                                        <p:tav tm="0">
                                          <p:val>
                                            <p:strVal val="#ppt_x"/>
                                          </p:val>
                                        </p:tav>
                                        <p:tav tm="100000">
                                          <p:val>
                                            <p:strVal val="#ppt_x"/>
                                          </p:val>
                                        </p:tav>
                                      </p:tavLst>
                                    </p:anim>
                                    <p:anim calcmode="lin" valueType="num">
                                      <p:cBhvr>
                                        <p:cTn id="100" dur="1000" fill="hold"/>
                                        <p:tgtEl>
                                          <p:spTgt spid="66"/>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fade">
                                      <p:cBhvr>
                                        <p:cTn id="104" dur="1000"/>
                                        <p:tgtEl>
                                          <p:spTgt spid="67"/>
                                        </p:tgtEl>
                                      </p:cBhvr>
                                    </p:animEffect>
                                    <p:anim calcmode="lin" valueType="num">
                                      <p:cBhvr>
                                        <p:cTn id="105" dur="1000" fill="hold"/>
                                        <p:tgtEl>
                                          <p:spTgt spid="67"/>
                                        </p:tgtEl>
                                        <p:attrNameLst>
                                          <p:attrName>ppt_x</p:attrName>
                                        </p:attrNameLst>
                                      </p:cBhvr>
                                      <p:tavLst>
                                        <p:tav tm="0">
                                          <p:val>
                                            <p:strVal val="#ppt_x"/>
                                          </p:val>
                                        </p:tav>
                                        <p:tav tm="100000">
                                          <p:val>
                                            <p:strVal val="#ppt_x"/>
                                          </p:val>
                                        </p:tav>
                                      </p:tavLst>
                                    </p:anim>
                                    <p:anim calcmode="lin" valueType="num">
                                      <p:cBhvr>
                                        <p:cTn id="106" dur="1000" fill="hold"/>
                                        <p:tgtEl>
                                          <p:spTgt spid="67"/>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68"/>
                                        </p:tgtEl>
                                        <p:attrNameLst>
                                          <p:attrName>style.visibility</p:attrName>
                                        </p:attrNameLst>
                                      </p:cBhvr>
                                      <p:to>
                                        <p:strVal val="visible"/>
                                      </p:to>
                                    </p:set>
                                    <p:animEffect transition="in" filter="fade">
                                      <p:cBhvr>
                                        <p:cTn id="109" dur="1000"/>
                                        <p:tgtEl>
                                          <p:spTgt spid="68"/>
                                        </p:tgtEl>
                                      </p:cBhvr>
                                    </p:animEffect>
                                    <p:anim calcmode="lin" valueType="num">
                                      <p:cBhvr>
                                        <p:cTn id="110" dur="1000" fill="hold"/>
                                        <p:tgtEl>
                                          <p:spTgt spid="68"/>
                                        </p:tgtEl>
                                        <p:attrNameLst>
                                          <p:attrName>ppt_x</p:attrName>
                                        </p:attrNameLst>
                                      </p:cBhvr>
                                      <p:tavLst>
                                        <p:tav tm="0">
                                          <p:val>
                                            <p:strVal val="#ppt_x"/>
                                          </p:val>
                                        </p:tav>
                                        <p:tav tm="100000">
                                          <p:val>
                                            <p:strVal val="#ppt_x"/>
                                          </p:val>
                                        </p:tav>
                                      </p:tavLst>
                                    </p:anim>
                                    <p:anim calcmode="lin" valueType="num">
                                      <p:cBhvr>
                                        <p:cTn id="111" dur="1000" fill="hold"/>
                                        <p:tgtEl>
                                          <p:spTgt spid="68"/>
                                        </p:tgtEl>
                                        <p:attrNameLst>
                                          <p:attrName>ppt_y</p:attrName>
                                        </p:attrNameLst>
                                      </p:cBhvr>
                                      <p:tavLst>
                                        <p:tav tm="0">
                                          <p:val>
                                            <p:strVal val="#ppt_y+.1"/>
                                          </p:val>
                                        </p:tav>
                                        <p:tav tm="100000">
                                          <p:val>
                                            <p:strVal val="#ppt_y"/>
                                          </p:val>
                                        </p:tav>
                                      </p:tavLst>
                                    </p:anim>
                                  </p:childTnLst>
                                </p:cTn>
                              </p:par>
                              <p:par>
                                <p:cTn id="112" presetID="42" presetClass="entr" presetSubtype="0" fill="hold" nodeType="withEffect">
                                  <p:stCondLst>
                                    <p:cond delay="0"/>
                                  </p:stCondLst>
                                  <p:childTnLst>
                                    <p:set>
                                      <p:cBhvr>
                                        <p:cTn id="113" dur="1" fill="hold">
                                          <p:stCondLst>
                                            <p:cond delay="0"/>
                                          </p:stCondLst>
                                        </p:cTn>
                                        <p:tgtEl>
                                          <p:spTgt spid="70"/>
                                        </p:tgtEl>
                                        <p:attrNameLst>
                                          <p:attrName>style.visibility</p:attrName>
                                        </p:attrNameLst>
                                      </p:cBhvr>
                                      <p:to>
                                        <p:strVal val="visible"/>
                                      </p:to>
                                    </p:set>
                                    <p:animEffect transition="in" filter="fade">
                                      <p:cBhvr>
                                        <p:cTn id="114" dur="1000"/>
                                        <p:tgtEl>
                                          <p:spTgt spid="70"/>
                                        </p:tgtEl>
                                      </p:cBhvr>
                                    </p:animEffect>
                                    <p:anim calcmode="lin" valueType="num">
                                      <p:cBhvr>
                                        <p:cTn id="115" dur="1000" fill="hold"/>
                                        <p:tgtEl>
                                          <p:spTgt spid="70"/>
                                        </p:tgtEl>
                                        <p:attrNameLst>
                                          <p:attrName>ppt_x</p:attrName>
                                        </p:attrNameLst>
                                      </p:cBhvr>
                                      <p:tavLst>
                                        <p:tav tm="0">
                                          <p:val>
                                            <p:strVal val="#ppt_x"/>
                                          </p:val>
                                        </p:tav>
                                        <p:tav tm="100000">
                                          <p:val>
                                            <p:strVal val="#ppt_x"/>
                                          </p:val>
                                        </p:tav>
                                      </p:tavLst>
                                    </p:anim>
                                    <p:anim calcmode="lin" valueType="num">
                                      <p:cBhvr>
                                        <p:cTn id="116" dur="1000" fill="hold"/>
                                        <p:tgtEl>
                                          <p:spTgt spid="70"/>
                                        </p:tgtEl>
                                        <p:attrNameLst>
                                          <p:attrName>ppt_y</p:attrName>
                                        </p:attrNameLst>
                                      </p:cBhvr>
                                      <p:tavLst>
                                        <p:tav tm="0">
                                          <p:val>
                                            <p:strVal val="#ppt_y+.1"/>
                                          </p:val>
                                        </p:tav>
                                        <p:tav tm="100000">
                                          <p:val>
                                            <p:strVal val="#ppt_y"/>
                                          </p:val>
                                        </p:tav>
                                      </p:tavLst>
                                    </p:anim>
                                  </p:childTnLst>
                                </p:cTn>
                              </p:par>
                              <p:par>
                                <p:cTn id="117" presetID="42" presetClass="entr" presetSubtype="0" fill="hold" nodeType="withEffect">
                                  <p:stCondLst>
                                    <p:cond delay="0"/>
                                  </p:stCondLst>
                                  <p:childTnLst>
                                    <p:set>
                                      <p:cBhvr>
                                        <p:cTn id="118" dur="1" fill="hold">
                                          <p:stCondLst>
                                            <p:cond delay="0"/>
                                          </p:stCondLst>
                                        </p:cTn>
                                        <p:tgtEl>
                                          <p:spTgt spid="23"/>
                                        </p:tgtEl>
                                        <p:attrNameLst>
                                          <p:attrName>style.visibility</p:attrName>
                                        </p:attrNameLst>
                                      </p:cBhvr>
                                      <p:to>
                                        <p:strVal val="visible"/>
                                      </p:to>
                                    </p:set>
                                    <p:animEffect transition="in" filter="fade">
                                      <p:cBhvr>
                                        <p:cTn id="119" dur="1000"/>
                                        <p:tgtEl>
                                          <p:spTgt spid="23"/>
                                        </p:tgtEl>
                                      </p:cBhvr>
                                    </p:animEffect>
                                    <p:anim calcmode="lin" valueType="num">
                                      <p:cBhvr>
                                        <p:cTn id="120" dur="1000" fill="hold"/>
                                        <p:tgtEl>
                                          <p:spTgt spid="23"/>
                                        </p:tgtEl>
                                        <p:attrNameLst>
                                          <p:attrName>ppt_x</p:attrName>
                                        </p:attrNameLst>
                                      </p:cBhvr>
                                      <p:tavLst>
                                        <p:tav tm="0">
                                          <p:val>
                                            <p:strVal val="#ppt_x"/>
                                          </p:val>
                                        </p:tav>
                                        <p:tav tm="100000">
                                          <p:val>
                                            <p:strVal val="#ppt_x"/>
                                          </p:val>
                                        </p:tav>
                                      </p:tavLst>
                                    </p:anim>
                                    <p:anim calcmode="lin" valueType="num">
                                      <p:cBhvr>
                                        <p:cTn id="121" dur="1000" fill="hold"/>
                                        <p:tgtEl>
                                          <p:spTgt spid="23"/>
                                        </p:tgtEl>
                                        <p:attrNameLst>
                                          <p:attrName>ppt_y</p:attrName>
                                        </p:attrNameLst>
                                      </p:cBhvr>
                                      <p:tavLst>
                                        <p:tav tm="0">
                                          <p:val>
                                            <p:strVal val="#ppt_y+.1"/>
                                          </p:val>
                                        </p:tav>
                                        <p:tav tm="100000">
                                          <p:val>
                                            <p:strVal val="#ppt_y"/>
                                          </p:val>
                                        </p:tav>
                                      </p:tavLst>
                                    </p:anim>
                                  </p:childTnLst>
                                </p:cTn>
                              </p:par>
                            </p:childTnLst>
                          </p:cTn>
                        </p:par>
                        <p:par>
                          <p:cTn id="122" fill="hold">
                            <p:stCondLst>
                              <p:cond delay="14000"/>
                            </p:stCondLst>
                            <p:childTnLst>
                              <p:par>
                                <p:cTn id="123" presetID="21" presetClass="entr" presetSubtype="1" fill="hold" grpId="0" nodeType="afterEffect">
                                  <p:stCondLst>
                                    <p:cond delay="0"/>
                                  </p:stCondLst>
                                  <p:childTnLst>
                                    <p:set>
                                      <p:cBhvr>
                                        <p:cTn id="124" dur="1" fill="hold">
                                          <p:stCondLst>
                                            <p:cond delay="0"/>
                                          </p:stCondLst>
                                        </p:cTn>
                                        <p:tgtEl>
                                          <p:spTgt spid="69"/>
                                        </p:tgtEl>
                                        <p:attrNameLst>
                                          <p:attrName>style.visibility</p:attrName>
                                        </p:attrNameLst>
                                      </p:cBhvr>
                                      <p:to>
                                        <p:strVal val="visible"/>
                                      </p:to>
                                    </p:set>
                                    <p:animEffect transition="in" filter="wheel(1)">
                                      <p:cBhvr>
                                        <p:cTn id="125" dur="2000"/>
                                        <p:tgtEl>
                                          <p:spTgt spid="69"/>
                                        </p:tgtEl>
                                      </p:cBhvr>
                                    </p:animEffect>
                                  </p:childTnLst>
                                </p:cTn>
                              </p:par>
                            </p:childTnLst>
                          </p:cTn>
                        </p:par>
                        <p:par>
                          <p:cTn id="126" fill="hold">
                            <p:stCondLst>
                              <p:cond delay="16000"/>
                            </p:stCondLst>
                            <p:childTnLst>
                              <p:par>
                                <p:cTn id="127" presetID="42" presetClass="entr" presetSubtype="0" fill="hold" grpId="0" nodeType="afterEffect">
                                  <p:stCondLst>
                                    <p:cond delay="0"/>
                                  </p:stCondLst>
                                  <p:childTnLst>
                                    <p:set>
                                      <p:cBhvr>
                                        <p:cTn id="128" dur="1" fill="hold">
                                          <p:stCondLst>
                                            <p:cond delay="0"/>
                                          </p:stCondLst>
                                        </p:cTn>
                                        <p:tgtEl>
                                          <p:spTgt spid="73"/>
                                        </p:tgtEl>
                                        <p:attrNameLst>
                                          <p:attrName>style.visibility</p:attrName>
                                        </p:attrNameLst>
                                      </p:cBhvr>
                                      <p:to>
                                        <p:strVal val="visible"/>
                                      </p:to>
                                    </p:set>
                                    <p:animEffect transition="in" filter="fade">
                                      <p:cBhvr>
                                        <p:cTn id="129" dur="1000"/>
                                        <p:tgtEl>
                                          <p:spTgt spid="73"/>
                                        </p:tgtEl>
                                      </p:cBhvr>
                                    </p:animEffect>
                                    <p:anim calcmode="lin" valueType="num">
                                      <p:cBhvr>
                                        <p:cTn id="130" dur="1000" fill="hold"/>
                                        <p:tgtEl>
                                          <p:spTgt spid="73"/>
                                        </p:tgtEl>
                                        <p:attrNameLst>
                                          <p:attrName>ppt_x</p:attrName>
                                        </p:attrNameLst>
                                      </p:cBhvr>
                                      <p:tavLst>
                                        <p:tav tm="0">
                                          <p:val>
                                            <p:strVal val="#ppt_x"/>
                                          </p:val>
                                        </p:tav>
                                        <p:tav tm="100000">
                                          <p:val>
                                            <p:strVal val="#ppt_x"/>
                                          </p:val>
                                        </p:tav>
                                      </p:tavLst>
                                    </p:anim>
                                    <p:anim calcmode="lin" valueType="num">
                                      <p:cBhvr>
                                        <p:cTn id="131"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0" grpId="0" animBg="1"/>
      <p:bldP spid="53" grpId="0" animBg="1"/>
      <p:bldP spid="54" grpId="0" animBg="1"/>
      <p:bldP spid="61" grpId="0" animBg="1"/>
      <p:bldP spid="28" grpId="0" animBg="1"/>
      <p:bldP spid="30" grpId="0" animBg="1"/>
      <p:bldP spid="14" grpId="0" animBg="1"/>
      <p:bldP spid="29" grpId="0"/>
      <p:bldP spid="55" grpId="0" animBg="1"/>
      <p:bldP spid="59" grpId="0"/>
      <p:bldP spid="62" grpId="0" animBg="1"/>
      <p:bldP spid="66" grpId="0"/>
      <p:bldP spid="69" grpId="0" animBg="1"/>
      <p:bldP spid="73" grpId="0"/>
      <p:bldP spid="79"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29413" y="3631516"/>
            <a:ext cx="1884448" cy="1615827"/>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72869F"/>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2C37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FF52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EF34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44546B"/>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5C7089"/>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a:t>
            </a:r>
            <a:r>
              <a:rPr lang="en-US" sz="1500" dirty="0">
                <a:solidFill>
                  <a:srgbClr val="B5B5B5"/>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7089"/>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34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34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7089"/>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2869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EF34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5C7089"/>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2869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8DA1B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B5B5B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FF524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2C3749"/>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a:t>
            </a:r>
            <a:r>
              <a:rPr lang="en-US" sz="1500" dirty="0">
                <a:solidFill>
                  <a:srgbClr val="B5B5B5"/>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FF5243"/>
                </a:solidFill>
                <a:latin typeface="Bernard MT Condensed" panose="02050806060905020404" pitchFamily="18" charset="0"/>
              </a:rPr>
              <a:t>LOREM IPSUM </a:t>
            </a:r>
            <a:r>
              <a:rPr lang="en-US" sz="1500" dirty="0">
                <a:solidFill>
                  <a:srgbClr val="FF5243"/>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2C3749"/>
                </a:solidFill>
                <a:latin typeface="Bernard MT Condensed" panose="02050806060905020404" pitchFamily="18" charset="0"/>
              </a:rPr>
              <a:t>LOREM IPSUM </a:t>
            </a:r>
            <a:r>
              <a:rPr lang="en-US" sz="1500" dirty="0">
                <a:solidFill>
                  <a:srgbClr val="2C3749"/>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34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7089"/>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2869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DA1B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5B5B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524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2C3749"/>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56" name="TextBox 55">
            <a:extLst>
              <a:ext uri="{FF2B5EF4-FFF2-40B4-BE49-F238E27FC236}">
                <a16:creationId xmlns:a16="http://schemas.microsoft.com/office/drawing/2014/main" id="{45E8D2D0-EB8C-4B87-9D09-CF3650BF7D5B}"/>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5" name="Freeform: Shape 14"/>
          <p:cNvSpPr/>
          <p:nvPr/>
        </p:nvSpPr>
        <p:spPr>
          <a:xfrm>
            <a:off x="1388695" y="1828800"/>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1388695"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1388695" y="5957093"/>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1388695"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01</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34" name="TextBox 33"/>
          <p:cNvSpPr txBox="1"/>
          <p:nvPr/>
        </p:nvSpPr>
        <p:spPr>
          <a:xfrm>
            <a:off x="1520846"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35" name="Freeform: Shape 34"/>
          <p:cNvSpPr/>
          <p:nvPr/>
        </p:nvSpPr>
        <p:spPr>
          <a:xfrm>
            <a:off x="3712567" y="1840477"/>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p:cNvSpPr/>
          <p:nvPr/>
        </p:nvSpPr>
        <p:spPr>
          <a:xfrm>
            <a:off x="3712567"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p:cNvSpPr/>
          <p:nvPr/>
        </p:nvSpPr>
        <p:spPr>
          <a:xfrm>
            <a:off x="3712567" y="5968770"/>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p:cNvSpPr txBox="1"/>
          <p:nvPr/>
        </p:nvSpPr>
        <p:spPr>
          <a:xfrm>
            <a:off x="3844718"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42" name="Freeform: Shape 41"/>
          <p:cNvSpPr/>
          <p:nvPr/>
        </p:nvSpPr>
        <p:spPr>
          <a:xfrm>
            <a:off x="6036438" y="1844771"/>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p:cNvSpPr/>
          <p:nvPr/>
        </p:nvSpPr>
        <p:spPr>
          <a:xfrm>
            <a:off x="6036438"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p:cNvSpPr/>
          <p:nvPr/>
        </p:nvSpPr>
        <p:spPr>
          <a:xfrm>
            <a:off x="6036438" y="5973064"/>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p:cNvSpPr txBox="1"/>
          <p:nvPr/>
        </p:nvSpPr>
        <p:spPr>
          <a:xfrm>
            <a:off x="6168589"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49" name="Freeform: Shape 48"/>
          <p:cNvSpPr/>
          <p:nvPr/>
        </p:nvSpPr>
        <p:spPr>
          <a:xfrm>
            <a:off x="8370480" y="1848762"/>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p:cNvSpPr/>
          <p:nvPr/>
        </p:nvSpPr>
        <p:spPr>
          <a:xfrm>
            <a:off x="8370480"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p:cNvSpPr/>
          <p:nvPr/>
        </p:nvSpPr>
        <p:spPr>
          <a:xfrm>
            <a:off x="8370480" y="5977055"/>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p:cNvSpPr txBox="1"/>
          <p:nvPr/>
        </p:nvSpPr>
        <p:spPr>
          <a:xfrm>
            <a:off x="8502631"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grpSp>
        <p:nvGrpSpPr>
          <p:cNvPr id="73" name="Group 72">
            <a:extLst>
              <a:ext uri="{FF2B5EF4-FFF2-40B4-BE49-F238E27FC236}">
                <a16:creationId xmlns:a16="http://schemas.microsoft.com/office/drawing/2014/main" id="{60EC5BFC-D36B-401F-886F-6505A79C960C}"/>
              </a:ext>
            </a:extLst>
          </p:cNvPr>
          <p:cNvGrpSpPr/>
          <p:nvPr/>
        </p:nvGrpSpPr>
        <p:grpSpPr>
          <a:xfrm>
            <a:off x="4071372" y="2759851"/>
            <a:ext cx="1548486" cy="462012"/>
            <a:chOff x="2596134" y="4587088"/>
            <a:chExt cx="1280160" cy="498490"/>
          </a:xfrm>
        </p:grpSpPr>
        <p:grpSp>
          <p:nvGrpSpPr>
            <p:cNvPr id="74" name="Group 73">
              <a:extLst>
                <a:ext uri="{FF2B5EF4-FFF2-40B4-BE49-F238E27FC236}">
                  <a16:creationId xmlns:a16="http://schemas.microsoft.com/office/drawing/2014/main" id="{0BDD4E61-8242-4EF4-AAF7-16777E1D54C6}"/>
                </a:ext>
              </a:extLst>
            </p:cNvPr>
            <p:cNvGrpSpPr>
              <a:grpSpLocks noChangeAspect="1"/>
            </p:cNvGrpSpPr>
            <p:nvPr/>
          </p:nvGrpSpPr>
          <p:grpSpPr>
            <a:xfrm>
              <a:off x="2596134" y="4983480"/>
              <a:ext cx="1280160" cy="102098"/>
              <a:chOff x="914400" y="1066800"/>
              <a:chExt cx="1490472" cy="118872"/>
            </a:xfrm>
          </p:grpSpPr>
          <p:sp>
            <p:nvSpPr>
              <p:cNvPr id="85" name="Oval 84">
                <a:extLst>
                  <a:ext uri="{FF2B5EF4-FFF2-40B4-BE49-F238E27FC236}">
                    <a16:creationId xmlns:a16="http://schemas.microsoft.com/office/drawing/2014/main" id="{7FA9123B-AA40-400D-A506-745BC937103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84262ACD-0108-4B5A-9189-482F362CF259}"/>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a:extLst>
                  <a:ext uri="{FF2B5EF4-FFF2-40B4-BE49-F238E27FC236}">
                    <a16:creationId xmlns:a16="http://schemas.microsoft.com/office/drawing/2014/main" id="{67FBEA61-0C4D-4B75-92C1-DC0E66FF16D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C64CA5D-96EE-42B0-852F-A092D133160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74">
              <a:extLst>
                <a:ext uri="{FF2B5EF4-FFF2-40B4-BE49-F238E27FC236}">
                  <a16:creationId xmlns:a16="http://schemas.microsoft.com/office/drawing/2014/main" id="{14FF29FC-950C-49E2-9F08-32D8DA191F92}"/>
                </a:ext>
              </a:extLst>
            </p:cNvPr>
            <p:cNvGrpSpPr>
              <a:grpSpLocks noChangeAspect="1"/>
            </p:cNvGrpSpPr>
            <p:nvPr/>
          </p:nvGrpSpPr>
          <p:grpSpPr>
            <a:xfrm>
              <a:off x="2596134" y="4587088"/>
              <a:ext cx="1280160" cy="102098"/>
              <a:chOff x="914400" y="1066800"/>
              <a:chExt cx="1490472" cy="118872"/>
            </a:xfrm>
          </p:grpSpPr>
          <p:sp>
            <p:nvSpPr>
              <p:cNvPr id="81" name="Oval 80">
                <a:extLst>
                  <a:ext uri="{FF2B5EF4-FFF2-40B4-BE49-F238E27FC236}">
                    <a16:creationId xmlns:a16="http://schemas.microsoft.com/office/drawing/2014/main" id="{4CF6DF55-F867-4502-9048-12DF1AE49BB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a:extLst>
                  <a:ext uri="{FF2B5EF4-FFF2-40B4-BE49-F238E27FC236}">
                    <a16:creationId xmlns:a16="http://schemas.microsoft.com/office/drawing/2014/main" id="{51343DA6-7293-4AE0-B615-519278FC801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a:extLst>
                  <a:ext uri="{FF2B5EF4-FFF2-40B4-BE49-F238E27FC236}">
                    <a16:creationId xmlns:a16="http://schemas.microsoft.com/office/drawing/2014/main" id="{6C9051DE-E258-4695-8735-A6CC2C42003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FCFFD542-E1B5-4802-AE61-F9130BB7021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75">
              <a:extLst>
                <a:ext uri="{FF2B5EF4-FFF2-40B4-BE49-F238E27FC236}">
                  <a16:creationId xmlns:a16="http://schemas.microsoft.com/office/drawing/2014/main" id="{19CD078A-8678-40D1-A91E-19BA8E309128}"/>
                </a:ext>
              </a:extLst>
            </p:cNvPr>
            <p:cNvGrpSpPr/>
            <p:nvPr/>
          </p:nvGrpSpPr>
          <p:grpSpPr>
            <a:xfrm>
              <a:off x="2624328" y="4617720"/>
              <a:ext cx="1225296" cy="441364"/>
              <a:chOff x="2624328" y="4617720"/>
              <a:chExt cx="1225296" cy="441364"/>
            </a:xfrm>
          </p:grpSpPr>
          <p:sp>
            <p:nvSpPr>
              <p:cNvPr id="77" name="Freeform: Shape 76">
                <a:extLst>
                  <a:ext uri="{FF2B5EF4-FFF2-40B4-BE49-F238E27FC236}">
                    <a16:creationId xmlns:a16="http://schemas.microsoft.com/office/drawing/2014/main" id="{BFD3945B-8781-48BE-8797-170CB050A05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5A4E7306-BF21-470F-A6EA-733C65ED831D}"/>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DD69F043-5082-43FF-907E-3F8742D8A4E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50D7C17-FB9E-4F5C-83C9-06C1BD4A1A3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a:extLst>
              <a:ext uri="{FF2B5EF4-FFF2-40B4-BE49-F238E27FC236}">
                <a16:creationId xmlns:a16="http://schemas.microsoft.com/office/drawing/2014/main" id="{B6B56E37-D99E-4803-9047-57991E757EBD}"/>
              </a:ext>
            </a:extLst>
          </p:cNvPr>
          <p:cNvGrpSpPr/>
          <p:nvPr/>
        </p:nvGrpSpPr>
        <p:grpSpPr>
          <a:xfrm>
            <a:off x="1731454" y="2768136"/>
            <a:ext cx="1548486" cy="462012"/>
            <a:chOff x="2596134" y="4587088"/>
            <a:chExt cx="1280160" cy="498490"/>
          </a:xfrm>
        </p:grpSpPr>
        <p:grpSp>
          <p:nvGrpSpPr>
            <p:cNvPr id="90" name="Group 89">
              <a:extLst>
                <a:ext uri="{FF2B5EF4-FFF2-40B4-BE49-F238E27FC236}">
                  <a16:creationId xmlns:a16="http://schemas.microsoft.com/office/drawing/2014/main" id="{72C0C072-149E-4115-A327-929C9A6CFCBD}"/>
                </a:ext>
              </a:extLst>
            </p:cNvPr>
            <p:cNvGrpSpPr>
              <a:grpSpLocks noChangeAspect="1"/>
            </p:cNvGrpSpPr>
            <p:nvPr/>
          </p:nvGrpSpPr>
          <p:grpSpPr>
            <a:xfrm>
              <a:off x="2596134" y="4983480"/>
              <a:ext cx="1280160" cy="102098"/>
              <a:chOff x="914400" y="1066800"/>
              <a:chExt cx="1490472" cy="118872"/>
            </a:xfrm>
          </p:grpSpPr>
          <p:sp>
            <p:nvSpPr>
              <p:cNvPr id="101" name="Oval 100">
                <a:extLst>
                  <a:ext uri="{FF2B5EF4-FFF2-40B4-BE49-F238E27FC236}">
                    <a16:creationId xmlns:a16="http://schemas.microsoft.com/office/drawing/2014/main" id="{0B5476D5-F3B0-4876-BD00-F7ACB2423AD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5BC66159-C212-4B7E-B4A8-5C699491460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4130576A-EAE3-485D-AFAA-D84286B6A2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60764A4C-0F38-4198-BC43-1A6A264438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90">
              <a:extLst>
                <a:ext uri="{FF2B5EF4-FFF2-40B4-BE49-F238E27FC236}">
                  <a16:creationId xmlns:a16="http://schemas.microsoft.com/office/drawing/2014/main" id="{E755B35C-66B8-4B75-A81F-36AC3B258BA4}"/>
                </a:ext>
              </a:extLst>
            </p:cNvPr>
            <p:cNvGrpSpPr>
              <a:grpSpLocks noChangeAspect="1"/>
            </p:cNvGrpSpPr>
            <p:nvPr/>
          </p:nvGrpSpPr>
          <p:grpSpPr>
            <a:xfrm>
              <a:off x="2596134" y="4587088"/>
              <a:ext cx="1280160" cy="102098"/>
              <a:chOff x="914400" y="1066800"/>
              <a:chExt cx="1490472" cy="118872"/>
            </a:xfrm>
          </p:grpSpPr>
          <p:sp>
            <p:nvSpPr>
              <p:cNvPr id="97" name="Oval 96">
                <a:extLst>
                  <a:ext uri="{FF2B5EF4-FFF2-40B4-BE49-F238E27FC236}">
                    <a16:creationId xmlns:a16="http://schemas.microsoft.com/office/drawing/2014/main" id="{515EB485-0BA8-4629-A9F2-292AB866F1C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BDD7B0-6A02-41DE-9E40-301984CCDB8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6BFD4544-2BBA-4917-8638-C6B8CEBB6B5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373F276E-68B0-47C8-A5EF-D0086EA021B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 name="Group 91">
              <a:extLst>
                <a:ext uri="{FF2B5EF4-FFF2-40B4-BE49-F238E27FC236}">
                  <a16:creationId xmlns:a16="http://schemas.microsoft.com/office/drawing/2014/main" id="{65E8E184-D945-4ED6-862E-B6B8ECD5A226}"/>
                </a:ext>
              </a:extLst>
            </p:cNvPr>
            <p:cNvGrpSpPr/>
            <p:nvPr/>
          </p:nvGrpSpPr>
          <p:grpSpPr>
            <a:xfrm>
              <a:off x="2624328" y="4617720"/>
              <a:ext cx="1225296" cy="441364"/>
              <a:chOff x="2624328" y="4617720"/>
              <a:chExt cx="1225296" cy="441364"/>
            </a:xfrm>
          </p:grpSpPr>
          <p:sp>
            <p:nvSpPr>
              <p:cNvPr id="93" name="Freeform: Shape 92">
                <a:extLst>
                  <a:ext uri="{FF2B5EF4-FFF2-40B4-BE49-F238E27FC236}">
                    <a16:creationId xmlns:a16="http://schemas.microsoft.com/office/drawing/2014/main" id="{822728CD-A0BB-4779-BAFE-E1B79B7287F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8F39A574-7E6A-4982-9718-7E9B3A2CA87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2C475417-657B-4832-B41D-EA25372FFD1F}"/>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673BCA1-0C7A-4C95-81A2-35541B180F0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 name="Group 104">
            <a:extLst>
              <a:ext uri="{FF2B5EF4-FFF2-40B4-BE49-F238E27FC236}">
                <a16:creationId xmlns:a16="http://schemas.microsoft.com/office/drawing/2014/main" id="{0CC61F96-ECB1-4FC6-812B-0047FF0285AB}"/>
              </a:ext>
            </a:extLst>
          </p:cNvPr>
          <p:cNvGrpSpPr/>
          <p:nvPr/>
        </p:nvGrpSpPr>
        <p:grpSpPr>
          <a:xfrm>
            <a:off x="6366222" y="2759851"/>
            <a:ext cx="1548486" cy="462012"/>
            <a:chOff x="2596134" y="4587088"/>
            <a:chExt cx="1280160" cy="498490"/>
          </a:xfrm>
        </p:grpSpPr>
        <p:grpSp>
          <p:nvGrpSpPr>
            <p:cNvPr id="106" name="Group 105">
              <a:extLst>
                <a:ext uri="{FF2B5EF4-FFF2-40B4-BE49-F238E27FC236}">
                  <a16:creationId xmlns:a16="http://schemas.microsoft.com/office/drawing/2014/main" id="{E5F9444B-D479-446F-A077-603CBF3D6054}"/>
                </a:ext>
              </a:extLst>
            </p:cNvPr>
            <p:cNvGrpSpPr>
              <a:grpSpLocks noChangeAspect="1"/>
            </p:cNvGrpSpPr>
            <p:nvPr/>
          </p:nvGrpSpPr>
          <p:grpSpPr>
            <a:xfrm>
              <a:off x="2596134" y="4983480"/>
              <a:ext cx="1280160" cy="102098"/>
              <a:chOff x="914400" y="1066800"/>
              <a:chExt cx="1490472" cy="118872"/>
            </a:xfrm>
          </p:grpSpPr>
          <p:sp>
            <p:nvSpPr>
              <p:cNvPr id="117" name="Oval 116">
                <a:extLst>
                  <a:ext uri="{FF2B5EF4-FFF2-40B4-BE49-F238E27FC236}">
                    <a16:creationId xmlns:a16="http://schemas.microsoft.com/office/drawing/2014/main" id="{47BF6EAC-0ADC-4FF0-BC1C-B5B4A841D7F9}"/>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62AE9648-7655-451E-BA66-ED23A12DFEF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a:extLst>
                  <a:ext uri="{FF2B5EF4-FFF2-40B4-BE49-F238E27FC236}">
                    <a16:creationId xmlns:a16="http://schemas.microsoft.com/office/drawing/2014/main" id="{CE45DA94-01ED-457D-8F6E-26A2B19024A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C15E37A-FF55-4935-A610-F79D06B36CD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 name="Group 106">
              <a:extLst>
                <a:ext uri="{FF2B5EF4-FFF2-40B4-BE49-F238E27FC236}">
                  <a16:creationId xmlns:a16="http://schemas.microsoft.com/office/drawing/2014/main" id="{AEE2EBB1-7D19-4D9B-B6F5-490D41184FA6}"/>
                </a:ext>
              </a:extLst>
            </p:cNvPr>
            <p:cNvGrpSpPr>
              <a:grpSpLocks noChangeAspect="1"/>
            </p:cNvGrpSpPr>
            <p:nvPr/>
          </p:nvGrpSpPr>
          <p:grpSpPr>
            <a:xfrm>
              <a:off x="2596134" y="4587088"/>
              <a:ext cx="1280160" cy="102098"/>
              <a:chOff x="914400" y="1066800"/>
              <a:chExt cx="1490472" cy="118872"/>
            </a:xfrm>
          </p:grpSpPr>
          <p:sp>
            <p:nvSpPr>
              <p:cNvPr id="113" name="Oval 112">
                <a:extLst>
                  <a:ext uri="{FF2B5EF4-FFF2-40B4-BE49-F238E27FC236}">
                    <a16:creationId xmlns:a16="http://schemas.microsoft.com/office/drawing/2014/main" id="{43718343-1972-46F1-8872-F44A7D1CE1E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A570EF57-E37D-4C07-956A-73C7CF975FB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a:extLst>
                  <a:ext uri="{FF2B5EF4-FFF2-40B4-BE49-F238E27FC236}">
                    <a16:creationId xmlns:a16="http://schemas.microsoft.com/office/drawing/2014/main" id="{92F22C63-198A-4A1D-B3F4-AAF46542EE4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a:extLst>
                  <a:ext uri="{FF2B5EF4-FFF2-40B4-BE49-F238E27FC236}">
                    <a16:creationId xmlns:a16="http://schemas.microsoft.com/office/drawing/2014/main" id="{C389237A-BDBA-462A-BA01-DFD26892B30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 name="Group 107">
              <a:extLst>
                <a:ext uri="{FF2B5EF4-FFF2-40B4-BE49-F238E27FC236}">
                  <a16:creationId xmlns:a16="http://schemas.microsoft.com/office/drawing/2014/main" id="{7DF7564E-A09A-4988-85C4-4AD2DB63A5CF}"/>
                </a:ext>
              </a:extLst>
            </p:cNvPr>
            <p:cNvGrpSpPr/>
            <p:nvPr/>
          </p:nvGrpSpPr>
          <p:grpSpPr>
            <a:xfrm>
              <a:off x="2624328" y="4617720"/>
              <a:ext cx="1225296" cy="441364"/>
              <a:chOff x="2624328" y="4617720"/>
              <a:chExt cx="1225296" cy="441364"/>
            </a:xfrm>
          </p:grpSpPr>
          <p:sp>
            <p:nvSpPr>
              <p:cNvPr id="109" name="Freeform: Shape 108">
                <a:extLst>
                  <a:ext uri="{FF2B5EF4-FFF2-40B4-BE49-F238E27FC236}">
                    <a16:creationId xmlns:a16="http://schemas.microsoft.com/office/drawing/2014/main" id="{2A6775B2-5823-4F8D-809C-1354FAAA00E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D4876652-DD21-437A-A5EC-831C7DB1DAB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757DF37E-E398-43E9-B0B7-18D5A15F931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A71EE1EF-A60F-4270-970B-00B2D76124E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6BDB46C2-FB5F-4535-B469-F5F69947D100}"/>
              </a:ext>
            </a:extLst>
          </p:cNvPr>
          <p:cNvGrpSpPr/>
          <p:nvPr/>
        </p:nvGrpSpPr>
        <p:grpSpPr>
          <a:xfrm>
            <a:off x="8738747" y="2758799"/>
            <a:ext cx="1548486" cy="462012"/>
            <a:chOff x="2596134" y="4587088"/>
            <a:chExt cx="1280160" cy="498490"/>
          </a:xfrm>
        </p:grpSpPr>
        <p:grpSp>
          <p:nvGrpSpPr>
            <p:cNvPr id="122" name="Group 121">
              <a:extLst>
                <a:ext uri="{FF2B5EF4-FFF2-40B4-BE49-F238E27FC236}">
                  <a16:creationId xmlns:a16="http://schemas.microsoft.com/office/drawing/2014/main" id="{FDBDF7DA-C723-4247-9D3E-58C9C7B29613}"/>
                </a:ext>
              </a:extLst>
            </p:cNvPr>
            <p:cNvGrpSpPr>
              <a:grpSpLocks noChangeAspect="1"/>
            </p:cNvGrpSpPr>
            <p:nvPr/>
          </p:nvGrpSpPr>
          <p:grpSpPr>
            <a:xfrm>
              <a:off x="2596134" y="4983480"/>
              <a:ext cx="1280160" cy="102098"/>
              <a:chOff x="914400" y="1066800"/>
              <a:chExt cx="1490472" cy="118872"/>
            </a:xfrm>
          </p:grpSpPr>
          <p:sp>
            <p:nvSpPr>
              <p:cNvPr id="133" name="Oval 132">
                <a:extLst>
                  <a:ext uri="{FF2B5EF4-FFF2-40B4-BE49-F238E27FC236}">
                    <a16:creationId xmlns:a16="http://schemas.microsoft.com/office/drawing/2014/main" id="{44C54EC9-9B4B-47E8-A598-FBB648928FA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33259FD6-007A-4CCB-9951-34DACAA31FF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6D2B7847-25E1-475F-B4A6-4FA732BD68EF}"/>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5C81CAD7-16B3-4384-A02B-072EC972649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3" name="Group 122">
              <a:extLst>
                <a:ext uri="{FF2B5EF4-FFF2-40B4-BE49-F238E27FC236}">
                  <a16:creationId xmlns:a16="http://schemas.microsoft.com/office/drawing/2014/main" id="{0383080E-103D-4B51-B4FC-BCCB92C35CFE}"/>
                </a:ext>
              </a:extLst>
            </p:cNvPr>
            <p:cNvGrpSpPr>
              <a:grpSpLocks noChangeAspect="1"/>
            </p:cNvGrpSpPr>
            <p:nvPr/>
          </p:nvGrpSpPr>
          <p:grpSpPr>
            <a:xfrm>
              <a:off x="2596134" y="4587088"/>
              <a:ext cx="1280160" cy="102098"/>
              <a:chOff x="914400" y="1066800"/>
              <a:chExt cx="1490472" cy="118872"/>
            </a:xfrm>
          </p:grpSpPr>
          <p:sp>
            <p:nvSpPr>
              <p:cNvPr id="129" name="Oval 128">
                <a:extLst>
                  <a:ext uri="{FF2B5EF4-FFF2-40B4-BE49-F238E27FC236}">
                    <a16:creationId xmlns:a16="http://schemas.microsoft.com/office/drawing/2014/main" id="{9ECE7C2C-0FBF-4734-A4FC-E21DE76F6FE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Oval 129">
                <a:extLst>
                  <a:ext uri="{FF2B5EF4-FFF2-40B4-BE49-F238E27FC236}">
                    <a16:creationId xmlns:a16="http://schemas.microsoft.com/office/drawing/2014/main" id="{A3771339-8248-48B5-B847-AAE2F014665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762D1AD7-8683-4DA9-98D8-6BF64F0C04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344593BB-EDD3-479B-A2AC-DF84B85D315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3">
              <a:extLst>
                <a:ext uri="{FF2B5EF4-FFF2-40B4-BE49-F238E27FC236}">
                  <a16:creationId xmlns:a16="http://schemas.microsoft.com/office/drawing/2014/main" id="{BC2D73DF-D399-4FC8-B094-5BD78004F3E2}"/>
                </a:ext>
              </a:extLst>
            </p:cNvPr>
            <p:cNvGrpSpPr/>
            <p:nvPr/>
          </p:nvGrpSpPr>
          <p:grpSpPr>
            <a:xfrm>
              <a:off x="2624328" y="4617720"/>
              <a:ext cx="1225296" cy="441364"/>
              <a:chOff x="2624328" y="4617720"/>
              <a:chExt cx="1225296" cy="441364"/>
            </a:xfrm>
          </p:grpSpPr>
          <p:sp>
            <p:nvSpPr>
              <p:cNvPr id="125" name="Freeform: Shape 124">
                <a:extLst>
                  <a:ext uri="{FF2B5EF4-FFF2-40B4-BE49-F238E27FC236}">
                    <a16:creationId xmlns:a16="http://schemas.microsoft.com/office/drawing/2014/main" id="{DC0C97F4-198E-4953-9D5D-FD70561ABE1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E855D719-FA9F-4514-B4AC-C9086944BB64}"/>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Shape 126">
                <a:extLst>
                  <a:ext uri="{FF2B5EF4-FFF2-40B4-BE49-F238E27FC236}">
                    <a16:creationId xmlns:a16="http://schemas.microsoft.com/office/drawing/2014/main" id="{BB4453AE-3120-4D26-AE8E-F94C5A6A5145}"/>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Shape 127">
                <a:extLst>
                  <a:ext uri="{FF2B5EF4-FFF2-40B4-BE49-F238E27FC236}">
                    <a16:creationId xmlns:a16="http://schemas.microsoft.com/office/drawing/2014/main" id="{D0EA6516-5FF9-4D63-842E-87FB1B412830}"/>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9" name="TextBox 138">
            <a:extLst>
              <a:ext uri="{FF2B5EF4-FFF2-40B4-BE49-F238E27FC236}">
                <a16:creationId xmlns:a16="http://schemas.microsoft.com/office/drawing/2014/main" id="{16B52031-E543-43CC-8DCE-DAEC71CFC097}"/>
              </a:ext>
            </a:extLst>
          </p:cNvPr>
          <p:cNvSpPr txBox="1"/>
          <p:nvPr/>
        </p:nvSpPr>
        <p:spPr>
          <a:xfrm>
            <a:off x="3722737"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02</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140" name="TextBox 139">
            <a:extLst>
              <a:ext uri="{FF2B5EF4-FFF2-40B4-BE49-F238E27FC236}">
                <a16:creationId xmlns:a16="http://schemas.microsoft.com/office/drawing/2014/main" id="{53B8A45E-8D4B-44CA-9FDA-46CC55782D45}"/>
              </a:ext>
            </a:extLst>
          </p:cNvPr>
          <p:cNvSpPr txBox="1"/>
          <p:nvPr/>
        </p:nvSpPr>
        <p:spPr>
          <a:xfrm>
            <a:off x="6054217"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03</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141" name="TextBox 140">
            <a:extLst>
              <a:ext uri="{FF2B5EF4-FFF2-40B4-BE49-F238E27FC236}">
                <a16:creationId xmlns:a16="http://schemas.microsoft.com/office/drawing/2014/main" id="{36FA4429-C67E-4422-BC5B-03C40EA585FF}"/>
              </a:ext>
            </a:extLst>
          </p:cNvPr>
          <p:cNvSpPr txBox="1"/>
          <p:nvPr/>
        </p:nvSpPr>
        <p:spPr>
          <a:xfrm>
            <a:off x="8388258"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04</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grpSp>
        <p:nvGrpSpPr>
          <p:cNvPr id="5" name="Group 4">
            <a:extLst>
              <a:ext uri="{FF2B5EF4-FFF2-40B4-BE49-F238E27FC236}">
                <a16:creationId xmlns:a16="http://schemas.microsoft.com/office/drawing/2014/main" id="{E33758FA-AFC0-4362-9F7F-766025A1A9F6}"/>
              </a:ext>
            </a:extLst>
          </p:cNvPr>
          <p:cNvGrpSpPr/>
          <p:nvPr/>
        </p:nvGrpSpPr>
        <p:grpSpPr>
          <a:xfrm>
            <a:off x="1607907" y="1988787"/>
            <a:ext cx="593241" cy="593241"/>
            <a:chOff x="1344884" y="1772819"/>
            <a:chExt cx="640080" cy="640080"/>
          </a:xfrm>
        </p:grpSpPr>
        <p:sp>
          <p:nvSpPr>
            <p:cNvPr id="20" name="Oval 19"/>
            <p:cNvSpPr>
              <a:spLocks noChangeAspect="1"/>
            </p:cNvSpPr>
            <p:nvPr/>
          </p:nvSpPr>
          <p:spPr>
            <a:xfrm>
              <a:off x="1344884" y="1772819"/>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p:cNvSpPr txBox="1"/>
            <p:nvPr/>
          </p:nvSpPr>
          <p:spPr>
            <a:xfrm>
              <a:off x="1367743" y="1854349"/>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01</a:t>
              </a:r>
            </a:p>
          </p:txBody>
        </p:sp>
      </p:grpSp>
      <p:grpSp>
        <p:nvGrpSpPr>
          <p:cNvPr id="4" name="Group 3">
            <a:extLst>
              <a:ext uri="{FF2B5EF4-FFF2-40B4-BE49-F238E27FC236}">
                <a16:creationId xmlns:a16="http://schemas.microsoft.com/office/drawing/2014/main" id="{8E097C84-F240-44FA-8005-7D2FB68E2F74}"/>
              </a:ext>
            </a:extLst>
          </p:cNvPr>
          <p:cNvGrpSpPr/>
          <p:nvPr/>
        </p:nvGrpSpPr>
        <p:grpSpPr>
          <a:xfrm>
            <a:off x="3931779" y="2000464"/>
            <a:ext cx="593241" cy="593241"/>
            <a:chOff x="3852234" y="1785418"/>
            <a:chExt cx="640080" cy="640080"/>
          </a:xfrm>
        </p:grpSpPr>
        <p:sp>
          <p:nvSpPr>
            <p:cNvPr id="39" name="Oval 38"/>
            <p:cNvSpPr>
              <a:spLocks noChangeAspect="1"/>
            </p:cNvSpPr>
            <p:nvPr/>
          </p:nvSpPr>
          <p:spPr>
            <a:xfrm>
              <a:off x="3852234" y="1785418"/>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3875093" y="1843800"/>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02</a:t>
              </a:r>
            </a:p>
          </p:txBody>
        </p:sp>
      </p:grpSp>
      <p:grpSp>
        <p:nvGrpSpPr>
          <p:cNvPr id="3" name="Group 2">
            <a:extLst>
              <a:ext uri="{FF2B5EF4-FFF2-40B4-BE49-F238E27FC236}">
                <a16:creationId xmlns:a16="http://schemas.microsoft.com/office/drawing/2014/main" id="{35359DEC-7651-4498-BAC3-C3EE61459B62}"/>
              </a:ext>
            </a:extLst>
          </p:cNvPr>
          <p:cNvGrpSpPr/>
          <p:nvPr/>
        </p:nvGrpSpPr>
        <p:grpSpPr>
          <a:xfrm>
            <a:off x="6255651" y="2004758"/>
            <a:ext cx="593241" cy="593241"/>
            <a:chOff x="6359584" y="1790051"/>
            <a:chExt cx="640080" cy="640080"/>
          </a:xfrm>
        </p:grpSpPr>
        <p:sp>
          <p:nvSpPr>
            <p:cNvPr id="46" name="Oval 45"/>
            <p:cNvSpPr>
              <a:spLocks noChangeAspect="1"/>
            </p:cNvSpPr>
            <p:nvPr/>
          </p:nvSpPr>
          <p:spPr>
            <a:xfrm>
              <a:off x="6359584" y="1790051"/>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p:cNvSpPr txBox="1"/>
            <p:nvPr/>
          </p:nvSpPr>
          <p:spPr>
            <a:xfrm>
              <a:off x="6397024" y="1873877"/>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03</a:t>
              </a:r>
            </a:p>
          </p:txBody>
        </p:sp>
      </p:grpSp>
      <p:grpSp>
        <p:nvGrpSpPr>
          <p:cNvPr id="2" name="Group 1">
            <a:extLst>
              <a:ext uri="{FF2B5EF4-FFF2-40B4-BE49-F238E27FC236}">
                <a16:creationId xmlns:a16="http://schemas.microsoft.com/office/drawing/2014/main" id="{0E137D05-5DF8-4609-AD23-3F27A714D530}"/>
              </a:ext>
            </a:extLst>
          </p:cNvPr>
          <p:cNvGrpSpPr/>
          <p:nvPr/>
        </p:nvGrpSpPr>
        <p:grpSpPr>
          <a:xfrm>
            <a:off x="8589691" y="2008749"/>
            <a:ext cx="593241" cy="593241"/>
            <a:chOff x="8877907" y="1794357"/>
            <a:chExt cx="640080" cy="640080"/>
          </a:xfrm>
        </p:grpSpPr>
        <p:sp>
          <p:nvSpPr>
            <p:cNvPr id="53" name="Oval 52"/>
            <p:cNvSpPr>
              <a:spLocks noChangeAspect="1"/>
            </p:cNvSpPr>
            <p:nvPr/>
          </p:nvSpPr>
          <p:spPr>
            <a:xfrm>
              <a:off x="8877907" y="1794357"/>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Box 51"/>
            <p:cNvSpPr txBox="1"/>
            <p:nvPr/>
          </p:nvSpPr>
          <p:spPr>
            <a:xfrm>
              <a:off x="8908321" y="1866736"/>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04</a:t>
              </a:r>
            </a:p>
          </p:txBody>
        </p:sp>
      </p:grpSp>
      <p:pic>
        <p:nvPicPr>
          <p:cNvPr id="142" name="Graphic 141" descr="Beaker">
            <a:extLst>
              <a:ext uri="{FF2B5EF4-FFF2-40B4-BE49-F238E27FC236}">
                <a16:creationId xmlns:a16="http://schemas.microsoft.com/office/drawing/2014/main" id="{D76180FF-63B2-48B4-A6EC-42EB54D8B49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097216" y="2065192"/>
            <a:ext cx="457200" cy="457200"/>
          </a:xfrm>
          <a:prstGeom prst="rect">
            <a:avLst/>
          </a:prstGeom>
        </p:spPr>
      </p:pic>
      <p:grpSp>
        <p:nvGrpSpPr>
          <p:cNvPr id="143" name="Group 142">
            <a:extLst>
              <a:ext uri="{FF2B5EF4-FFF2-40B4-BE49-F238E27FC236}">
                <a16:creationId xmlns:a16="http://schemas.microsoft.com/office/drawing/2014/main" id="{67745819-629D-44FA-B280-99A69DBFC153}"/>
              </a:ext>
            </a:extLst>
          </p:cNvPr>
          <p:cNvGrpSpPr>
            <a:grpSpLocks noChangeAspect="1"/>
          </p:cNvGrpSpPr>
          <p:nvPr/>
        </p:nvGrpSpPr>
        <p:grpSpPr>
          <a:xfrm>
            <a:off x="7371388" y="2106829"/>
            <a:ext cx="411480" cy="397870"/>
            <a:chOff x="5659438" y="2249488"/>
            <a:chExt cx="623887" cy="603250"/>
          </a:xfrm>
          <a:solidFill>
            <a:schemeClr val="bg1"/>
          </a:solidFill>
        </p:grpSpPr>
        <p:sp>
          <p:nvSpPr>
            <p:cNvPr id="144" name="Freeform 67">
              <a:extLst>
                <a:ext uri="{FF2B5EF4-FFF2-40B4-BE49-F238E27FC236}">
                  <a16:creationId xmlns:a16="http://schemas.microsoft.com/office/drawing/2014/main" id="{0AC04729-3AF6-4F48-A963-001CCC96DDF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5" name="Freeform 68">
              <a:extLst>
                <a:ext uri="{FF2B5EF4-FFF2-40B4-BE49-F238E27FC236}">
                  <a16:creationId xmlns:a16="http://schemas.microsoft.com/office/drawing/2014/main" id="{C5DC9BE0-EDF6-4A40-8143-152D73E20F5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6" name="Freeform 69">
              <a:extLst>
                <a:ext uri="{FF2B5EF4-FFF2-40B4-BE49-F238E27FC236}">
                  <a16:creationId xmlns:a16="http://schemas.microsoft.com/office/drawing/2014/main" id="{B649FF08-0EEE-4138-A9AF-BDEB022164D5}"/>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7" name="Freeform 70">
              <a:extLst>
                <a:ext uri="{FF2B5EF4-FFF2-40B4-BE49-F238E27FC236}">
                  <a16:creationId xmlns:a16="http://schemas.microsoft.com/office/drawing/2014/main" id="{DC60A542-70A6-443F-94FB-93005D4FFE14}"/>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pic>
        <p:nvPicPr>
          <p:cNvPr id="148" name="Graphic 147" descr="Microscope">
            <a:extLst>
              <a:ext uri="{FF2B5EF4-FFF2-40B4-BE49-F238E27FC236}">
                <a16:creationId xmlns:a16="http://schemas.microsoft.com/office/drawing/2014/main" id="{B8123B7E-4AF7-4F68-BDD2-C42B186FA13B}"/>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726241" y="2067299"/>
            <a:ext cx="457200" cy="457200"/>
          </a:xfrm>
          <a:prstGeom prst="rect">
            <a:avLst/>
          </a:prstGeom>
        </p:spPr>
      </p:pic>
      <p:pic>
        <p:nvPicPr>
          <p:cNvPr id="149" name="Graphic 148" descr="Medicine">
            <a:extLst>
              <a:ext uri="{FF2B5EF4-FFF2-40B4-BE49-F238E27FC236}">
                <a16:creationId xmlns:a16="http://schemas.microsoft.com/office/drawing/2014/main" id="{9D14808E-3FB5-4B14-8BB5-D0DE911BFEB1}"/>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744261" y="2086033"/>
            <a:ext cx="457200" cy="457200"/>
          </a:xfrm>
          <a:prstGeom prst="rect">
            <a:avLst/>
          </a:prstGeom>
        </p:spPr>
      </p:pic>
    </p:spTree>
    <p:extLst>
      <p:ext uri="{BB962C8B-B14F-4D97-AF65-F5344CB8AC3E}">
        <p14:creationId xmlns:p14="http://schemas.microsoft.com/office/powerpoint/2010/main" val="3963763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1000"/>
                                        <p:tgtEl>
                                          <p:spTgt spid="56"/>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1000"/>
                                        <p:tgtEl>
                                          <p:spTgt spid="5"/>
                                        </p:tgtEl>
                                      </p:cBhvr>
                                    </p:animEffect>
                                    <p:anim calcmode="lin" valueType="num">
                                      <p:cBhvr>
                                        <p:cTn id="17" dur="1000" fill="hold"/>
                                        <p:tgtEl>
                                          <p:spTgt spid="5"/>
                                        </p:tgtEl>
                                        <p:attrNameLst>
                                          <p:attrName>ppt_x</p:attrName>
                                        </p:attrNameLst>
                                      </p:cBhvr>
                                      <p:tavLst>
                                        <p:tav tm="0">
                                          <p:val>
                                            <p:strVal val="#ppt_x"/>
                                          </p:val>
                                        </p:tav>
                                        <p:tav tm="100000">
                                          <p:val>
                                            <p:strVal val="#ppt_x"/>
                                          </p:val>
                                        </p:tav>
                                      </p:tavLst>
                                    </p:anim>
                                    <p:anim calcmode="lin" valueType="num">
                                      <p:cBhvr>
                                        <p:cTn id="18" dur="1000" fill="hold"/>
                                        <p:tgtEl>
                                          <p:spTgt spid="5"/>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148"/>
                                        </p:tgtEl>
                                        <p:attrNameLst>
                                          <p:attrName>style.visibility</p:attrName>
                                        </p:attrNameLst>
                                      </p:cBhvr>
                                      <p:to>
                                        <p:strVal val="visible"/>
                                      </p:to>
                                    </p:set>
                                    <p:animEffect transition="in" filter="fade">
                                      <p:cBhvr>
                                        <p:cTn id="21" dur="1000"/>
                                        <p:tgtEl>
                                          <p:spTgt spid="148"/>
                                        </p:tgtEl>
                                      </p:cBhvr>
                                    </p:animEffect>
                                    <p:anim calcmode="lin" valueType="num">
                                      <p:cBhvr>
                                        <p:cTn id="22" dur="1000" fill="hold"/>
                                        <p:tgtEl>
                                          <p:spTgt spid="148"/>
                                        </p:tgtEl>
                                        <p:attrNameLst>
                                          <p:attrName>ppt_x</p:attrName>
                                        </p:attrNameLst>
                                      </p:cBhvr>
                                      <p:tavLst>
                                        <p:tav tm="0">
                                          <p:val>
                                            <p:strVal val="#ppt_x"/>
                                          </p:val>
                                        </p:tav>
                                        <p:tav tm="100000">
                                          <p:val>
                                            <p:strVal val="#ppt_x"/>
                                          </p:val>
                                        </p:tav>
                                      </p:tavLst>
                                    </p:anim>
                                    <p:anim calcmode="lin" valueType="num">
                                      <p:cBhvr>
                                        <p:cTn id="23" dur="1000" fill="hold"/>
                                        <p:tgtEl>
                                          <p:spTgt spid="148"/>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1" fill="hold" nodeType="afterEffect">
                                  <p:stCondLst>
                                    <p:cond delay="0"/>
                                  </p:stCondLst>
                                  <p:childTnLst>
                                    <p:set>
                                      <p:cBhvr>
                                        <p:cTn id="26" dur="1" fill="hold">
                                          <p:stCondLst>
                                            <p:cond delay="0"/>
                                          </p:stCondLst>
                                        </p:cTn>
                                        <p:tgtEl>
                                          <p:spTgt spid="89"/>
                                        </p:tgtEl>
                                        <p:attrNameLst>
                                          <p:attrName>style.visibility</p:attrName>
                                        </p:attrNameLst>
                                      </p:cBhvr>
                                      <p:to>
                                        <p:strVal val="visible"/>
                                      </p:to>
                                    </p:set>
                                    <p:animEffect transition="in" filter="wipe(up)">
                                      <p:cBhvr>
                                        <p:cTn id="27" dur="1000"/>
                                        <p:tgtEl>
                                          <p:spTgt spid="89"/>
                                        </p:tgtEl>
                                      </p:cBhvr>
                                    </p:animEffect>
                                  </p:childTnLst>
                                </p:cTn>
                              </p:par>
                              <p:par>
                                <p:cTn id="28" presetID="42" presetClass="entr" presetSubtype="0"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1000"/>
                                        <p:tgtEl>
                                          <p:spTgt spid="17"/>
                                        </p:tgtEl>
                                      </p:cBhvr>
                                    </p:animEffect>
                                    <p:anim calcmode="lin" valueType="num">
                                      <p:cBhvr>
                                        <p:cTn id="31" dur="1000" fill="hold"/>
                                        <p:tgtEl>
                                          <p:spTgt spid="17"/>
                                        </p:tgtEl>
                                        <p:attrNameLst>
                                          <p:attrName>ppt_x</p:attrName>
                                        </p:attrNameLst>
                                      </p:cBhvr>
                                      <p:tavLst>
                                        <p:tav tm="0">
                                          <p:val>
                                            <p:strVal val="#ppt_x"/>
                                          </p:val>
                                        </p:tav>
                                        <p:tav tm="100000">
                                          <p:val>
                                            <p:strVal val="#ppt_x"/>
                                          </p:val>
                                        </p:tav>
                                      </p:tavLst>
                                    </p:anim>
                                    <p:anim calcmode="lin" valueType="num">
                                      <p:cBhvr>
                                        <p:cTn id="32" dur="1000" fill="hold"/>
                                        <p:tgtEl>
                                          <p:spTgt spid="17"/>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1000"/>
                                        <p:tgtEl>
                                          <p:spTgt spid="34"/>
                                        </p:tgtEl>
                                      </p:cBhvr>
                                    </p:animEffect>
                                    <p:anim calcmode="lin" valueType="num">
                                      <p:cBhvr>
                                        <p:cTn id="41" dur="1000" fill="hold"/>
                                        <p:tgtEl>
                                          <p:spTgt spid="34"/>
                                        </p:tgtEl>
                                        <p:attrNameLst>
                                          <p:attrName>ppt_x</p:attrName>
                                        </p:attrNameLst>
                                      </p:cBhvr>
                                      <p:tavLst>
                                        <p:tav tm="0">
                                          <p:val>
                                            <p:strVal val="#ppt_x"/>
                                          </p:val>
                                        </p:tav>
                                        <p:tav tm="100000">
                                          <p:val>
                                            <p:strVal val="#ppt_x"/>
                                          </p:val>
                                        </p:tav>
                                      </p:tavLst>
                                    </p:anim>
                                    <p:anim calcmode="lin" valueType="num">
                                      <p:cBhvr>
                                        <p:cTn id="42" dur="1000" fill="hold"/>
                                        <p:tgtEl>
                                          <p:spTgt spid="34"/>
                                        </p:tgtEl>
                                        <p:attrNameLst>
                                          <p:attrName>ppt_y</p:attrName>
                                        </p:attrNameLst>
                                      </p:cBhvr>
                                      <p:tavLst>
                                        <p:tav tm="0">
                                          <p:val>
                                            <p:strVal val="#ppt_y+.1"/>
                                          </p:val>
                                        </p:tav>
                                        <p:tav tm="100000">
                                          <p:val>
                                            <p:strVal val="#ppt_y"/>
                                          </p:val>
                                        </p:tav>
                                      </p:tavLst>
                                    </p:anim>
                                  </p:childTnLst>
                                </p:cTn>
                              </p:par>
                            </p:childTnLst>
                          </p:cTn>
                        </p:par>
                        <p:par>
                          <p:cTn id="43" fill="hold">
                            <p:stCondLst>
                              <p:cond delay="3000"/>
                            </p:stCondLst>
                            <p:childTnLst>
                              <p:par>
                                <p:cTn id="44" presetID="22" presetClass="entr" presetSubtype="1" fill="hold" grpId="0" nodeType="after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up)">
                                      <p:cBhvr>
                                        <p:cTn id="46" dur="1000"/>
                                        <p:tgtEl>
                                          <p:spTgt spid="33"/>
                                        </p:tgtEl>
                                      </p:cBhvr>
                                    </p:animEffect>
                                  </p:childTnLst>
                                </p:cTn>
                              </p:par>
                            </p:childTnLst>
                          </p:cTn>
                        </p:par>
                        <p:par>
                          <p:cTn id="47" fill="hold">
                            <p:stCondLst>
                              <p:cond delay="4000"/>
                            </p:stCondLst>
                            <p:childTnLst>
                              <p:par>
                                <p:cTn id="48" presetID="42" presetClass="entr" presetSubtype="0" fill="hold" grpId="0" nodeType="after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1000"/>
                                        <p:tgtEl>
                                          <p:spTgt spid="35"/>
                                        </p:tgtEl>
                                      </p:cBhvr>
                                    </p:animEffect>
                                    <p:anim calcmode="lin" valueType="num">
                                      <p:cBhvr>
                                        <p:cTn id="51" dur="1000" fill="hold"/>
                                        <p:tgtEl>
                                          <p:spTgt spid="35"/>
                                        </p:tgtEl>
                                        <p:attrNameLst>
                                          <p:attrName>ppt_x</p:attrName>
                                        </p:attrNameLst>
                                      </p:cBhvr>
                                      <p:tavLst>
                                        <p:tav tm="0">
                                          <p:val>
                                            <p:strVal val="#ppt_x"/>
                                          </p:val>
                                        </p:tav>
                                        <p:tav tm="100000">
                                          <p:val>
                                            <p:strVal val="#ppt_x"/>
                                          </p:val>
                                        </p:tav>
                                      </p:tavLst>
                                    </p:anim>
                                    <p:anim calcmode="lin" valueType="num">
                                      <p:cBhvr>
                                        <p:cTn id="52" dur="1000" fill="hold"/>
                                        <p:tgtEl>
                                          <p:spTgt spid="35"/>
                                        </p:tgtEl>
                                        <p:attrNameLst>
                                          <p:attrName>ppt_y</p:attrName>
                                        </p:attrNameLst>
                                      </p:cBhvr>
                                      <p:tavLst>
                                        <p:tav tm="0">
                                          <p:val>
                                            <p:strVal val="#ppt_y+.1"/>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fade">
                                      <p:cBhvr>
                                        <p:cTn id="55" dur="1000"/>
                                        <p:tgtEl>
                                          <p:spTgt spid="4"/>
                                        </p:tgtEl>
                                      </p:cBhvr>
                                    </p:animEffect>
                                    <p:anim calcmode="lin" valueType="num">
                                      <p:cBhvr>
                                        <p:cTn id="56" dur="1000" fill="hold"/>
                                        <p:tgtEl>
                                          <p:spTgt spid="4"/>
                                        </p:tgtEl>
                                        <p:attrNameLst>
                                          <p:attrName>ppt_x</p:attrName>
                                        </p:attrNameLst>
                                      </p:cBhvr>
                                      <p:tavLst>
                                        <p:tav tm="0">
                                          <p:val>
                                            <p:strVal val="#ppt_x"/>
                                          </p:val>
                                        </p:tav>
                                        <p:tav tm="100000">
                                          <p:val>
                                            <p:strVal val="#ppt_x"/>
                                          </p:val>
                                        </p:tav>
                                      </p:tavLst>
                                    </p:anim>
                                    <p:anim calcmode="lin" valueType="num">
                                      <p:cBhvr>
                                        <p:cTn id="57" dur="1000" fill="hold"/>
                                        <p:tgtEl>
                                          <p:spTgt spid="4"/>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42"/>
                                        </p:tgtEl>
                                        <p:attrNameLst>
                                          <p:attrName>style.visibility</p:attrName>
                                        </p:attrNameLst>
                                      </p:cBhvr>
                                      <p:to>
                                        <p:strVal val="visible"/>
                                      </p:to>
                                    </p:set>
                                    <p:animEffect transition="in" filter="fade">
                                      <p:cBhvr>
                                        <p:cTn id="60" dur="1000"/>
                                        <p:tgtEl>
                                          <p:spTgt spid="142"/>
                                        </p:tgtEl>
                                      </p:cBhvr>
                                    </p:animEffect>
                                    <p:anim calcmode="lin" valueType="num">
                                      <p:cBhvr>
                                        <p:cTn id="61" dur="1000" fill="hold"/>
                                        <p:tgtEl>
                                          <p:spTgt spid="142"/>
                                        </p:tgtEl>
                                        <p:attrNameLst>
                                          <p:attrName>ppt_x</p:attrName>
                                        </p:attrNameLst>
                                      </p:cBhvr>
                                      <p:tavLst>
                                        <p:tav tm="0">
                                          <p:val>
                                            <p:strVal val="#ppt_x"/>
                                          </p:val>
                                        </p:tav>
                                        <p:tav tm="100000">
                                          <p:val>
                                            <p:strVal val="#ppt_x"/>
                                          </p:val>
                                        </p:tav>
                                      </p:tavLst>
                                    </p:anim>
                                    <p:anim calcmode="lin" valueType="num">
                                      <p:cBhvr>
                                        <p:cTn id="62" dur="1000" fill="hold"/>
                                        <p:tgtEl>
                                          <p:spTgt spid="142"/>
                                        </p:tgtEl>
                                        <p:attrNameLst>
                                          <p:attrName>ppt_y</p:attrName>
                                        </p:attrNameLst>
                                      </p:cBhvr>
                                      <p:tavLst>
                                        <p:tav tm="0">
                                          <p:val>
                                            <p:strVal val="#ppt_y+.1"/>
                                          </p:val>
                                        </p:tav>
                                        <p:tav tm="100000">
                                          <p:val>
                                            <p:strVal val="#ppt_y"/>
                                          </p:val>
                                        </p:tav>
                                      </p:tavLst>
                                    </p:anim>
                                  </p:childTnLst>
                                </p:cTn>
                              </p:par>
                            </p:childTnLst>
                          </p:cTn>
                        </p:par>
                        <p:par>
                          <p:cTn id="63" fill="hold">
                            <p:stCondLst>
                              <p:cond delay="5000"/>
                            </p:stCondLst>
                            <p:childTnLst>
                              <p:par>
                                <p:cTn id="64" presetID="22" presetClass="entr" presetSubtype="1" fill="hold" nodeType="afterEffect">
                                  <p:stCondLst>
                                    <p:cond delay="0"/>
                                  </p:stCondLst>
                                  <p:childTnLst>
                                    <p:set>
                                      <p:cBhvr>
                                        <p:cTn id="65" dur="1" fill="hold">
                                          <p:stCondLst>
                                            <p:cond delay="0"/>
                                          </p:stCondLst>
                                        </p:cTn>
                                        <p:tgtEl>
                                          <p:spTgt spid="73"/>
                                        </p:tgtEl>
                                        <p:attrNameLst>
                                          <p:attrName>style.visibility</p:attrName>
                                        </p:attrNameLst>
                                      </p:cBhvr>
                                      <p:to>
                                        <p:strVal val="visible"/>
                                      </p:to>
                                    </p:set>
                                    <p:animEffect transition="in" filter="wipe(up)">
                                      <p:cBhvr>
                                        <p:cTn id="66" dur="1000"/>
                                        <p:tgtEl>
                                          <p:spTgt spid="73"/>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36"/>
                                        </p:tgtEl>
                                        <p:attrNameLst>
                                          <p:attrName>style.visibility</p:attrName>
                                        </p:attrNameLst>
                                      </p:cBhvr>
                                      <p:to>
                                        <p:strVal val="visible"/>
                                      </p:to>
                                    </p:set>
                                    <p:animEffect transition="in" filter="fade">
                                      <p:cBhvr>
                                        <p:cTn id="69" dur="1000"/>
                                        <p:tgtEl>
                                          <p:spTgt spid="36"/>
                                        </p:tgtEl>
                                      </p:cBhvr>
                                    </p:animEffect>
                                    <p:anim calcmode="lin" valueType="num">
                                      <p:cBhvr>
                                        <p:cTn id="70" dur="1000" fill="hold"/>
                                        <p:tgtEl>
                                          <p:spTgt spid="36"/>
                                        </p:tgtEl>
                                        <p:attrNameLst>
                                          <p:attrName>ppt_x</p:attrName>
                                        </p:attrNameLst>
                                      </p:cBhvr>
                                      <p:tavLst>
                                        <p:tav tm="0">
                                          <p:val>
                                            <p:strVal val="#ppt_x"/>
                                          </p:val>
                                        </p:tav>
                                        <p:tav tm="100000">
                                          <p:val>
                                            <p:strVal val="#ppt_x"/>
                                          </p:val>
                                        </p:tav>
                                      </p:tavLst>
                                    </p:anim>
                                    <p:anim calcmode="lin" valueType="num">
                                      <p:cBhvr>
                                        <p:cTn id="71" dur="1000" fill="hold"/>
                                        <p:tgtEl>
                                          <p:spTgt spid="36"/>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1000"/>
                                        <p:tgtEl>
                                          <p:spTgt spid="41"/>
                                        </p:tgtEl>
                                      </p:cBhvr>
                                    </p:animEffect>
                                    <p:anim calcmode="lin" valueType="num">
                                      <p:cBhvr>
                                        <p:cTn id="80" dur="1000" fill="hold"/>
                                        <p:tgtEl>
                                          <p:spTgt spid="41"/>
                                        </p:tgtEl>
                                        <p:attrNameLst>
                                          <p:attrName>ppt_x</p:attrName>
                                        </p:attrNameLst>
                                      </p:cBhvr>
                                      <p:tavLst>
                                        <p:tav tm="0">
                                          <p:val>
                                            <p:strVal val="#ppt_x"/>
                                          </p:val>
                                        </p:tav>
                                        <p:tav tm="100000">
                                          <p:val>
                                            <p:strVal val="#ppt_x"/>
                                          </p:val>
                                        </p:tav>
                                      </p:tavLst>
                                    </p:anim>
                                    <p:anim calcmode="lin" valueType="num">
                                      <p:cBhvr>
                                        <p:cTn id="81" dur="1000" fill="hold"/>
                                        <p:tgtEl>
                                          <p:spTgt spid="41"/>
                                        </p:tgtEl>
                                        <p:attrNameLst>
                                          <p:attrName>ppt_y</p:attrName>
                                        </p:attrNameLst>
                                      </p:cBhvr>
                                      <p:tavLst>
                                        <p:tav tm="0">
                                          <p:val>
                                            <p:strVal val="#ppt_y+.1"/>
                                          </p:val>
                                        </p:tav>
                                        <p:tav tm="100000">
                                          <p:val>
                                            <p:strVal val="#ppt_y"/>
                                          </p:val>
                                        </p:tav>
                                      </p:tavLst>
                                    </p:anim>
                                  </p:childTnLst>
                                </p:cTn>
                              </p:par>
                            </p:childTnLst>
                          </p:cTn>
                        </p:par>
                        <p:par>
                          <p:cTn id="82" fill="hold">
                            <p:stCondLst>
                              <p:cond delay="6000"/>
                            </p:stCondLst>
                            <p:childTnLst>
                              <p:par>
                                <p:cTn id="83" presetID="22" presetClass="entr" presetSubtype="1" fill="hold" grpId="0" nodeType="afterEffect">
                                  <p:stCondLst>
                                    <p:cond delay="0"/>
                                  </p:stCondLst>
                                  <p:childTnLst>
                                    <p:set>
                                      <p:cBhvr>
                                        <p:cTn id="84" dur="1" fill="hold">
                                          <p:stCondLst>
                                            <p:cond delay="0"/>
                                          </p:stCondLst>
                                        </p:cTn>
                                        <p:tgtEl>
                                          <p:spTgt spid="139"/>
                                        </p:tgtEl>
                                        <p:attrNameLst>
                                          <p:attrName>style.visibility</p:attrName>
                                        </p:attrNameLst>
                                      </p:cBhvr>
                                      <p:to>
                                        <p:strVal val="visible"/>
                                      </p:to>
                                    </p:set>
                                    <p:animEffect transition="in" filter="wipe(up)">
                                      <p:cBhvr>
                                        <p:cTn id="85" dur="1000"/>
                                        <p:tgtEl>
                                          <p:spTgt spid="139"/>
                                        </p:tgtEl>
                                      </p:cBhvr>
                                    </p:animEffect>
                                  </p:childTnLst>
                                </p:cTn>
                              </p:par>
                            </p:childTnLst>
                          </p:cTn>
                        </p:par>
                        <p:par>
                          <p:cTn id="86" fill="hold">
                            <p:stCondLst>
                              <p:cond delay="7000"/>
                            </p:stCondLst>
                            <p:childTnLst>
                              <p:par>
                                <p:cTn id="87" presetID="47" presetClass="entr" presetSubtype="0" fill="hold" grpId="0" nodeType="afterEffect">
                                  <p:stCondLst>
                                    <p:cond delay="0"/>
                                  </p:stCondLst>
                                  <p:childTnLst>
                                    <p:set>
                                      <p:cBhvr>
                                        <p:cTn id="88" dur="1" fill="hold">
                                          <p:stCondLst>
                                            <p:cond delay="0"/>
                                          </p:stCondLst>
                                        </p:cTn>
                                        <p:tgtEl>
                                          <p:spTgt spid="42"/>
                                        </p:tgtEl>
                                        <p:attrNameLst>
                                          <p:attrName>style.visibility</p:attrName>
                                        </p:attrNameLst>
                                      </p:cBhvr>
                                      <p:to>
                                        <p:strVal val="visible"/>
                                      </p:to>
                                    </p:set>
                                    <p:animEffect transition="in" filter="fade">
                                      <p:cBhvr>
                                        <p:cTn id="89" dur="1000"/>
                                        <p:tgtEl>
                                          <p:spTgt spid="42"/>
                                        </p:tgtEl>
                                      </p:cBhvr>
                                    </p:animEffect>
                                    <p:anim calcmode="lin" valueType="num">
                                      <p:cBhvr>
                                        <p:cTn id="90" dur="1000" fill="hold"/>
                                        <p:tgtEl>
                                          <p:spTgt spid="42"/>
                                        </p:tgtEl>
                                        <p:attrNameLst>
                                          <p:attrName>ppt_x</p:attrName>
                                        </p:attrNameLst>
                                      </p:cBhvr>
                                      <p:tavLst>
                                        <p:tav tm="0">
                                          <p:val>
                                            <p:strVal val="#ppt_x"/>
                                          </p:val>
                                        </p:tav>
                                        <p:tav tm="100000">
                                          <p:val>
                                            <p:strVal val="#ppt_x"/>
                                          </p:val>
                                        </p:tav>
                                      </p:tavLst>
                                    </p:anim>
                                    <p:anim calcmode="lin" valueType="num">
                                      <p:cBhvr>
                                        <p:cTn id="91" dur="1000" fill="hold"/>
                                        <p:tgtEl>
                                          <p:spTgt spid="42"/>
                                        </p:tgtEl>
                                        <p:attrNameLst>
                                          <p:attrName>ppt_y</p:attrName>
                                        </p:attrNameLst>
                                      </p:cBhvr>
                                      <p:tavLst>
                                        <p:tav tm="0">
                                          <p:val>
                                            <p:strVal val="#ppt_y-.1"/>
                                          </p:val>
                                        </p:tav>
                                        <p:tav tm="100000">
                                          <p:val>
                                            <p:strVal val="#ppt_y"/>
                                          </p:val>
                                        </p:tav>
                                      </p:tavLst>
                                    </p:anim>
                                  </p:childTnLst>
                                </p:cTn>
                              </p:par>
                              <p:par>
                                <p:cTn id="92" presetID="47" presetClass="entr" presetSubtype="0" fill="hold" nodeType="withEffect">
                                  <p:stCondLst>
                                    <p:cond delay="0"/>
                                  </p:stCondLst>
                                  <p:childTnLst>
                                    <p:set>
                                      <p:cBhvr>
                                        <p:cTn id="93" dur="1" fill="hold">
                                          <p:stCondLst>
                                            <p:cond delay="0"/>
                                          </p:stCondLst>
                                        </p:cTn>
                                        <p:tgtEl>
                                          <p:spTgt spid="3"/>
                                        </p:tgtEl>
                                        <p:attrNameLst>
                                          <p:attrName>style.visibility</p:attrName>
                                        </p:attrNameLst>
                                      </p:cBhvr>
                                      <p:to>
                                        <p:strVal val="visible"/>
                                      </p:to>
                                    </p:set>
                                    <p:animEffect transition="in" filter="fade">
                                      <p:cBhvr>
                                        <p:cTn id="94" dur="1000"/>
                                        <p:tgtEl>
                                          <p:spTgt spid="3"/>
                                        </p:tgtEl>
                                      </p:cBhvr>
                                    </p:animEffect>
                                    <p:anim calcmode="lin" valueType="num">
                                      <p:cBhvr>
                                        <p:cTn id="95" dur="1000" fill="hold"/>
                                        <p:tgtEl>
                                          <p:spTgt spid="3"/>
                                        </p:tgtEl>
                                        <p:attrNameLst>
                                          <p:attrName>ppt_x</p:attrName>
                                        </p:attrNameLst>
                                      </p:cBhvr>
                                      <p:tavLst>
                                        <p:tav tm="0">
                                          <p:val>
                                            <p:strVal val="#ppt_x"/>
                                          </p:val>
                                        </p:tav>
                                        <p:tav tm="100000">
                                          <p:val>
                                            <p:strVal val="#ppt_x"/>
                                          </p:val>
                                        </p:tav>
                                      </p:tavLst>
                                    </p:anim>
                                    <p:anim calcmode="lin" valueType="num">
                                      <p:cBhvr>
                                        <p:cTn id="96" dur="1000" fill="hold"/>
                                        <p:tgtEl>
                                          <p:spTgt spid="3"/>
                                        </p:tgtEl>
                                        <p:attrNameLst>
                                          <p:attrName>ppt_y</p:attrName>
                                        </p:attrNameLst>
                                      </p:cBhvr>
                                      <p:tavLst>
                                        <p:tav tm="0">
                                          <p:val>
                                            <p:strVal val="#ppt_y-.1"/>
                                          </p:val>
                                        </p:tav>
                                        <p:tav tm="100000">
                                          <p:val>
                                            <p:strVal val="#ppt_y"/>
                                          </p:val>
                                        </p:tav>
                                      </p:tavLst>
                                    </p:anim>
                                  </p:childTnLst>
                                </p:cTn>
                              </p:par>
                              <p:par>
                                <p:cTn id="97" presetID="47" presetClass="entr" presetSubtype="0" fill="hold" nodeType="withEffect">
                                  <p:stCondLst>
                                    <p:cond delay="0"/>
                                  </p:stCondLst>
                                  <p:childTnLst>
                                    <p:set>
                                      <p:cBhvr>
                                        <p:cTn id="98" dur="1" fill="hold">
                                          <p:stCondLst>
                                            <p:cond delay="0"/>
                                          </p:stCondLst>
                                        </p:cTn>
                                        <p:tgtEl>
                                          <p:spTgt spid="143"/>
                                        </p:tgtEl>
                                        <p:attrNameLst>
                                          <p:attrName>style.visibility</p:attrName>
                                        </p:attrNameLst>
                                      </p:cBhvr>
                                      <p:to>
                                        <p:strVal val="visible"/>
                                      </p:to>
                                    </p:set>
                                    <p:animEffect transition="in" filter="fade">
                                      <p:cBhvr>
                                        <p:cTn id="99" dur="1000"/>
                                        <p:tgtEl>
                                          <p:spTgt spid="143"/>
                                        </p:tgtEl>
                                      </p:cBhvr>
                                    </p:animEffect>
                                    <p:anim calcmode="lin" valueType="num">
                                      <p:cBhvr>
                                        <p:cTn id="100" dur="1000" fill="hold"/>
                                        <p:tgtEl>
                                          <p:spTgt spid="143"/>
                                        </p:tgtEl>
                                        <p:attrNameLst>
                                          <p:attrName>ppt_x</p:attrName>
                                        </p:attrNameLst>
                                      </p:cBhvr>
                                      <p:tavLst>
                                        <p:tav tm="0">
                                          <p:val>
                                            <p:strVal val="#ppt_x"/>
                                          </p:val>
                                        </p:tav>
                                        <p:tav tm="100000">
                                          <p:val>
                                            <p:strVal val="#ppt_x"/>
                                          </p:val>
                                        </p:tav>
                                      </p:tavLst>
                                    </p:anim>
                                    <p:anim calcmode="lin" valueType="num">
                                      <p:cBhvr>
                                        <p:cTn id="101" dur="1000" fill="hold"/>
                                        <p:tgtEl>
                                          <p:spTgt spid="143"/>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22" presetClass="entr" presetSubtype="1" fill="hold" nodeType="afterEffect">
                                  <p:stCondLst>
                                    <p:cond delay="0"/>
                                  </p:stCondLst>
                                  <p:childTnLst>
                                    <p:set>
                                      <p:cBhvr>
                                        <p:cTn id="104" dur="1" fill="hold">
                                          <p:stCondLst>
                                            <p:cond delay="0"/>
                                          </p:stCondLst>
                                        </p:cTn>
                                        <p:tgtEl>
                                          <p:spTgt spid="105"/>
                                        </p:tgtEl>
                                        <p:attrNameLst>
                                          <p:attrName>style.visibility</p:attrName>
                                        </p:attrNameLst>
                                      </p:cBhvr>
                                      <p:to>
                                        <p:strVal val="visible"/>
                                      </p:to>
                                    </p:set>
                                    <p:animEffect transition="in" filter="wipe(up)">
                                      <p:cBhvr>
                                        <p:cTn id="105" dur="1000"/>
                                        <p:tgtEl>
                                          <p:spTgt spid="105"/>
                                        </p:tgtEl>
                                      </p:cBhvr>
                                    </p:animEffect>
                                  </p:childTnLst>
                                </p:cTn>
                              </p:par>
                              <p:par>
                                <p:cTn id="106" presetID="42" presetClass="entr" presetSubtype="0" fill="hold" grpId="0" nodeType="withEffect">
                                  <p:stCondLst>
                                    <p:cond delay="0"/>
                                  </p:stCondLst>
                                  <p:childTnLst>
                                    <p:set>
                                      <p:cBhvr>
                                        <p:cTn id="107" dur="1" fill="hold">
                                          <p:stCondLst>
                                            <p:cond delay="0"/>
                                          </p:stCondLst>
                                        </p:cTn>
                                        <p:tgtEl>
                                          <p:spTgt spid="43"/>
                                        </p:tgtEl>
                                        <p:attrNameLst>
                                          <p:attrName>style.visibility</p:attrName>
                                        </p:attrNameLst>
                                      </p:cBhvr>
                                      <p:to>
                                        <p:strVal val="visible"/>
                                      </p:to>
                                    </p:set>
                                    <p:animEffect transition="in" filter="fade">
                                      <p:cBhvr>
                                        <p:cTn id="108" dur="1000"/>
                                        <p:tgtEl>
                                          <p:spTgt spid="43"/>
                                        </p:tgtEl>
                                      </p:cBhvr>
                                    </p:animEffect>
                                    <p:anim calcmode="lin" valueType="num">
                                      <p:cBhvr>
                                        <p:cTn id="109" dur="1000" fill="hold"/>
                                        <p:tgtEl>
                                          <p:spTgt spid="43"/>
                                        </p:tgtEl>
                                        <p:attrNameLst>
                                          <p:attrName>ppt_x</p:attrName>
                                        </p:attrNameLst>
                                      </p:cBhvr>
                                      <p:tavLst>
                                        <p:tav tm="0">
                                          <p:val>
                                            <p:strVal val="#ppt_x"/>
                                          </p:val>
                                        </p:tav>
                                        <p:tav tm="100000">
                                          <p:val>
                                            <p:strVal val="#ppt_x"/>
                                          </p:val>
                                        </p:tav>
                                      </p:tavLst>
                                    </p:anim>
                                    <p:anim calcmode="lin" valueType="num">
                                      <p:cBhvr>
                                        <p:cTn id="110" dur="1000" fill="hold"/>
                                        <p:tgtEl>
                                          <p:spTgt spid="43"/>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44"/>
                                        </p:tgtEl>
                                        <p:attrNameLst>
                                          <p:attrName>style.visibility</p:attrName>
                                        </p:attrNameLst>
                                      </p:cBhvr>
                                      <p:to>
                                        <p:strVal val="visible"/>
                                      </p:to>
                                    </p:set>
                                    <p:animEffect transition="in" filter="fade">
                                      <p:cBhvr>
                                        <p:cTn id="113" dur="1000"/>
                                        <p:tgtEl>
                                          <p:spTgt spid="44"/>
                                        </p:tgtEl>
                                      </p:cBhvr>
                                    </p:animEffect>
                                    <p:anim calcmode="lin" valueType="num">
                                      <p:cBhvr>
                                        <p:cTn id="114" dur="1000" fill="hold"/>
                                        <p:tgtEl>
                                          <p:spTgt spid="44"/>
                                        </p:tgtEl>
                                        <p:attrNameLst>
                                          <p:attrName>ppt_x</p:attrName>
                                        </p:attrNameLst>
                                      </p:cBhvr>
                                      <p:tavLst>
                                        <p:tav tm="0">
                                          <p:val>
                                            <p:strVal val="#ppt_x"/>
                                          </p:val>
                                        </p:tav>
                                        <p:tav tm="100000">
                                          <p:val>
                                            <p:strVal val="#ppt_x"/>
                                          </p:val>
                                        </p:tav>
                                      </p:tavLst>
                                    </p:anim>
                                    <p:anim calcmode="lin" valueType="num">
                                      <p:cBhvr>
                                        <p:cTn id="115" dur="1000" fill="hold"/>
                                        <p:tgtEl>
                                          <p:spTgt spid="44"/>
                                        </p:tgtEl>
                                        <p:attrNameLst>
                                          <p:attrName>ppt_y</p:attrName>
                                        </p:attrNameLst>
                                      </p:cBhvr>
                                      <p:tavLst>
                                        <p:tav tm="0">
                                          <p:val>
                                            <p:strVal val="#ppt_y+.1"/>
                                          </p:val>
                                        </p:tav>
                                        <p:tav tm="100000">
                                          <p:val>
                                            <p:strVal val="#ppt_y"/>
                                          </p:val>
                                        </p:tav>
                                      </p:tavLst>
                                    </p:anim>
                                  </p:childTnLst>
                                </p:cTn>
                              </p:par>
                              <p:par>
                                <p:cTn id="116" presetID="42" presetClass="entr" presetSubtype="0" fill="hold" grpId="0" nodeType="withEffect">
                                  <p:stCondLst>
                                    <p:cond delay="0"/>
                                  </p:stCondLst>
                                  <p:childTnLst>
                                    <p:set>
                                      <p:cBhvr>
                                        <p:cTn id="117" dur="1" fill="hold">
                                          <p:stCondLst>
                                            <p:cond delay="0"/>
                                          </p:stCondLst>
                                        </p:cTn>
                                        <p:tgtEl>
                                          <p:spTgt spid="48"/>
                                        </p:tgtEl>
                                        <p:attrNameLst>
                                          <p:attrName>style.visibility</p:attrName>
                                        </p:attrNameLst>
                                      </p:cBhvr>
                                      <p:to>
                                        <p:strVal val="visible"/>
                                      </p:to>
                                    </p:set>
                                    <p:animEffect transition="in" filter="fade">
                                      <p:cBhvr>
                                        <p:cTn id="118" dur="1000"/>
                                        <p:tgtEl>
                                          <p:spTgt spid="48"/>
                                        </p:tgtEl>
                                      </p:cBhvr>
                                    </p:animEffect>
                                    <p:anim calcmode="lin" valueType="num">
                                      <p:cBhvr>
                                        <p:cTn id="119" dur="1000" fill="hold"/>
                                        <p:tgtEl>
                                          <p:spTgt spid="48"/>
                                        </p:tgtEl>
                                        <p:attrNameLst>
                                          <p:attrName>ppt_x</p:attrName>
                                        </p:attrNameLst>
                                      </p:cBhvr>
                                      <p:tavLst>
                                        <p:tav tm="0">
                                          <p:val>
                                            <p:strVal val="#ppt_x"/>
                                          </p:val>
                                        </p:tav>
                                        <p:tav tm="100000">
                                          <p:val>
                                            <p:strVal val="#ppt_x"/>
                                          </p:val>
                                        </p:tav>
                                      </p:tavLst>
                                    </p:anim>
                                    <p:anim calcmode="lin" valueType="num">
                                      <p:cBhvr>
                                        <p:cTn id="120" dur="1000" fill="hold"/>
                                        <p:tgtEl>
                                          <p:spTgt spid="48"/>
                                        </p:tgtEl>
                                        <p:attrNameLst>
                                          <p:attrName>ppt_y</p:attrName>
                                        </p:attrNameLst>
                                      </p:cBhvr>
                                      <p:tavLst>
                                        <p:tav tm="0">
                                          <p:val>
                                            <p:strVal val="#ppt_y+.1"/>
                                          </p:val>
                                        </p:tav>
                                        <p:tav tm="100000">
                                          <p:val>
                                            <p:strVal val="#ppt_y"/>
                                          </p:val>
                                        </p:tav>
                                      </p:tavLst>
                                    </p:anim>
                                  </p:childTnLst>
                                </p:cTn>
                              </p:par>
                            </p:childTnLst>
                          </p:cTn>
                        </p:par>
                        <p:par>
                          <p:cTn id="121" fill="hold">
                            <p:stCondLst>
                              <p:cond delay="9000"/>
                            </p:stCondLst>
                            <p:childTnLst>
                              <p:par>
                                <p:cTn id="122" presetID="22" presetClass="entr" presetSubtype="1" fill="hold" grpId="0" nodeType="afterEffect">
                                  <p:stCondLst>
                                    <p:cond delay="0"/>
                                  </p:stCondLst>
                                  <p:childTnLst>
                                    <p:set>
                                      <p:cBhvr>
                                        <p:cTn id="123" dur="1" fill="hold">
                                          <p:stCondLst>
                                            <p:cond delay="0"/>
                                          </p:stCondLst>
                                        </p:cTn>
                                        <p:tgtEl>
                                          <p:spTgt spid="140"/>
                                        </p:tgtEl>
                                        <p:attrNameLst>
                                          <p:attrName>style.visibility</p:attrName>
                                        </p:attrNameLst>
                                      </p:cBhvr>
                                      <p:to>
                                        <p:strVal val="visible"/>
                                      </p:to>
                                    </p:set>
                                    <p:animEffect transition="in" filter="wipe(up)">
                                      <p:cBhvr>
                                        <p:cTn id="124" dur="1000"/>
                                        <p:tgtEl>
                                          <p:spTgt spid="140"/>
                                        </p:tgtEl>
                                      </p:cBhvr>
                                    </p:animEffect>
                                  </p:childTnLst>
                                </p:cTn>
                              </p:par>
                            </p:childTnLst>
                          </p:cTn>
                        </p:par>
                        <p:par>
                          <p:cTn id="125" fill="hold">
                            <p:stCondLst>
                              <p:cond delay="10000"/>
                            </p:stCondLst>
                            <p:childTnLst>
                              <p:par>
                                <p:cTn id="126" presetID="47" presetClass="entr" presetSubtype="0" fill="hold" grpId="0" nodeType="after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fade">
                                      <p:cBhvr>
                                        <p:cTn id="128" dur="1000"/>
                                        <p:tgtEl>
                                          <p:spTgt spid="49"/>
                                        </p:tgtEl>
                                      </p:cBhvr>
                                    </p:animEffect>
                                    <p:anim calcmode="lin" valueType="num">
                                      <p:cBhvr>
                                        <p:cTn id="129" dur="1000" fill="hold"/>
                                        <p:tgtEl>
                                          <p:spTgt spid="49"/>
                                        </p:tgtEl>
                                        <p:attrNameLst>
                                          <p:attrName>ppt_x</p:attrName>
                                        </p:attrNameLst>
                                      </p:cBhvr>
                                      <p:tavLst>
                                        <p:tav tm="0">
                                          <p:val>
                                            <p:strVal val="#ppt_x"/>
                                          </p:val>
                                        </p:tav>
                                        <p:tav tm="100000">
                                          <p:val>
                                            <p:strVal val="#ppt_x"/>
                                          </p:val>
                                        </p:tav>
                                      </p:tavLst>
                                    </p:anim>
                                    <p:anim calcmode="lin" valueType="num">
                                      <p:cBhvr>
                                        <p:cTn id="130" dur="1000" fill="hold"/>
                                        <p:tgtEl>
                                          <p:spTgt spid="49"/>
                                        </p:tgtEl>
                                        <p:attrNameLst>
                                          <p:attrName>ppt_y</p:attrName>
                                        </p:attrNameLst>
                                      </p:cBhvr>
                                      <p:tavLst>
                                        <p:tav tm="0">
                                          <p:val>
                                            <p:strVal val="#ppt_y-.1"/>
                                          </p:val>
                                        </p:tav>
                                        <p:tav tm="100000">
                                          <p:val>
                                            <p:strVal val="#ppt_y"/>
                                          </p:val>
                                        </p:tav>
                                      </p:tavLst>
                                    </p:anim>
                                  </p:childTnLst>
                                </p:cTn>
                              </p:par>
                              <p:par>
                                <p:cTn id="131" presetID="47" presetClass="entr" presetSubtype="0" fill="hold" nodeType="withEffect">
                                  <p:stCondLst>
                                    <p:cond delay="0"/>
                                  </p:stCondLst>
                                  <p:childTnLst>
                                    <p:set>
                                      <p:cBhvr>
                                        <p:cTn id="132" dur="1" fill="hold">
                                          <p:stCondLst>
                                            <p:cond delay="0"/>
                                          </p:stCondLst>
                                        </p:cTn>
                                        <p:tgtEl>
                                          <p:spTgt spid="2"/>
                                        </p:tgtEl>
                                        <p:attrNameLst>
                                          <p:attrName>style.visibility</p:attrName>
                                        </p:attrNameLst>
                                      </p:cBhvr>
                                      <p:to>
                                        <p:strVal val="visible"/>
                                      </p:to>
                                    </p:set>
                                    <p:animEffect transition="in" filter="fade">
                                      <p:cBhvr>
                                        <p:cTn id="133" dur="1000"/>
                                        <p:tgtEl>
                                          <p:spTgt spid="2"/>
                                        </p:tgtEl>
                                      </p:cBhvr>
                                    </p:animEffect>
                                    <p:anim calcmode="lin" valueType="num">
                                      <p:cBhvr>
                                        <p:cTn id="134" dur="1000" fill="hold"/>
                                        <p:tgtEl>
                                          <p:spTgt spid="2"/>
                                        </p:tgtEl>
                                        <p:attrNameLst>
                                          <p:attrName>ppt_x</p:attrName>
                                        </p:attrNameLst>
                                      </p:cBhvr>
                                      <p:tavLst>
                                        <p:tav tm="0">
                                          <p:val>
                                            <p:strVal val="#ppt_x"/>
                                          </p:val>
                                        </p:tav>
                                        <p:tav tm="100000">
                                          <p:val>
                                            <p:strVal val="#ppt_x"/>
                                          </p:val>
                                        </p:tav>
                                      </p:tavLst>
                                    </p:anim>
                                    <p:anim calcmode="lin" valueType="num">
                                      <p:cBhvr>
                                        <p:cTn id="135" dur="1000" fill="hold"/>
                                        <p:tgtEl>
                                          <p:spTgt spid="2"/>
                                        </p:tgtEl>
                                        <p:attrNameLst>
                                          <p:attrName>ppt_y</p:attrName>
                                        </p:attrNameLst>
                                      </p:cBhvr>
                                      <p:tavLst>
                                        <p:tav tm="0">
                                          <p:val>
                                            <p:strVal val="#ppt_y-.1"/>
                                          </p:val>
                                        </p:tav>
                                        <p:tav tm="100000">
                                          <p:val>
                                            <p:strVal val="#ppt_y"/>
                                          </p:val>
                                        </p:tav>
                                      </p:tavLst>
                                    </p:anim>
                                  </p:childTnLst>
                                </p:cTn>
                              </p:par>
                              <p:par>
                                <p:cTn id="136" presetID="47" presetClass="entr" presetSubtype="0" fill="hold" nodeType="withEffect">
                                  <p:stCondLst>
                                    <p:cond delay="0"/>
                                  </p:stCondLst>
                                  <p:childTnLst>
                                    <p:set>
                                      <p:cBhvr>
                                        <p:cTn id="137" dur="1" fill="hold">
                                          <p:stCondLst>
                                            <p:cond delay="0"/>
                                          </p:stCondLst>
                                        </p:cTn>
                                        <p:tgtEl>
                                          <p:spTgt spid="149"/>
                                        </p:tgtEl>
                                        <p:attrNameLst>
                                          <p:attrName>style.visibility</p:attrName>
                                        </p:attrNameLst>
                                      </p:cBhvr>
                                      <p:to>
                                        <p:strVal val="visible"/>
                                      </p:to>
                                    </p:set>
                                    <p:animEffect transition="in" filter="fade">
                                      <p:cBhvr>
                                        <p:cTn id="138" dur="1000"/>
                                        <p:tgtEl>
                                          <p:spTgt spid="149"/>
                                        </p:tgtEl>
                                      </p:cBhvr>
                                    </p:animEffect>
                                    <p:anim calcmode="lin" valueType="num">
                                      <p:cBhvr>
                                        <p:cTn id="139" dur="1000" fill="hold"/>
                                        <p:tgtEl>
                                          <p:spTgt spid="149"/>
                                        </p:tgtEl>
                                        <p:attrNameLst>
                                          <p:attrName>ppt_x</p:attrName>
                                        </p:attrNameLst>
                                      </p:cBhvr>
                                      <p:tavLst>
                                        <p:tav tm="0">
                                          <p:val>
                                            <p:strVal val="#ppt_x"/>
                                          </p:val>
                                        </p:tav>
                                        <p:tav tm="100000">
                                          <p:val>
                                            <p:strVal val="#ppt_x"/>
                                          </p:val>
                                        </p:tav>
                                      </p:tavLst>
                                    </p:anim>
                                    <p:anim calcmode="lin" valueType="num">
                                      <p:cBhvr>
                                        <p:cTn id="140" dur="1000" fill="hold"/>
                                        <p:tgtEl>
                                          <p:spTgt spid="149"/>
                                        </p:tgtEl>
                                        <p:attrNameLst>
                                          <p:attrName>ppt_y</p:attrName>
                                        </p:attrNameLst>
                                      </p:cBhvr>
                                      <p:tavLst>
                                        <p:tav tm="0">
                                          <p:val>
                                            <p:strVal val="#ppt_y-.1"/>
                                          </p:val>
                                        </p:tav>
                                        <p:tav tm="100000">
                                          <p:val>
                                            <p:strVal val="#ppt_y"/>
                                          </p:val>
                                        </p:tav>
                                      </p:tavLst>
                                    </p:anim>
                                  </p:childTnLst>
                                </p:cTn>
                              </p:par>
                            </p:childTnLst>
                          </p:cTn>
                        </p:par>
                        <p:par>
                          <p:cTn id="141" fill="hold">
                            <p:stCondLst>
                              <p:cond delay="11000"/>
                            </p:stCondLst>
                            <p:childTnLst>
                              <p:par>
                                <p:cTn id="142" presetID="22" presetClass="entr" presetSubtype="1" fill="hold" nodeType="afterEffect">
                                  <p:stCondLst>
                                    <p:cond delay="0"/>
                                  </p:stCondLst>
                                  <p:childTnLst>
                                    <p:set>
                                      <p:cBhvr>
                                        <p:cTn id="143" dur="1" fill="hold">
                                          <p:stCondLst>
                                            <p:cond delay="0"/>
                                          </p:stCondLst>
                                        </p:cTn>
                                        <p:tgtEl>
                                          <p:spTgt spid="121"/>
                                        </p:tgtEl>
                                        <p:attrNameLst>
                                          <p:attrName>style.visibility</p:attrName>
                                        </p:attrNameLst>
                                      </p:cBhvr>
                                      <p:to>
                                        <p:strVal val="visible"/>
                                      </p:to>
                                    </p:set>
                                    <p:animEffect transition="in" filter="wipe(up)">
                                      <p:cBhvr>
                                        <p:cTn id="144" dur="1000"/>
                                        <p:tgtEl>
                                          <p:spTgt spid="121"/>
                                        </p:tgtEl>
                                      </p:cBhvr>
                                    </p:animEffect>
                                  </p:childTnLst>
                                </p:cTn>
                              </p:par>
                              <p:par>
                                <p:cTn id="145" presetID="42" presetClass="entr" presetSubtype="0" fill="hold" grpId="0" nodeType="withEffect">
                                  <p:stCondLst>
                                    <p:cond delay="0"/>
                                  </p:stCondLst>
                                  <p:childTnLst>
                                    <p:set>
                                      <p:cBhvr>
                                        <p:cTn id="146" dur="1" fill="hold">
                                          <p:stCondLst>
                                            <p:cond delay="0"/>
                                          </p:stCondLst>
                                        </p:cTn>
                                        <p:tgtEl>
                                          <p:spTgt spid="50"/>
                                        </p:tgtEl>
                                        <p:attrNameLst>
                                          <p:attrName>style.visibility</p:attrName>
                                        </p:attrNameLst>
                                      </p:cBhvr>
                                      <p:to>
                                        <p:strVal val="visible"/>
                                      </p:to>
                                    </p:set>
                                    <p:animEffect transition="in" filter="fade">
                                      <p:cBhvr>
                                        <p:cTn id="147" dur="1000"/>
                                        <p:tgtEl>
                                          <p:spTgt spid="50"/>
                                        </p:tgtEl>
                                      </p:cBhvr>
                                    </p:animEffect>
                                    <p:anim calcmode="lin" valueType="num">
                                      <p:cBhvr>
                                        <p:cTn id="148" dur="1000" fill="hold"/>
                                        <p:tgtEl>
                                          <p:spTgt spid="50"/>
                                        </p:tgtEl>
                                        <p:attrNameLst>
                                          <p:attrName>ppt_x</p:attrName>
                                        </p:attrNameLst>
                                      </p:cBhvr>
                                      <p:tavLst>
                                        <p:tav tm="0">
                                          <p:val>
                                            <p:strVal val="#ppt_x"/>
                                          </p:val>
                                        </p:tav>
                                        <p:tav tm="100000">
                                          <p:val>
                                            <p:strVal val="#ppt_x"/>
                                          </p:val>
                                        </p:tav>
                                      </p:tavLst>
                                    </p:anim>
                                    <p:anim calcmode="lin" valueType="num">
                                      <p:cBhvr>
                                        <p:cTn id="149" dur="1000" fill="hold"/>
                                        <p:tgtEl>
                                          <p:spTgt spid="50"/>
                                        </p:tgtEl>
                                        <p:attrNameLst>
                                          <p:attrName>ppt_y</p:attrName>
                                        </p:attrNameLst>
                                      </p:cBhvr>
                                      <p:tavLst>
                                        <p:tav tm="0">
                                          <p:val>
                                            <p:strVal val="#ppt_y+.1"/>
                                          </p:val>
                                        </p:tav>
                                        <p:tav tm="100000">
                                          <p:val>
                                            <p:strVal val="#ppt_y"/>
                                          </p:val>
                                        </p:tav>
                                      </p:tavLst>
                                    </p:anim>
                                  </p:childTnLst>
                                </p:cTn>
                              </p:par>
                              <p:par>
                                <p:cTn id="150" presetID="42" presetClass="entr" presetSubtype="0" fill="hold" grpId="0" nodeType="withEffect">
                                  <p:stCondLst>
                                    <p:cond delay="0"/>
                                  </p:stCondLst>
                                  <p:childTnLst>
                                    <p:set>
                                      <p:cBhvr>
                                        <p:cTn id="151" dur="1" fill="hold">
                                          <p:stCondLst>
                                            <p:cond delay="0"/>
                                          </p:stCondLst>
                                        </p:cTn>
                                        <p:tgtEl>
                                          <p:spTgt spid="51"/>
                                        </p:tgtEl>
                                        <p:attrNameLst>
                                          <p:attrName>style.visibility</p:attrName>
                                        </p:attrNameLst>
                                      </p:cBhvr>
                                      <p:to>
                                        <p:strVal val="visible"/>
                                      </p:to>
                                    </p:set>
                                    <p:animEffect transition="in" filter="fade">
                                      <p:cBhvr>
                                        <p:cTn id="152" dur="1000"/>
                                        <p:tgtEl>
                                          <p:spTgt spid="51"/>
                                        </p:tgtEl>
                                      </p:cBhvr>
                                    </p:animEffect>
                                    <p:anim calcmode="lin" valueType="num">
                                      <p:cBhvr>
                                        <p:cTn id="153" dur="1000" fill="hold"/>
                                        <p:tgtEl>
                                          <p:spTgt spid="51"/>
                                        </p:tgtEl>
                                        <p:attrNameLst>
                                          <p:attrName>ppt_x</p:attrName>
                                        </p:attrNameLst>
                                      </p:cBhvr>
                                      <p:tavLst>
                                        <p:tav tm="0">
                                          <p:val>
                                            <p:strVal val="#ppt_x"/>
                                          </p:val>
                                        </p:tav>
                                        <p:tav tm="100000">
                                          <p:val>
                                            <p:strVal val="#ppt_x"/>
                                          </p:val>
                                        </p:tav>
                                      </p:tavLst>
                                    </p:anim>
                                    <p:anim calcmode="lin" valueType="num">
                                      <p:cBhvr>
                                        <p:cTn id="154" dur="1000" fill="hold"/>
                                        <p:tgtEl>
                                          <p:spTgt spid="51"/>
                                        </p:tgtEl>
                                        <p:attrNameLst>
                                          <p:attrName>ppt_y</p:attrName>
                                        </p:attrNameLst>
                                      </p:cBhvr>
                                      <p:tavLst>
                                        <p:tav tm="0">
                                          <p:val>
                                            <p:strVal val="#ppt_y+.1"/>
                                          </p:val>
                                        </p:tav>
                                        <p:tav tm="100000">
                                          <p:val>
                                            <p:strVal val="#ppt_y"/>
                                          </p:val>
                                        </p:tav>
                                      </p:tavLst>
                                    </p:anim>
                                  </p:childTnLst>
                                </p:cTn>
                              </p:par>
                              <p:par>
                                <p:cTn id="155" presetID="42" presetClass="entr" presetSubtype="0" fill="hold" grpId="0" nodeType="withEffect">
                                  <p:stCondLst>
                                    <p:cond delay="0"/>
                                  </p:stCondLst>
                                  <p:childTnLst>
                                    <p:set>
                                      <p:cBhvr>
                                        <p:cTn id="156" dur="1" fill="hold">
                                          <p:stCondLst>
                                            <p:cond delay="0"/>
                                          </p:stCondLst>
                                        </p:cTn>
                                        <p:tgtEl>
                                          <p:spTgt spid="55"/>
                                        </p:tgtEl>
                                        <p:attrNameLst>
                                          <p:attrName>style.visibility</p:attrName>
                                        </p:attrNameLst>
                                      </p:cBhvr>
                                      <p:to>
                                        <p:strVal val="visible"/>
                                      </p:to>
                                    </p:set>
                                    <p:animEffect transition="in" filter="fade">
                                      <p:cBhvr>
                                        <p:cTn id="157" dur="1000"/>
                                        <p:tgtEl>
                                          <p:spTgt spid="55"/>
                                        </p:tgtEl>
                                      </p:cBhvr>
                                    </p:animEffect>
                                    <p:anim calcmode="lin" valueType="num">
                                      <p:cBhvr>
                                        <p:cTn id="158" dur="1000" fill="hold"/>
                                        <p:tgtEl>
                                          <p:spTgt spid="55"/>
                                        </p:tgtEl>
                                        <p:attrNameLst>
                                          <p:attrName>ppt_x</p:attrName>
                                        </p:attrNameLst>
                                      </p:cBhvr>
                                      <p:tavLst>
                                        <p:tav tm="0">
                                          <p:val>
                                            <p:strVal val="#ppt_x"/>
                                          </p:val>
                                        </p:tav>
                                        <p:tav tm="100000">
                                          <p:val>
                                            <p:strVal val="#ppt_x"/>
                                          </p:val>
                                        </p:tav>
                                      </p:tavLst>
                                    </p:anim>
                                    <p:anim calcmode="lin" valueType="num">
                                      <p:cBhvr>
                                        <p:cTn id="159" dur="1000" fill="hold"/>
                                        <p:tgtEl>
                                          <p:spTgt spid="55"/>
                                        </p:tgtEl>
                                        <p:attrNameLst>
                                          <p:attrName>ppt_y</p:attrName>
                                        </p:attrNameLst>
                                      </p:cBhvr>
                                      <p:tavLst>
                                        <p:tav tm="0">
                                          <p:val>
                                            <p:strVal val="#ppt_y+.1"/>
                                          </p:val>
                                        </p:tav>
                                        <p:tav tm="100000">
                                          <p:val>
                                            <p:strVal val="#ppt_y"/>
                                          </p:val>
                                        </p:tav>
                                      </p:tavLst>
                                    </p:anim>
                                  </p:childTnLst>
                                </p:cTn>
                              </p:par>
                            </p:childTnLst>
                          </p:cTn>
                        </p:par>
                        <p:par>
                          <p:cTn id="160" fill="hold">
                            <p:stCondLst>
                              <p:cond delay="12000"/>
                            </p:stCondLst>
                            <p:childTnLst>
                              <p:par>
                                <p:cTn id="161" presetID="22" presetClass="entr" presetSubtype="1" fill="hold" grpId="0" nodeType="afterEffect">
                                  <p:stCondLst>
                                    <p:cond delay="0"/>
                                  </p:stCondLst>
                                  <p:childTnLst>
                                    <p:set>
                                      <p:cBhvr>
                                        <p:cTn id="162" dur="1" fill="hold">
                                          <p:stCondLst>
                                            <p:cond delay="0"/>
                                          </p:stCondLst>
                                        </p:cTn>
                                        <p:tgtEl>
                                          <p:spTgt spid="141"/>
                                        </p:tgtEl>
                                        <p:attrNameLst>
                                          <p:attrName>style.visibility</p:attrName>
                                        </p:attrNameLst>
                                      </p:cBhvr>
                                      <p:to>
                                        <p:strVal val="visible"/>
                                      </p:to>
                                    </p:set>
                                    <p:animEffect transition="in" filter="wipe(up)">
                                      <p:cBhvr>
                                        <p:cTn id="163" dur="10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15" grpId="0" animBg="1"/>
      <p:bldP spid="17" grpId="0" animBg="1"/>
      <p:bldP spid="18" grpId="0" animBg="1"/>
      <p:bldP spid="33" grpId="0"/>
      <p:bldP spid="34" grpId="0"/>
      <p:bldP spid="35" grpId="0" animBg="1"/>
      <p:bldP spid="36" grpId="0" animBg="1"/>
      <p:bldP spid="37" grpId="0" animBg="1"/>
      <p:bldP spid="41" grpId="0"/>
      <p:bldP spid="42" grpId="0" animBg="1"/>
      <p:bldP spid="43" grpId="0" animBg="1"/>
      <p:bldP spid="44" grpId="0" animBg="1"/>
      <p:bldP spid="48" grpId="0"/>
      <p:bldP spid="49" grpId="0" animBg="1"/>
      <p:bldP spid="50" grpId="0" animBg="1"/>
      <p:bldP spid="51" grpId="0" animBg="1"/>
      <p:bldP spid="55" grpId="0"/>
      <p:bldP spid="139" grpId="0"/>
      <p:bldP spid="140" grpId="0"/>
      <p:bldP spid="141"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 03</a:t>
            </a:r>
          </a:p>
          <a:p>
            <a:pPr algn="r" defTabSz="1219170">
              <a:spcBef>
                <a:spcPct val="20000"/>
              </a:spcBef>
              <a:defRPr/>
            </a:pPr>
            <a:endParaRPr lang="en-US" sz="200" b="1" dirty="0">
              <a:solidFill>
                <a:srgbClr val="5C7089"/>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2869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5C70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8DA1B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5B5B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EF3425"/>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lgn="ctr"/>
            <a:r>
              <a:rPr lang="en-US" dirty="0">
                <a:solidFill>
                  <a:srgbClr val="4D4D4D"/>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F3425"/>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44546B"/>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5C7089"/>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72869F"/>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8" name="Freeform 17"/>
          <p:cNvSpPr/>
          <p:nvPr/>
        </p:nvSpPr>
        <p:spPr>
          <a:xfrm>
            <a:off x="3901440" y="1889093"/>
            <a:ext cx="2174549" cy="2174236"/>
          </a:xfrm>
          <a:custGeom>
            <a:avLst/>
            <a:gdLst>
              <a:gd name="connsiteX0" fmla="*/ 2165353 w 2174549"/>
              <a:gd name="connsiteY0" fmla="*/ 0 h 2174236"/>
              <a:gd name="connsiteX1" fmla="*/ 2174549 w 2174549"/>
              <a:gd name="connsiteY1" fmla="*/ 465 h 2174236"/>
              <a:gd name="connsiteX2" fmla="*/ 2174549 w 2174549"/>
              <a:gd name="connsiteY2" fmla="*/ 1499610 h 2174236"/>
              <a:gd name="connsiteX3" fmla="*/ 1500591 w 2174549"/>
              <a:gd name="connsiteY3" fmla="*/ 2174236 h 2174236"/>
              <a:gd name="connsiteX4" fmla="*/ 449 w 2174549"/>
              <a:gd name="connsiteY4" fmla="*/ 2174236 h 2174236"/>
              <a:gd name="connsiteX5" fmla="*/ 0 w 2174549"/>
              <a:gd name="connsiteY5" fmla="*/ 2165353 h 2174236"/>
              <a:gd name="connsiteX6" fmla="*/ 2165353 w 2174549"/>
              <a:gd name="connsiteY6" fmla="*/ 0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4549" h="2174236">
                <a:moveTo>
                  <a:pt x="2165353" y="0"/>
                </a:moveTo>
                <a:lnTo>
                  <a:pt x="2174549" y="465"/>
                </a:lnTo>
                <a:lnTo>
                  <a:pt x="2174549" y="1499610"/>
                </a:lnTo>
                <a:lnTo>
                  <a:pt x="1500591" y="2174236"/>
                </a:lnTo>
                <a:lnTo>
                  <a:pt x="449" y="2174236"/>
                </a:lnTo>
                <a:lnTo>
                  <a:pt x="0" y="2165353"/>
                </a:lnTo>
                <a:cubicBezTo>
                  <a:pt x="0" y="969461"/>
                  <a:pt x="969462" y="0"/>
                  <a:pt x="2165353" y="0"/>
                </a:cubicBezTo>
                <a:close/>
              </a:path>
            </a:pathLst>
          </a:cu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p:cNvSpPr/>
          <p:nvPr/>
        </p:nvSpPr>
        <p:spPr>
          <a:xfrm rot="5400000">
            <a:off x="6116168" y="1897712"/>
            <a:ext cx="2174548" cy="2174236"/>
          </a:xfrm>
          <a:custGeom>
            <a:avLst/>
            <a:gdLst>
              <a:gd name="connsiteX0" fmla="*/ 0 w 2174548"/>
              <a:gd name="connsiteY0" fmla="*/ 2165353 h 2174236"/>
              <a:gd name="connsiteX1" fmla="*/ 2165352 w 2174548"/>
              <a:gd name="connsiteY1" fmla="*/ 0 h 2174236"/>
              <a:gd name="connsiteX2" fmla="*/ 2174548 w 2174548"/>
              <a:gd name="connsiteY2" fmla="*/ 465 h 2174236"/>
              <a:gd name="connsiteX3" fmla="*/ 2174548 w 2174548"/>
              <a:gd name="connsiteY3" fmla="*/ 1502068 h 2174236"/>
              <a:gd name="connsiteX4" fmla="*/ 1503044 w 2174548"/>
              <a:gd name="connsiteY4" fmla="*/ 2174236 h 2174236"/>
              <a:gd name="connsiteX5" fmla="*/ 449 w 2174548"/>
              <a:gd name="connsiteY5" fmla="*/ 2174236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8" h="2174236">
                <a:moveTo>
                  <a:pt x="0" y="2165353"/>
                </a:moveTo>
                <a:cubicBezTo>
                  <a:pt x="0" y="969461"/>
                  <a:pt x="969461" y="0"/>
                  <a:pt x="2165352" y="0"/>
                </a:cubicBezTo>
                <a:lnTo>
                  <a:pt x="2174548" y="465"/>
                </a:lnTo>
                <a:lnTo>
                  <a:pt x="2174548" y="1502068"/>
                </a:lnTo>
                <a:lnTo>
                  <a:pt x="1503044" y="2174236"/>
                </a:lnTo>
                <a:lnTo>
                  <a:pt x="449" y="2174236"/>
                </a:lnTo>
                <a:close/>
              </a:path>
            </a:pathLst>
          </a:custGeom>
          <a:solidFill>
            <a:srgbClr val="44546B"/>
          </a:solidFill>
          <a:ln w="635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p:cNvSpPr/>
          <p:nvPr/>
        </p:nvSpPr>
        <p:spPr>
          <a:xfrm rot="16200000">
            <a:off x="3901439" y="4101477"/>
            <a:ext cx="2174548" cy="2174236"/>
          </a:xfrm>
          <a:custGeom>
            <a:avLst/>
            <a:gdLst>
              <a:gd name="connsiteX0" fmla="*/ 2174548 w 2174548"/>
              <a:gd name="connsiteY0" fmla="*/ 465 h 2174236"/>
              <a:gd name="connsiteX1" fmla="*/ 2174548 w 2174548"/>
              <a:gd name="connsiteY1" fmla="*/ 1503736 h 2174236"/>
              <a:gd name="connsiteX2" fmla="*/ 1504711 w 2174548"/>
              <a:gd name="connsiteY2" fmla="*/ 2174236 h 2174236"/>
              <a:gd name="connsiteX3" fmla="*/ 449 w 2174548"/>
              <a:gd name="connsiteY3" fmla="*/ 2174236 h 2174236"/>
              <a:gd name="connsiteX4" fmla="*/ 0 w 2174548"/>
              <a:gd name="connsiteY4" fmla="*/ 2165353 h 2174236"/>
              <a:gd name="connsiteX5" fmla="*/ 2165352 w 2174548"/>
              <a:gd name="connsiteY5" fmla="*/ 0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8" h="2174236">
                <a:moveTo>
                  <a:pt x="2174548" y="465"/>
                </a:moveTo>
                <a:lnTo>
                  <a:pt x="2174548" y="1503736"/>
                </a:lnTo>
                <a:lnTo>
                  <a:pt x="1504711" y="2174236"/>
                </a:lnTo>
                <a:lnTo>
                  <a:pt x="449" y="2174236"/>
                </a:lnTo>
                <a:lnTo>
                  <a:pt x="0" y="2165353"/>
                </a:lnTo>
                <a:cubicBezTo>
                  <a:pt x="0" y="969461"/>
                  <a:pt x="969461" y="0"/>
                  <a:pt x="2165352" y="0"/>
                </a:cubicBezTo>
                <a:close/>
              </a:path>
            </a:pathLst>
          </a:custGeom>
          <a:solidFill>
            <a:srgbClr val="72869F"/>
          </a:solidFill>
          <a:ln w="6350">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23"/>
          <p:cNvSpPr/>
          <p:nvPr/>
        </p:nvSpPr>
        <p:spPr>
          <a:xfrm rot="10800000">
            <a:off x="6116011" y="4112391"/>
            <a:ext cx="2174549" cy="2174236"/>
          </a:xfrm>
          <a:custGeom>
            <a:avLst/>
            <a:gdLst>
              <a:gd name="connsiteX0" fmla="*/ 1505027 w 2174549"/>
              <a:gd name="connsiteY0" fmla="*/ 2174236 h 2174236"/>
              <a:gd name="connsiteX1" fmla="*/ 449 w 2174549"/>
              <a:gd name="connsiteY1" fmla="*/ 2174236 h 2174236"/>
              <a:gd name="connsiteX2" fmla="*/ 0 w 2174549"/>
              <a:gd name="connsiteY2" fmla="*/ 2165353 h 2174236"/>
              <a:gd name="connsiteX3" fmla="*/ 2165353 w 2174549"/>
              <a:gd name="connsiteY3" fmla="*/ 0 h 2174236"/>
              <a:gd name="connsiteX4" fmla="*/ 2174549 w 2174549"/>
              <a:gd name="connsiteY4" fmla="*/ 465 h 2174236"/>
              <a:gd name="connsiteX5" fmla="*/ 2174549 w 2174549"/>
              <a:gd name="connsiteY5" fmla="*/ 1504051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9" h="2174236">
                <a:moveTo>
                  <a:pt x="1505027" y="2174236"/>
                </a:moveTo>
                <a:lnTo>
                  <a:pt x="449" y="2174236"/>
                </a:lnTo>
                <a:lnTo>
                  <a:pt x="0" y="2165353"/>
                </a:lnTo>
                <a:cubicBezTo>
                  <a:pt x="0" y="969461"/>
                  <a:pt x="969462" y="0"/>
                  <a:pt x="2165353" y="0"/>
                </a:cubicBezTo>
                <a:lnTo>
                  <a:pt x="2174549" y="465"/>
                </a:lnTo>
                <a:lnTo>
                  <a:pt x="2174549" y="1504051"/>
                </a:lnTo>
                <a:close/>
              </a:path>
            </a:pathLst>
          </a:custGeom>
          <a:solidFill>
            <a:srgbClr val="5C7089"/>
          </a:solidFill>
          <a:ln w="6350">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Oval 24"/>
          <p:cNvSpPr>
            <a:spLocks noChangeAspect="1"/>
          </p:cNvSpPr>
          <p:nvPr/>
        </p:nvSpPr>
        <p:spPr>
          <a:xfrm>
            <a:off x="4073031" y="2328011"/>
            <a:ext cx="731520" cy="731520"/>
          </a:xfrm>
          <a:prstGeom prst="ellipse">
            <a:avLst/>
          </a:prstGeom>
          <a:solidFill>
            <a:srgbClr val="FFFF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S</a:t>
            </a:r>
          </a:p>
        </p:txBody>
      </p:sp>
      <p:sp>
        <p:nvSpPr>
          <p:cNvPr id="26" name="Oval 25"/>
          <p:cNvSpPr>
            <a:spLocks noChangeAspect="1"/>
          </p:cNvSpPr>
          <p:nvPr/>
        </p:nvSpPr>
        <p:spPr>
          <a:xfrm>
            <a:off x="7463483" y="2328011"/>
            <a:ext cx="731520" cy="731520"/>
          </a:xfrm>
          <a:prstGeom prst="ellipse">
            <a:avLst/>
          </a:prstGeom>
          <a:solidFill>
            <a:srgbClr val="FFFFF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W</a:t>
            </a:r>
          </a:p>
        </p:txBody>
      </p:sp>
      <p:sp>
        <p:nvSpPr>
          <p:cNvPr id="27" name="Oval 26"/>
          <p:cNvSpPr>
            <a:spLocks noChangeAspect="1"/>
          </p:cNvSpPr>
          <p:nvPr/>
        </p:nvSpPr>
        <p:spPr>
          <a:xfrm>
            <a:off x="4073031" y="5089525"/>
            <a:ext cx="731520" cy="731520"/>
          </a:xfrm>
          <a:prstGeom prst="ellipse">
            <a:avLst/>
          </a:prstGeom>
          <a:solidFill>
            <a:srgbClr val="FFFFF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T</a:t>
            </a:r>
          </a:p>
        </p:txBody>
      </p:sp>
      <p:sp>
        <p:nvSpPr>
          <p:cNvPr id="28" name="Oval 27"/>
          <p:cNvSpPr>
            <a:spLocks noChangeAspect="1"/>
          </p:cNvSpPr>
          <p:nvPr/>
        </p:nvSpPr>
        <p:spPr>
          <a:xfrm>
            <a:off x="7463483" y="5089525"/>
            <a:ext cx="731520" cy="731520"/>
          </a:xfrm>
          <a:prstGeom prst="ellipse">
            <a:avLst/>
          </a:prstGeom>
          <a:solidFill>
            <a:srgbClr val="FFFFF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O</a:t>
            </a:r>
          </a:p>
        </p:txBody>
      </p:sp>
      <p:sp>
        <p:nvSpPr>
          <p:cNvPr id="4" name="TextBox 3"/>
          <p:cNvSpPr txBox="1"/>
          <p:nvPr/>
        </p:nvSpPr>
        <p:spPr>
          <a:xfrm>
            <a:off x="4804551" y="2944989"/>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91%</a:t>
            </a:r>
          </a:p>
        </p:txBody>
      </p:sp>
      <p:sp>
        <p:nvSpPr>
          <p:cNvPr id="29" name="TextBox 28"/>
          <p:cNvSpPr txBox="1"/>
          <p:nvPr/>
        </p:nvSpPr>
        <p:spPr>
          <a:xfrm>
            <a:off x="6618564" y="2907230"/>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24%</a:t>
            </a:r>
          </a:p>
        </p:txBody>
      </p:sp>
      <p:sp>
        <p:nvSpPr>
          <p:cNvPr id="30" name="TextBox 29"/>
          <p:cNvSpPr txBox="1"/>
          <p:nvPr/>
        </p:nvSpPr>
        <p:spPr>
          <a:xfrm>
            <a:off x="4832214" y="4566305"/>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33%</a:t>
            </a:r>
          </a:p>
        </p:txBody>
      </p:sp>
      <p:sp>
        <p:nvSpPr>
          <p:cNvPr id="31" name="TextBox 30"/>
          <p:cNvSpPr txBox="1"/>
          <p:nvPr/>
        </p:nvSpPr>
        <p:spPr>
          <a:xfrm>
            <a:off x="6619231" y="4665374"/>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32" name="Text Placeholder 3"/>
          <p:cNvSpPr txBox="1">
            <a:spLocks/>
          </p:cNvSpPr>
          <p:nvPr/>
        </p:nvSpPr>
        <p:spPr>
          <a:xfrm>
            <a:off x="419617" y="1929326"/>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EF3425"/>
                </a:solidFill>
                <a:latin typeface="Bernard MT Condensed" panose="02050806060905020404" pitchFamily="18" charset="0"/>
              </a:rPr>
              <a:t>STRENGTH</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3" name="Text Placeholder 3"/>
          <p:cNvSpPr txBox="1">
            <a:spLocks/>
          </p:cNvSpPr>
          <p:nvPr/>
        </p:nvSpPr>
        <p:spPr>
          <a:xfrm>
            <a:off x="8677806" y="2096891"/>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44546B"/>
                </a:solidFill>
                <a:latin typeface="Bernard MT Condensed" panose="02050806060905020404" pitchFamily="18" charset="0"/>
              </a:rPr>
              <a:t>WEAKNESS</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4" name="Text Placeholder 3"/>
          <p:cNvSpPr txBox="1">
            <a:spLocks/>
          </p:cNvSpPr>
          <p:nvPr/>
        </p:nvSpPr>
        <p:spPr>
          <a:xfrm>
            <a:off x="8732520" y="4207948"/>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5C7089"/>
                </a:solidFill>
                <a:latin typeface="Bernard MT Condensed" panose="02050806060905020404" pitchFamily="18" charset="0"/>
              </a:rPr>
              <a:t>OPPORTUNITIES</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5" name="Text Placeholder 3"/>
          <p:cNvSpPr txBox="1">
            <a:spLocks/>
          </p:cNvSpPr>
          <p:nvPr/>
        </p:nvSpPr>
        <p:spPr>
          <a:xfrm>
            <a:off x="745246" y="4319532"/>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72869F"/>
                </a:solidFill>
                <a:latin typeface="Bernard MT Condensed" panose="02050806060905020404" pitchFamily="18" charset="0"/>
              </a:rPr>
              <a:t>THREAT</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21" name="TextBox 20">
            <a:extLst>
              <a:ext uri="{FF2B5EF4-FFF2-40B4-BE49-F238E27FC236}">
                <a16:creationId xmlns:a16="http://schemas.microsoft.com/office/drawing/2014/main" id="{CC3CC116-57FF-4EE2-ABC4-1750E04C21BC}"/>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825316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18" presetClass="entr" presetSubtype="9"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strips(upLeft)">
                                      <p:cBhvr>
                                        <p:cTn id="11" dur="1000"/>
                                        <p:tgtEl>
                                          <p:spTgt spid="18"/>
                                        </p:tgtEl>
                                      </p:cBhvr>
                                    </p:animEffect>
                                  </p:childTnLst>
                                </p:cTn>
                              </p:par>
                              <p:par>
                                <p:cTn id="12" presetID="18" presetClass="entr" presetSubtype="3" fill="hold" grpId="0" nodeType="with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trips(upRight)">
                                      <p:cBhvr>
                                        <p:cTn id="14" dur="1000"/>
                                        <p:tgtEl>
                                          <p:spTgt spid="20"/>
                                        </p:tgtEl>
                                      </p:cBhvr>
                                    </p:animEffect>
                                  </p:childTnLst>
                                </p:cTn>
                              </p:par>
                              <p:par>
                                <p:cTn id="15" presetID="18" presetClass="entr" presetSubtype="6"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strips(downRight)">
                                      <p:cBhvr>
                                        <p:cTn id="17" dur="1000"/>
                                        <p:tgtEl>
                                          <p:spTgt spid="24"/>
                                        </p:tgtEl>
                                      </p:cBhvr>
                                    </p:animEffect>
                                  </p:childTnLst>
                                </p:cTn>
                              </p:par>
                              <p:par>
                                <p:cTn id="18" presetID="18" presetClass="entr" presetSubtype="12" fill="hold" grpId="0" nodeType="with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strips(downLeft)">
                                      <p:cBhvr>
                                        <p:cTn id="20" dur="1000"/>
                                        <p:tgtEl>
                                          <p:spTgt spid="22"/>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fltVal val="0"/>
                                          </p:val>
                                        </p:tav>
                                        <p:tav tm="100000">
                                          <p:val>
                                            <p:strVal val="#ppt_h"/>
                                          </p:val>
                                        </p:tav>
                                      </p:tavLst>
                                    </p:anim>
                                    <p:animEffect transition="in" filter="fade">
                                      <p:cBhvr>
                                        <p:cTn id="26" dur="500"/>
                                        <p:tgtEl>
                                          <p:spTgt spid="4"/>
                                        </p:tgtEl>
                                      </p:cBhvr>
                                    </p:animEffect>
                                  </p:childTnLst>
                                </p:cTn>
                              </p:par>
                            </p:childTnLst>
                          </p:cTn>
                        </p:par>
                        <p:par>
                          <p:cTn id="27" fill="hold">
                            <p:stCondLst>
                              <p:cond delay="2500"/>
                            </p:stCondLst>
                            <p:childTnLst>
                              <p:par>
                                <p:cTn id="28" presetID="53" presetClass="entr" presetSubtype="528" fill="hold" grpId="0" nodeType="afterEffect">
                                  <p:stCondLst>
                                    <p:cond delay="0"/>
                                  </p:stCondLst>
                                  <p:childTnLst>
                                    <p:set>
                                      <p:cBhvr>
                                        <p:cTn id="29" dur="1" fill="hold">
                                          <p:stCondLst>
                                            <p:cond delay="0"/>
                                          </p:stCondLst>
                                        </p:cTn>
                                        <p:tgtEl>
                                          <p:spTgt spid="25"/>
                                        </p:tgtEl>
                                        <p:attrNameLst>
                                          <p:attrName>style.visibility</p:attrName>
                                        </p:attrNameLst>
                                      </p:cBhvr>
                                      <p:to>
                                        <p:strVal val="visible"/>
                                      </p:to>
                                    </p:set>
                                    <p:anim calcmode="lin" valueType="num">
                                      <p:cBhvr>
                                        <p:cTn id="30" dur="500" fill="hold"/>
                                        <p:tgtEl>
                                          <p:spTgt spid="25"/>
                                        </p:tgtEl>
                                        <p:attrNameLst>
                                          <p:attrName>ppt_w</p:attrName>
                                        </p:attrNameLst>
                                      </p:cBhvr>
                                      <p:tavLst>
                                        <p:tav tm="0">
                                          <p:val>
                                            <p:fltVal val="0"/>
                                          </p:val>
                                        </p:tav>
                                        <p:tav tm="100000">
                                          <p:val>
                                            <p:strVal val="#ppt_w"/>
                                          </p:val>
                                        </p:tav>
                                      </p:tavLst>
                                    </p:anim>
                                    <p:anim calcmode="lin" valueType="num">
                                      <p:cBhvr>
                                        <p:cTn id="31" dur="500" fill="hold"/>
                                        <p:tgtEl>
                                          <p:spTgt spid="25"/>
                                        </p:tgtEl>
                                        <p:attrNameLst>
                                          <p:attrName>ppt_h</p:attrName>
                                        </p:attrNameLst>
                                      </p:cBhvr>
                                      <p:tavLst>
                                        <p:tav tm="0">
                                          <p:val>
                                            <p:fltVal val="0"/>
                                          </p:val>
                                        </p:tav>
                                        <p:tav tm="100000">
                                          <p:val>
                                            <p:strVal val="#ppt_h"/>
                                          </p:val>
                                        </p:tav>
                                      </p:tavLst>
                                    </p:anim>
                                    <p:animEffect transition="in" filter="fade">
                                      <p:cBhvr>
                                        <p:cTn id="32" dur="500"/>
                                        <p:tgtEl>
                                          <p:spTgt spid="25"/>
                                        </p:tgtEl>
                                      </p:cBhvr>
                                    </p:animEffect>
                                    <p:anim calcmode="lin" valueType="num">
                                      <p:cBhvr>
                                        <p:cTn id="33" dur="500" fill="hold"/>
                                        <p:tgtEl>
                                          <p:spTgt spid="25"/>
                                        </p:tgtEl>
                                        <p:attrNameLst>
                                          <p:attrName>ppt_x</p:attrName>
                                        </p:attrNameLst>
                                      </p:cBhvr>
                                      <p:tavLst>
                                        <p:tav tm="0">
                                          <p:val>
                                            <p:fltVal val="0.5"/>
                                          </p:val>
                                        </p:tav>
                                        <p:tav tm="100000">
                                          <p:val>
                                            <p:strVal val="#ppt_x"/>
                                          </p:val>
                                        </p:tav>
                                      </p:tavLst>
                                    </p:anim>
                                    <p:anim calcmode="lin" valueType="num">
                                      <p:cBhvr>
                                        <p:cTn id="34" dur="500" fill="hold"/>
                                        <p:tgtEl>
                                          <p:spTgt spid="25"/>
                                        </p:tgtEl>
                                        <p:attrNameLst>
                                          <p:attrName>ppt_y</p:attrName>
                                        </p:attrNameLst>
                                      </p:cBhvr>
                                      <p:tavLst>
                                        <p:tav tm="0">
                                          <p:val>
                                            <p:fltVal val="0.5"/>
                                          </p:val>
                                        </p:tav>
                                        <p:tav tm="100000">
                                          <p:val>
                                            <p:strVal val="#ppt_y"/>
                                          </p:val>
                                        </p:tav>
                                      </p:tavLst>
                                    </p:anim>
                                  </p:childTnLst>
                                </p:cTn>
                              </p:par>
                            </p:childTnLst>
                          </p:cTn>
                        </p:par>
                        <p:par>
                          <p:cTn id="35" fill="hold">
                            <p:stCondLst>
                              <p:cond delay="3000"/>
                            </p:stCondLst>
                            <p:childTnLst>
                              <p:par>
                                <p:cTn id="36" presetID="53" presetClass="entr" presetSubtype="528" fill="hold" grpId="0" nodeType="afterEffect">
                                  <p:stCondLst>
                                    <p:cond delay="0"/>
                                  </p:stCondLst>
                                  <p:childTnLst>
                                    <p:set>
                                      <p:cBhvr>
                                        <p:cTn id="37" dur="1" fill="hold">
                                          <p:stCondLst>
                                            <p:cond delay="0"/>
                                          </p:stCondLst>
                                        </p:cTn>
                                        <p:tgtEl>
                                          <p:spTgt spid="32"/>
                                        </p:tgtEl>
                                        <p:attrNameLst>
                                          <p:attrName>style.visibility</p:attrName>
                                        </p:attrNameLst>
                                      </p:cBhvr>
                                      <p:to>
                                        <p:strVal val="visible"/>
                                      </p:to>
                                    </p:set>
                                    <p:anim calcmode="lin" valueType="num">
                                      <p:cBhvr>
                                        <p:cTn id="38" dur="500" fill="hold"/>
                                        <p:tgtEl>
                                          <p:spTgt spid="32"/>
                                        </p:tgtEl>
                                        <p:attrNameLst>
                                          <p:attrName>ppt_w</p:attrName>
                                        </p:attrNameLst>
                                      </p:cBhvr>
                                      <p:tavLst>
                                        <p:tav tm="0">
                                          <p:val>
                                            <p:fltVal val="0"/>
                                          </p:val>
                                        </p:tav>
                                        <p:tav tm="100000">
                                          <p:val>
                                            <p:strVal val="#ppt_w"/>
                                          </p:val>
                                        </p:tav>
                                      </p:tavLst>
                                    </p:anim>
                                    <p:anim calcmode="lin" valueType="num">
                                      <p:cBhvr>
                                        <p:cTn id="39" dur="500" fill="hold"/>
                                        <p:tgtEl>
                                          <p:spTgt spid="32"/>
                                        </p:tgtEl>
                                        <p:attrNameLst>
                                          <p:attrName>ppt_h</p:attrName>
                                        </p:attrNameLst>
                                      </p:cBhvr>
                                      <p:tavLst>
                                        <p:tav tm="0">
                                          <p:val>
                                            <p:fltVal val="0"/>
                                          </p:val>
                                        </p:tav>
                                        <p:tav tm="100000">
                                          <p:val>
                                            <p:strVal val="#ppt_h"/>
                                          </p:val>
                                        </p:tav>
                                      </p:tavLst>
                                    </p:anim>
                                    <p:animEffect transition="in" filter="fade">
                                      <p:cBhvr>
                                        <p:cTn id="40" dur="500"/>
                                        <p:tgtEl>
                                          <p:spTgt spid="32"/>
                                        </p:tgtEl>
                                      </p:cBhvr>
                                    </p:animEffect>
                                    <p:anim calcmode="lin" valueType="num">
                                      <p:cBhvr>
                                        <p:cTn id="41" dur="500" fill="hold"/>
                                        <p:tgtEl>
                                          <p:spTgt spid="32"/>
                                        </p:tgtEl>
                                        <p:attrNameLst>
                                          <p:attrName>ppt_x</p:attrName>
                                        </p:attrNameLst>
                                      </p:cBhvr>
                                      <p:tavLst>
                                        <p:tav tm="0">
                                          <p:val>
                                            <p:fltVal val="0.5"/>
                                          </p:val>
                                        </p:tav>
                                        <p:tav tm="100000">
                                          <p:val>
                                            <p:strVal val="#ppt_x"/>
                                          </p:val>
                                        </p:tav>
                                      </p:tavLst>
                                    </p:anim>
                                    <p:anim calcmode="lin" valueType="num">
                                      <p:cBhvr>
                                        <p:cTn id="42" dur="500" fill="hold"/>
                                        <p:tgtEl>
                                          <p:spTgt spid="32"/>
                                        </p:tgtEl>
                                        <p:attrNameLst>
                                          <p:attrName>ppt_y</p:attrName>
                                        </p:attrNameLst>
                                      </p:cBhvr>
                                      <p:tavLst>
                                        <p:tav tm="0">
                                          <p:val>
                                            <p:fltVal val="0.5"/>
                                          </p:val>
                                        </p:tav>
                                        <p:tav tm="100000">
                                          <p:val>
                                            <p:strVal val="#ppt_y"/>
                                          </p:val>
                                        </p:tav>
                                      </p:tavLst>
                                    </p:anim>
                                  </p:childTnLst>
                                </p:cTn>
                              </p:par>
                            </p:childTnLst>
                          </p:cTn>
                        </p:par>
                        <p:par>
                          <p:cTn id="43" fill="hold">
                            <p:stCondLst>
                              <p:cond delay="3500"/>
                            </p:stCondLst>
                            <p:childTnLst>
                              <p:par>
                                <p:cTn id="44" presetID="53" presetClass="entr" presetSubtype="16" fill="hold" grpId="0" nodeType="afterEffect">
                                  <p:stCondLst>
                                    <p:cond delay="0"/>
                                  </p:stCondLst>
                                  <p:childTnLst>
                                    <p:set>
                                      <p:cBhvr>
                                        <p:cTn id="45" dur="1" fill="hold">
                                          <p:stCondLst>
                                            <p:cond delay="0"/>
                                          </p:stCondLst>
                                        </p:cTn>
                                        <p:tgtEl>
                                          <p:spTgt spid="29"/>
                                        </p:tgtEl>
                                        <p:attrNameLst>
                                          <p:attrName>style.visibility</p:attrName>
                                        </p:attrNameLst>
                                      </p:cBhvr>
                                      <p:to>
                                        <p:strVal val="visible"/>
                                      </p:to>
                                    </p:set>
                                    <p:anim calcmode="lin" valueType="num">
                                      <p:cBhvr>
                                        <p:cTn id="46" dur="500" fill="hold"/>
                                        <p:tgtEl>
                                          <p:spTgt spid="29"/>
                                        </p:tgtEl>
                                        <p:attrNameLst>
                                          <p:attrName>ppt_w</p:attrName>
                                        </p:attrNameLst>
                                      </p:cBhvr>
                                      <p:tavLst>
                                        <p:tav tm="0">
                                          <p:val>
                                            <p:fltVal val="0"/>
                                          </p:val>
                                        </p:tav>
                                        <p:tav tm="100000">
                                          <p:val>
                                            <p:strVal val="#ppt_w"/>
                                          </p:val>
                                        </p:tav>
                                      </p:tavLst>
                                    </p:anim>
                                    <p:anim calcmode="lin" valueType="num">
                                      <p:cBhvr>
                                        <p:cTn id="47" dur="500" fill="hold"/>
                                        <p:tgtEl>
                                          <p:spTgt spid="29"/>
                                        </p:tgtEl>
                                        <p:attrNameLst>
                                          <p:attrName>ppt_h</p:attrName>
                                        </p:attrNameLst>
                                      </p:cBhvr>
                                      <p:tavLst>
                                        <p:tav tm="0">
                                          <p:val>
                                            <p:fltVal val="0"/>
                                          </p:val>
                                        </p:tav>
                                        <p:tav tm="100000">
                                          <p:val>
                                            <p:strVal val="#ppt_h"/>
                                          </p:val>
                                        </p:tav>
                                      </p:tavLst>
                                    </p:anim>
                                    <p:animEffect transition="in" filter="fade">
                                      <p:cBhvr>
                                        <p:cTn id="48" dur="500"/>
                                        <p:tgtEl>
                                          <p:spTgt spid="29"/>
                                        </p:tgtEl>
                                      </p:cBhvr>
                                    </p:animEffect>
                                  </p:childTnLst>
                                </p:cTn>
                              </p:par>
                            </p:childTnLst>
                          </p:cTn>
                        </p:par>
                        <p:par>
                          <p:cTn id="49" fill="hold">
                            <p:stCondLst>
                              <p:cond delay="4000"/>
                            </p:stCondLst>
                            <p:childTnLst>
                              <p:par>
                                <p:cTn id="50" presetID="53" presetClass="entr" presetSubtype="528" fill="hold" grpId="0" nodeType="afterEffect">
                                  <p:stCondLst>
                                    <p:cond delay="0"/>
                                  </p:stCondLst>
                                  <p:childTnLst>
                                    <p:set>
                                      <p:cBhvr>
                                        <p:cTn id="51" dur="1" fill="hold">
                                          <p:stCondLst>
                                            <p:cond delay="0"/>
                                          </p:stCondLst>
                                        </p:cTn>
                                        <p:tgtEl>
                                          <p:spTgt spid="26"/>
                                        </p:tgtEl>
                                        <p:attrNameLst>
                                          <p:attrName>style.visibility</p:attrName>
                                        </p:attrNameLst>
                                      </p:cBhvr>
                                      <p:to>
                                        <p:strVal val="visible"/>
                                      </p:to>
                                    </p:set>
                                    <p:anim calcmode="lin" valueType="num">
                                      <p:cBhvr>
                                        <p:cTn id="52" dur="500" fill="hold"/>
                                        <p:tgtEl>
                                          <p:spTgt spid="26"/>
                                        </p:tgtEl>
                                        <p:attrNameLst>
                                          <p:attrName>ppt_w</p:attrName>
                                        </p:attrNameLst>
                                      </p:cBhvr>
                                      <p:tavLst>
                                        <p:tav tm="0">
                                          <p:val>
                                            <p:fltVal val="0"/>
                                          </p:val>
                                        </p:tav>
                                        <p:tav tm="100000">
                                          <p:val>
                                            <p:strVal val="#ppt_w"/>
                                          </p:val>
                                        </p:tav>
                                      </p:tavLst>
                                    </p:anim>
                                    <p:anim calcmode="lin" valueType="num">
                                      <p:cBhvr>
                                        <p:cTn id="53" dur="500" fill="hold"/>
                                        <p:tgtEl>
                                          <p:spTgt spid="26"/>
                                        </p:tgtEl>
                                        <p:attrNameLst>
                                          <p:attrName>ppt_h</p:attrName>
                                        </p:attrNameLst>
                                      </p:cBhvr>
                                      <p:tavLst>
                                        <p:tav tm="0">
                                          <p:val>
                                            <p:fltVal val="0"/>
                                          </p:val>
                                        </p:tav>
                                        <p:tav tm="100000">
                                          <p:val>
                                            <p:strVal val="#ppt_h"/>
                                          </p:val>
                                        </p:tav>
                                      </p:tavLst>
                                    </p:anim>
                                    <p:animEffect transition="in" filter="fade">
                                      <p:cBhvr>
                                        <p:cTn id="54" dur="500"/>
                                        <p:tgtEl>
                                          <p:spTgt spid="26"/>
                                        </p:tgtEl>
                                      </p:cBhvr>
                                    </p:animEffect>
                                    <p:anim calcmode="lin" valueType="num">
                                      <p:cBhvr>
                                        <p:cTn id="55" dur="500" fill="hold"/>
                                        <p:tgtEl>
                                          <p:spTgt spid="26"/>
                                        </p:tgtEl>
                                        <p:attrNameLst>
                                          <p:attrName>ppt_x</p:attrName>
                                        </p:attrNameLst>
                                      </p:cBhvr>
                                      <p:tavLst>
                                        <p:tav tm="0">
                                          <p:val>
                                            <p:fltVal val="0.5"/>
                                          </p:val>
                                        </p:tav>
                                        <p:tav tm="100000">
                                          <p:val>
                                            <p:strVal val="#ppt_x"/>
                                          </p:val>
                                        </p:tav>
                                      </p:tavLst>
                                    </p:anim>
                                    <p:anim calcmode="lin" valueType="num">
                                      <p:cBhvr>
                                        <p:cTn id="56" dur="500" fill="hold"/>
                                        <p:tgtEl>
                                          <p:spTgt spid="26"/>
                                        </p:tgtEl>
                                        <p:attrNameLst>
                                          <p:attrName>ppt_y</p:attrName>
                                        </p:attrNameLst>
                                      </p:cBhvr>
                                      <p:tavLst>
                                        <p:tav tm="0">
                                          <p:val>
                                            <p:fltVal val="0.5"/>
                                          </p:val>
                                        </p:tav>
                                        <p:tav tm="100000">
                                          <p:val>
                                            <p:strVal val="#ppt_y"/>
                                          </p:val>
                                        </p:tav>
                                      </p:tavLst>
                                    </p:anim>
                                  </p:childTnLst>
                                </p:cTn>
                              </p:par>
                            </p:childTnLst>
                          </p:cTn>
                        </p:par>
                        <p:par>
                          <p:cTn id="57" fill="hold">
                            <p:stCondLst>
                              <p:cond delay="4500"/>
                            </p:stCondLst>
                            <p:childTnLst>
                              <p:par>
                                <p:cTn id="58" presetID="53" presetClass="entr" presetSubtype="528" fill="hold" grpId="0" nodeType="afterEffect">
                                  <p:stCondLst>
                                    <p:cond delay="0"/>
                                  </p:stCondLst>
                                  <p:childTnLst>
                                    <p:set>
                                      <p:cBhvr>
                                        <p:cTn id="59" dur="1" fill="hold">
                                          <p:stCondLst>
                                            <p:cond delay="0"/>
                                          </p:stCondLst>
                                        </p:cTn>
                                        <p:tgtEl>
                                          <p:spTgt spid="33"/>
                                        </p:tgtEl>
                                        <p:attrNameLst>
                                          <p:attrName>style.visibility</p:attrName>
                                        </p:attrNameLst>
                                      </p:cBhvr>
                                      <p:to>
                                        <p:strVal val="visible"/>
                                      </p:to>
                                    </p:set>
                                    <p:anim calcmode="lin" valueType="num">
                                      <p:cBhvr>
                                        <p:cTn id="60" dur="500" fill="hold"/>
                                        <p:tgtEl>
                                          <p:spTgt spid="33"/>
                                        </p:tgtEl>
                                        <p:attrNameLst>
                                          <p:attrName>ppt_w</p:attrName>
                                        </p:attrNameLst>
                                      </p:cBhvr>
                                      <p:tavLst>
                                        <p:tav tm="0">
                                          <p:val>
                                            <p:fltVal val="0"/>
                                          </p:val>
                                        </p:tav>
                                        <p:tav tm="100000">
                                          <p:val>
                                            <p:strVal val="#ppt_w"/>
                                          </p:val>
                                        </p:tav>
                                      </p:tavLst>
                                    </p:anim>
                                    <p:anim calcmode="lin" valueType="num">
                                      <p:cBhvr>
                                        <p:cTn id="61" dur="500" fill="hold"/>
                                        <p:tgtEl>
                                          <p:spTgt spid="33"/>
                                        </p:tgtEl>
                                        <p:attrNameLst>
                                          <p:attrName>ppt_h</p:attrName>
                                        </p:attrNameLst>
                                      </p:cBhvr>
                                      <p:tavLst>
                                        <p:tav tm="0">
                                          <p:val>
                                            <p:fltVal val="0"/>
                                          </p:val>
                                        </p:tav>
                                        <p:tav tm="100000">
                                          <p:val>
                                            <p:strVal val="#ppt_h"/>
                                          </p:val>
                                        </p:tav>
                                      </p:tavLst>
                                    </p:anim>
                                    <p:animEffect transition="in" filter="fade">
                                      <p:cBhvr>
                                        <p:cTn id="62" dur="500"/>
                                        <p:tgtEl>
                                          <p:spTgt spid="33"/>
                                        </p:tgtEl>
                                      </p:cBhvr>
                                    </p:animEffect>
                                    <p:anim calcmode="lin" valueType="num">
                                      <p:cBhvr>
                                        <p:cTn id="63" dur="500" fill="hold"/>
                                        <p:tgtEl>
                                          <p:spTgt spid="33"/>
                                        </p:tgtEl>
                                        <p:attrNameLst>
                                          <p:attrName>ppt_x</p:attrName>
                                        </p:attrNameLst>
                                      </p:cBhvr>
                                      <p:tavLst>
                                        <p:tav tm="0">
                                          <p:val>
                                            <p:fltVal val="0.5"/>
                                          </p:val>
                                        </p:tav>
                                        <p:tav tm="100000">
                                          <p:val>
                                            <p:strVal val="#ppt_x"/>
                                          </p:val>
                                        </p:tav>
                                      </p:tavLst>
                                    </p:anim>
                                    <p:anim calcmode="lin" valueType="num">
                                      <p:cBhvr>
                                        <p:cTn id="64" dur="500" fill="hold"/>
                                        <p:tgtEl>
                                          <p:spTgt spid="33"/>
                                        </p:tgtEl>
                                        <p:attrNameLst>
                                          <p:attrName>ppt_y</p:attrName>
                                        </p:attrNameLst>
                                      </p:cBhvr>
                                      <p:tavLst>
                                        <p:tav tm="0">
                                          <p:val>
                                            <p:fltVal val="0.5"/>
                                          </p:val>
                                        </p:tav>
                                        <p:tav tm="100000">
                                          <p:val>
                                            <p:strVal val="#ppt_y"/>
                                          </p:val>
                                        </p:tav>
                                      </p:tavLst>
                                    </p:anim>
                                  </p:childTnLst>
                                </p:cTn>
                              </p:par>
                            </p:childTnLst>
                          </p:cTn>
                        </p:par>
                        <p:par>
                          <p:cTn id="65" fill="hold">
                            <p:stCondLst>
                              <p:cond delay="5000"/>
                            </p:stCondLst>
                            <p:childTnLst>
                              <p:par>
                                <p:cTn id="66" presetID="53" presetClass="entr" presetSubtype="16"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500" fill="hold"/>
                                        <p:tgtEl>
                                          <p:spTgt spid="31"/>
                                        </p:tgtEl>
                                        <p:attrNameLst>
                                          <p:attrName>ppt_w</p:attrName>
                                        </p:attrNameLst>
                                      </p:cBhvr>
                                      <p:tavLst>
                                        <p:tav tm="0">
                                          <p:val>
                                            <p:fltVal val="0"/>
                                          </p:val>
                                        </p:tav>
                                        <p:tav tm="100000">
                                          <p:val>
                                            <p:strVal val="#ppt_w"/>
                                          </p:val>
                                        </p:tav>
                                      </p:tavLst>
                                    </p:anim>
                                    <p:anim calcmode="lin" valueType="num">
                                      <p:cBhvr>
                                        <p:cTn id="69" dur="500" fill="hold"/>
                                        <p:tgtEl>
                                          <p:spTgt spid="31"/>
                                        </p:tgtEl>
                                        <p:attrNameLst>
                                          <p:attrName>ppt_h</p:attrName>
                                        </p:attrNameLst>
                                      </p:cBhvr>
                                      <p:tavLst>
                                        <p:tav tm="0">
                                          <p:val>
                                            <p:fltVal val="0"/>
                                          </p:val>
                                        </p:tav>
                                        <p:tav tm="100000">
                                          <p:val>
                                            <p:strVal val="#ppt_h"/>
                                          </p:val>
                                        </p:tav>
                                      </p:tavLst>
                                    </p:anim>
                                    <p:animEffect transition="in" filter="fade">
                                      <p:cBhvr>
                                        <p:cTn id="70" dur="500"/>
                                        <p:tgtEl>
                                          <p:spTgt spid="31"/>
                                        </p:tgtEl>
                                      </p:cBhvr>
                                    </p:animEffect>
                                  </p:childTnLst>
                                </p:cTn>
                              </p:par>
                            </p:childTnLst>
                          </p:cTn>
                        </p:par>
                        <p:par>
                          <p:cTn id="71" fill="hold">
                            <p:stCondLst>
                              <p:cond delay="5500"/>
                            </p:stCondLst>
                            <p:childTnLst>
                              <p:par>
                                <p:cTn id="72" presetID="53" presetClass="entr" presetSubtype="528" fill="hold" grpId="0" nodeType="afterEffect">
                                  <p:stCondLst>
                                    <p:cond delay="0"/>
                                  </p:stCondLst>
                                  <p:childTnLst>
                                    <p:set>
                                      <p:cBhvr>
                                        <p:cTn id="73" dur="1" fill="hold">
                                          <p:stCondLst>
                                            <p:cond delay="0"/>
                                          </p:stCondLst>
                                        </p:cTn>
                                        <p:tgtEl>
                                          <p:spTgt spid="28"/>
                                        </p:tgtEl>
                                        <p:attrNameLst>
                                          <p:attrName>style.visibility</p:attrName>
                                        </p:attrNameLst>
                                      </p:cBhvr>
                                      <p:to>
                                        <p:strVal val="visible"/>
                                      </p:to>
                                    </p:set>
                                    <p:anim calcmode="lin" valueType="num">
                                      <p:cBhvr>
                                        <p:cTn id="74" dur="500" fill="hold"/>
                                        <p:tgtEl>
                                          <p:spTgt spid="28"/>
                                        </p:tgtEl>
                                        <p:attrNameLst>
                                          <p:attrName>ppt_w</p:attrName>
                                        </p:attrNameLst>
                                      </p:cBhvr>
                                      <p:tavLst>
                                        <p:tav tm="0">
                                          <p:val>
                                            <p:fltVal val="0"/>
                                          </p:val>
                                        </p:tav>
                                        <p:tav tm="100000">
                                          <p:val>
                                            <p:strVal val="#ppt_w"/>
                                          </p:val>
                                        </p:tav>
                                      </p:tavLst>
                                    </p:anim>
                                    <p:anim calcmode="lin" valueType="num">
                                      <p:cBhvr>
                                        <p:cTn id="75" dur="500" fill="hold"/>
                                        <p:tgtEl>
                                          <p:spTgt spid="28"/>
                                        </p:tgtEl>
                                        <p:attrNameLst>
                                          <p:attrName>ppt_h</p:attrName>
                                        </p:attrNameLst>
                                      </p:cBhvr>
                                      <p:tavLst>
                                        <p:tav tm="0">
                                          <p:val>
                                            <p:fltVal val="0"/>
                                          </p:val>
                                        </p:tav>
                                        <p:tav tm="100000">
                                          <p:val>
                                            <p:strVal val="#ppt_h"/>
                                          </p:val>
                                        </p:tav>
                                      </p:tavLst>
                                    </p:anim>
                                    <p:animEffect transition="in" filter="fade">
                                      <p:cBhvr>
                                        <p:cTn id="76" dur="500"/>
                                        <p:tgtEl>
                                          <p:spTgt spid="28"/>
                                        </p:tgtEl>
                                      </p:cBhvr>
                                    </p:animEffect>
                                    <p:anim calcmode="lin" valueType="num">
                                      <p:cBhvr>
                                        <p:cTn id="77" dur="500" fill="hold"/>
                                        <p:tgtEl>
                                          <p:spTgt spid="28"/>
                                        </p:tgtEl>
                                        <p:attrNameLst>
                                          <p:attrName>ppt_x</p:attrName>
                                        </p:attrNameLst>
                                      </p:cBhvr>
                                      <p:tavLst>
                                        <p:tav tm="0">
                                          <p:val>
                                            <p:fltVal val="0.5"/>
                                          </p:val>
                                        </p:tav>
                                        <p:tav tm="100000">
                                          <p:val>
                                            <p:strVal val="#ppt_x"/>
                                          </p:val>
                                        </p:tav>
                                      </p:tavLst>
                                    </p:anim>
                                    <p:anim calcmode="lin" valueType="num">
                                      <p:cBhvr>
                                        <p:cTn id="78" dur="500" fill="hold"/>
                                        <p:tgtEl>
                                          <p:spTgt spid="28"/>
                                        </p:tgtEl>
                                        <p:attrNameLst>
                                          <p:attrName>ppt_y</p:attrName>
                                        </p:attrNameLst>
                                      </p:cBhvr>
                                      <p:tavLst>
                                        <p:tav tm="0">
                                          <p:val>
                                            <p:fltVal val="0.5"/>
                                          </p:val>
                                        </p:tav>
                                        <p:tav tm="100000">
                                          <p:val>
                                            <p:strVal val="#ppt_y"/>
                                          </p:val>
                                        </p:tav>
                                      </p:tavLst>
                                    </p:anim>
                                  </p:childTnLst>
                                </p:cTn>
                              </p:par>
                            </p:childTnLst>
                          </p:cTn>
                        </p:par>
                        <p:par>
                          <p:cTn id="79" fill="hold">
                            <p:stCondLst>
                              <p:cond delay="6000"/>
                            </p:stCondLst>
                            <p:childTnLst>
                              <p:par>
                                <p:cTn id="80" presetID="53" presetClass="entr" presetSubtype="528" fill="hold" grpId="0" nodeType="after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p:cTn id="82" dur="500" fill="hold"/>
                                        <p:tgtEl>
                                          <p:spTgt spid="34"/>
                                        </p:tgtEl>
                                        <p:attrNameLst>
                                          <p:attrName>ppt_w</p:attrName>
                                        </p:attrNameLst>
                                      </p:cBhvr>
                                      <p:tavLst>
                                        <p:tav tm="0">
                                          <p:val>
                                            <p:fltVal val="0"/>
                                          </p:val>
                                        </p:tav>
                                        <p:tav tm="100000">
                                          <p:val>
                                            <p:strVal val="#ppt_w"/>
                                          </p:val>
                                        </p:tav>
                                      </p:tavLst>
                                    </p:anim>
                                    <p:anim calcmode="lin" valueType="num">
                                      <p:cBhvr>
                                        <p:cTn id="83" dur="500" fill="hold"/>
                                        <p:tgtEl>
                                          <p:spTgt spid="34"/>
                                        </p:tgtEl>
                                        <p:attrNameLst>
                                          <p:attrName>ppt_h</p:attrName>
                                        </p:attrNameLst>
                                      </p:cBhvr>
                                      <p:tavLst>
                                        <p:tav tm="0">
                                          <p:val>
                                            <p:fltVal val="0"/>
                                          </p:val>
                                        </p:tav>
                                        <p:tav tm="100000">
                                          <p:val>
                                            <p:strVal val="#ppt_h"/>
                                          </p:val>
                                        </p:tav>
                                      </p:tavLst>
                                    </p:anim>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fltVal val="0.5"/>
                                          </p:val>
                                        </p:tav>
                                        <p:tav tm="100000">
                                          <p:val>
                                            <p:strVal val="#ppt_x"/>
                                          </p:val>
                                        </p:tav>
                                      </p:tavLst>
                                    </p:anim>
                                    <p:anim calcmode="lin" valueType="num">
                                      <p:cBhvr>
                                        <p:cTn id="86" dur="500" fill="hold"/>
                                        <p:tgtEl>
                                          <p:spTgt spid="34"/>
                                        </p:tgtEl>
                                        <p:attrNameLst>
                                          <p:attrName>ppt_y</p:attrName>
                                        </p:attrNameLst>
                                      </p:cBhvr>
                                      <p:tavLst>
                                        <p:tav tm="0">
                                          <p:val>
                                            <p:fltVal val="0.5"/>
                                          </p:val>
                                        </p:tav>
                                        <p:tav tm="100000">
                                          <p:val>
                                            <p:strVal val="#ppt_y"/>
                                          </p:val>
                                        </p:tav>
                                      </p:tavLst>
                                    </p:anim>
                                  </p:childTnLst>
                                </p:cTn>
                              </p:par>
                            </p:childTnLst>
                          </p:cTn>
                        </p:par>
                        <p:par>
                          <p:cTn id="87" fill="hold">
                            <p:stCondLst>
                              <p:cond delay="6500"/>
                            </p:stCondLst>
                            <p:childTnLst>
                              <p:par>
                                <p:cTn id="88" presetID="53" presetClass="entr" presetSubtype="16" fill="hold" grpId="0" nodeType="afterEffect">
                                  <p:stCondLst>
                                    <p:cond delay="0"/>
                                  </p:stCondLst>
                                  <p:childTnLst>
                                    <p:set>
                                      <p:cBhvr>
                                        <p:cTn id="89" dur="1" fill="hold">
                                          <p:stCondLst>
                                            <p:cond delay="0"/>
                                          </p:stCondLst>
                                        </p:cTn>
                                        <p:tgtEl>
                                          <p:spTgt spid="30"/>
                                        </p:tgtEl>
                                        <p:attrNameLst>
                                          <p:attrName>style.visibility</p:attrName>
                                        </p:attrNameLst>
                                      </p:cBhvr>
                                      <p:to>
                                        <p:strVal val="visible"/>
                                      </p:to>
                                    </p:set>
                                    <p:anim calcmode="lin" valueType="num">
                                      <p:cBhvr>
                                        <p:cTn id="90" dur="500" fill="hold"/>
                                        <p:tgtEl>
                                          <p:spTgt spid="30"/>
                                        </p:tgtEl>
                                        <p:attrNameLst>
                                          <p:attrName>ppt_w</p:attrName>
                                        </p:attrNameLst>
                                      </p:cBhvr>
                                      <p:tavLst>
                                        <p:tav tm="0">
                                          <p:val>
                                            <p:fltVal val="0"/>
                                          </p:val>
                                        </p:tav>
                                        <p:tav tm="100000">
                                          <p:val>
                                            <p:strVal val="#ppt_w"/>
                                          </p:val>
                                        </p:tav>
                                      </p:tavLst>
                                    </p:anim>
                                    <p:anim calcmode="lin" valueType="num">
                                      <p:cBhvr>
                                        <p:cTn id="91" dur="500" fill="hold"/>
                                        <p:tgtEl>
                                          <p:spTgt spid="30"/>
                                        </p:tgtEl>
                                        <p:attrNameLst>
                                          <p:attrName>ppt_h</p:attrName>
                                        </p:attrNameLst>
                                      </p:cBhvr>
                                      <p:tavLst>
                                        <p:tav tm="0">
                                          <p:val>
                                            <p:fltVal val="0"/>
                                          </p:val>
                                        </p:tav>
                                        <p:tav tm="100000">
                                          <p:val>
                                            <p:strVal val="#ppt_h"/>
                                          </p:val>
                                        </p:tav>
                                      </p:tavLst>
                                    </p:anim>
                                    <p:animEffect transition="in" filter="fade">
                                      <p:cBhvr>
                                        <p:cTn id="92" dur="500"/>
                                        <p:tgtEl>
                                          <p:spTgt spid="30"/>
                                        </p:tgtEl>
                                      </p:cBhvr>
                                    </p:animEffect>
                                  </p:childTnLst>
                                </p:cTn>
                              </p:par>
                            </p:childTnLst>
                          </p:cTn>
                        </p:par>
                        <p:par>
                          <p:cTn id="93" fill="hold">
                            <p:stCondLst>
                              <p:cond delay="7000"/>
                            </p:stCondLst>
                            <p:childTnLst>
                              <p:par>
                                <p:cTn id="94" presetID="53" presetClass="entr" presetSubtype="528"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p:cTn id="96" dur="500" fill="hold"/>
                                        <p:tgtEl>
                                          <p:spTgt spid="27"/>
                                        </p:tgtEl>
                                        <p:attrNameLst>
                                          <p:attrName>ppt_w</p:attrName>
                                        </p:attrNameLst>
                                      </p:cBhvr>
                                      <p:tavLst>
                                        <p:tav tm="0">
                                          <p:val>
                                            <p:fltVal val="0"/>
                                          </p:val>
                                        </p:tav>
                                        <p:tav tm="100000">
                                          <p:val>
                                            <p:strVal val="#ppt_w"/>
                                          </p:val>
                                        </p:tav>
                                      </p:tavLst>
                                    </p:anim>
                                    <p:anim calcmode="lin" valueType="num">
                                      <p:cBhvr>
                                        <p:cTn id="97" dur="500" fill="hold"/>
                                        <p:tgtEl>
                                          <p:spTgt spid="27"/>
                                        </p:tgtEl>
                                        <p:attrNameLst>
                                          <p:attrName>ppt_h</p:attrName>
                                        </p:attrNameLst>
                                      </p:cBhvr>
                                      <p:tavLst>
                                        <p:tav tm="0">
                                          <p:val>
                                            <p:fltVal val="0"/>
                                          </p:val>
                                        </p:tav>
                                        <p:tav tm="100000">
                                          <p:val>
                                            <p:strVal val="#ppt_h"/>
                                          </p:val>
                                        </p:tav>
                                      </p:tavLst>
                                    </p:anim>
                                    <p:animEffect transition="in" filter="fade">
                                      <p:cBhvr>
                                        <p:cTn id="98" dur="500"/>
                                        <p:tgtEl>
                                          <p:spTgt spid="27"/>
                                        </p:tgtEl>
                                      </p:cBhvr>
                                    </p:animEffect>
                                    <p:anim calcmode="lin" valueType="num">
                                      <p:cBhvr>
                                        <p:cTn id="99" dur="500" fill="hold"/>
                                        <p:tgtEl>
                                          <p:spTgt spid="27"/>
                                        </p:tgtEl>
                                        <p:attrNameLst>
                                          <p:attrName>ppt_x</p:attrName>
                                        </p:attrNameLst>
                                      </p:cBhvr>
                                      <p:tavLst>
                                        <p:tav tm="0">
                                          <p:val>
                                            <p:fltVal val="0.5"/>
                                          </p:val>
                                        </p:tav>
                                        <p:tav tm="100000">
                                          <p:val>
                                            <p:strVal val="#ppt_x"/>
                                          </p:val>
                                        </p:tav>
                                      </p:tavLst>
                                    </p:anim>
                                    <p:anim calcmode="lin" valueType="num">
                                      <p:cBhvr>
                                        <p:cTn id="100" dur="500" fill="hold"/>
                                        <p:tgtEl>
                                          <p:spTgt spid="27"/>
                                        </p:tgtEl>
                                        <p:attrNameLst>
                                          <p:attrName>ppt_y</p:attrName>
                                        </p:attrNameLst>
                                      </p:cBhvr>
                                      <p:tavLst>
                                        <p:tav tm="0">
                                          <p:val>
                                            <p:fltVal val="0.5"/>
                                          </p:val>
                                        </p:tav>
                                        <p:tav tm="100000">
                                          <p:val>
                                            <p:strVal val="#ppt_y"/>
                                          </p:val>
                                        </p:tav>
                                      </p:tavLst>
                                    </p:anim>
                                  </p:childTnLst>
                                </p:cTn>
                              </p:par>
                            </p:childTnLst>
                          </p:cTn>
                        </p:par>
                        <p:par>
                          <p:cTn id="101" fill="hold">
                            <p:stCondLst>
                              <p:cond delay="7500"/>
                            </p:stCondLst>
                            <p:childTnLst>
                              <p:par>
                                <p:cTn id="102" presetID="53" presetClass="entr" presetSubtype="528" fill="hold" grpId="0" nodeType="afterEffect">
                                  <p:stCondLst>
                                    <p:cond delay="0"/>
                                  </p:stCondLst>
                                  <p:childTnLst>
                                    <p:set>
                                      <p:cBhvr>
                                        <p:cTn id="103" dur="1" fill="hold">
                                          <p:stCondLst>
                                            <p:cond delay="0"/>
                                          </p:stCondLst>
                                        </p:cTn>
                                        <p:tgtEl>
                                          <p:spTgt spid="35"/>
                                        </p:tgtEl>
                                        <p:attrNameLst>
                                          <p:attrName>style.visibility</p:attrName>
                                        </p:attrNameLst>
                                      </p:cBhvr>
                                      <p:to>
                                        <p:strVal val="visible"/>
                                      </p:to>
                                    </p:set>
                                    <p:anim calcmode="lin" valueType="num">
                                      <p:cBhvr>
                                        <p:cTn id="104" dur="500" fill="hold"/>
                                        <p:tgtEl>
                                          <p:spTgt spid="35"/>
                                        </p:tgtEl>
                                        <p:attrNameLst>
                                          <p:attrName>ppt_w</p:attrName>
                                        </p:attrNameLst>
                                      </p:cBhvr>
                                      <p:tavLst>
                                        <p:tav tm="0">
                                          <p:val>
                                            <p:fltVal val="0"/>
                                          </p:val>
                                        </p:tav>
                                        <p:tav tm="100000">
                                          <p:val>
                                            <p:strVal val="#ppt_w"/>
                                          </p:val>
                                        </p:tav>
                                      </p:tavLst>
                                    </p:anim>
                                    <p:anim calcmode="lin" valueType="num">
                                      <p:cBhvr>
                                        <p:cTn id="105" dur="500" fill="hold"/>
                                        <p:tgtEl>
                                          <p:spTgt spid="35"/>
                                        </p:tgtEl>
                                        <p:attrNameLst>
                                          <p:attrName>ppt_h</p:attrName>
                                        </p:attrNameLst>
                                      </p:cBhvr>
                                      <p:tavLst>
                                        <p:tav tm="0">
                                          <p:val>
                                            <p:fltVal val="0"/>
                                          </p:val>
                                        </p:tav>
                                        <p:tav tm="100000">
                                          <p:val>
                                            <p:strVal val="#ppt_h"/>
                                          </p:val>
                                        </p:tav>
                                      </p:tavLst>
                                    </p:anim>
                                    <p:animEffect transition="in" filter="fade">
                                      <p:cBhvr>
                                        <p:cTn id="106" dur="500"/>
                                        <p:tgtEl>
                                          <p:spTgt spid="35"/>
                                        </p:tgtEl>
                                      </p:cBhvr>
                                    </p:animEffect>
                                    <p:anim calcmode="lin" valueType="num">
                                      <p:cBhvr>
                                        <p:cTn id="107" dur="500" fill="hold"/>
                                        <p:tgtEl>
                                          <p:spTgt spid="35"/>
                                        </p:tgtEl>
                                        <p:attrNameLst>
                                          <p:attrName>ppt_x</p:attrName>
                                        </p:attrNameLst>
                                      </p:cBhvr>
                                      <p:tavLst>
                                        <p:tav tm="0">
                                          <p:val>
                                            <p:fltVal val="0.5"/>
                                          </p:val>
                                        </p:tav>
                                        <p:tav tm="100000">
                                          <p:val>
                                            <p:strVal val="#ppt_x"/>
                                          </p:val>
                                        </p:tav>
                                      </p:tavLst>
                                    </p:anim>
                                    <p:anim calcmode="lin" valueType="num">
                                      <p:cBhvr>
                                        <p:cTn id="108"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animBg="1"/>
      <p:bldP spid="22" grpId="0" animBg="1"/>
      <p:bldP spid="24" grpId="0" animBg="1"/>
      <p:bldP spid="25" grpId="0" animBg="1"/>
      <p:bldP spid="26" grpId="0" animBg="1"/>
      <p:bldP spid="27" grpId="0" animBg="1"/>
      <p:bldP spid="28" grpId="0" animBg="1"/>
      <p:bldP spid="4" grpId="0"/>
      <p:bldP spid="29" grpId="0"/>
      <p:bldP spid="30" grpId="0"/>
      <p:bldP spid="31" grpId="0"/>
      <p:bldP spid="32" grpId="0"/>
      <p:bldP spid="33" grpId="0"/>
      <p:bldP spid="34" grpId="0"/>
      <p:bldP spid="35" grpId="0"/>
      <p:bldP spid="21"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2BB91325-FAE4-44F0-B4D5-7A067D31C177}"/>
              </a:ext>
            </a:extLst>
          </p:cNvPr>
          <p:cNvSpPr>
            <a:spLocks/>
          </p:cNvSpPr>
          <p:nvPr/>
        </p:nvSpPr>
        <p:spPr>
          <a:xfrm>
            <a:off x="595883" y="1655064"/>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645DE01D-E15D-43CA-82F7-96727F45C2A1}"/>
              </a:ext>
            </a:extLst>
          </p:cNvPr>
          <p:cNvSpPr>
            <a:spLocks/>
          </p:cNvSpPr>
          <p:nvPr/>
        </p:nvSpPr>
        <p:spPr>
          <a:xfrm>
            <a:off x="685800" y="1741933"/>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896CA1DE-83FD-458E-A252-1897DE848488}"/>
              </a:ext>
            </a:extLst>
          </p:cNvPr>
          <p:cNvSpPr>
            <a:spLocks noChangeAspect="1"/>
          </p:cNvSpPr>
          <p:nvPr/>
        </p:nvSpPr>
        <p:spPr>
          <a:xfrm>
            <a:off x="3749449" y="1741933"/>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79205F68-0F35-42FF-A135-5DD99C453126}"/>
              </a:ext>
            </a:extLst>
          </p:cNvPr>
          <p:cNvSpPr txBox="1"/>
          <p:nvPr/>
        </p:nvSpPr>
        <p:spPr>
          <a:xfrm>
            <a:off x="1213104" y="1839880"/>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20" name="Group 19">
            <a:extLst>
              <a:ext uri="{FF2B5EF4-FFF2-40B4-BE49-F238E27FC236}">
                <a16:creationId xmlns:a16="http://schemas.microsoft.com/office/drawing/2014/main" id="{5CFAA63D-8B49-4A11-AB03-CA441C2B1880}"/>
              </a:ext>
            </a:extLst>
          </p:cNvPr>
          <p:cNvGrpSpPr/>
          <p:nvPr/>
        </p:nvGrpSpPr>
        <p:grpSpPr>
          <a:xfrm>
            <a:off x="4156841" y="1741933"/>
            <a:ext cx="1709980" cy="1371601"/>
            <a:chOff x="6982337" y="1904999"/>
            <a:chExt cx="1709980" cy="1371601"/>
          </a:xfrm>
        </p:grpSpPr>
        <p:sp>
          <p:nvSpPr>
            <p:cNvPr id="13" name="Freeform: Shape 12">
              <a:extLst>
                <a:ext uri="{FF2B5EF4-FFF2-40B4-BE49-F238E27FC236}">
                  <a16:creationId xmlns:a16="http://schemas.microsoft.com/office/drawing/2014/main" id="{8B8E9AD4-10DF-410A-854A-4C1290908A20}"/>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7928B3D-BBD9-43DE-AFAC-6B6088C2937A}"/>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sp>
        <p:nvSpPr>
          <p:cNvPr id="21" name="TextBox 20">
            <a:extLst>
              <a:ext uri="{FF2B5EF4-FFF2-40B4-BE49-F238E27FC236}">
                <a16:creationId xmlns:a16="http://schemas.microsoft.com/office/drawing/2014/main" id="{3F933FA0-5EB8-4A20-A576-5D5095FCBD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2" name="Freeform: Shape 21">
            <a:extLst>
              <a:ext uri="{FF2B5EF4-FFF2-40B4-BE49-F238E27FC236}">
                <a16:creationId xmlns:a16="http://schemas.microsoft.com/office/drawing/2014/main" id="{7138040B-A885-485E-AD49-DF514760ADC6}"/>
              </a:ext>
            </a:extLst>
          </p:cNvPr>
          <p:cNvSpPr>
            <a:spLocks/>
          </p:cNvSpPr>
          <p:nvPr/>
        </p:nvSpPr>
        <p:spPr>
          <a:xfrm>
            <a:off x="6246877" y="1655064"/>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928D7408-5867-4E1D-BCFD-85707E0C18CC}"/>
              </a:ext>
            </a:extLst>
          </p:cNvPr>
          <p:cNvSpPr>
            <a:spLocks/>
          </p:cNvSpPr>
          <p:nvPr/>
        </p:nvSpPr>
        <p:spPr>
          <a:xfrm>
            <a:off x="6336794" y="1741933"/>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A5B1F416-58CC-4C49-9157-75E8856BE4A8}"/>
              </a:ext>
            </a:extLst>
          </p:cNvPr>
          <p:cNvSpPr>
            <a:spLocks noChangeAspect="1"/>
          </p:cNvSpPr>
          <p:nvPr/>
        </p:nvSpPr>
        <p:spPr>
          <a:xfrm>
            <a:off x="9400443" y="1741933"/>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E36904E2-AFC9-4911-B651-5BC925B80485}"/>
              </a:ext>
            </a:extLst>
          </p:cNvPr>
          <p:cNvSpPr txBox="1"/>
          <p:nvPr/>
        </p:nvSpPr>
        <p:spPr>
          <a:xfrm>
            <a:off x="6864098" y="1839880"/>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26" name="Group 25">
            <a:extLst>
              <a:ext uri="{FF2B5EF4-FFF2-40B4-BE49-F238E27FC236}">
                <a16:creationId xmlns:a16="http://schemas.microsoft.com/office/drawing/2014/main" id="{65550D27-D39D-4B4D-9659-02BC1E242496}"/>
              </a:ext>
            </a:extLst>
          </p:cNvPr>
          <p:cNvGrpSpPr/>
          <p:nvPr/>
        </p:nvGrpSpPr>
        <p:grpSpPr>
          <a:xfrm>
            <a:off x="9807835" y="1741933"/>
            <a:ext cx="1709980" cy="1371601"/>
            <a:chOff x="6982337" y="1904999"/>
            <a:chExt cx="1709980" cy="1371601"/>
          </a:xfrm>
        </p:grpSpPr>
        <p:sp>
          <p:nvSpPr>
            <p:cNvPr id="27" name="Freeform: Shape 26">
              <a:extLst>
                <a:ext uri="{FF2B5EF4-FFF2-40B4-BE49-F238E27FC236}">
                  <a16:creationId xmlns:a16="http://schemas.microsoft.com/office/drawing/2014/main" id="{16C52184-0672-4FB0-AD91-AF5538EDE6D7}"/>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1B2F596C-D49F-449C-885D-38D4DA6B1EBC}"/>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sp>
        <p:nvSpPr>
          <p:cNvPr id="29" name="Freeform: Shape 28">
            <a:extLst>
              <a:ext uri="{FF2B5EF4-FFF2-40B4-BE49-F238E27FC236}">
                <a16:creationId xmlns:a16="http://schemas.microsoft.com/office/drawing/2014/main" id="{7315B5D2-70D2-44AA-8840-2EAFC1197AFD}"/>
              </a:ext>
            </a:extLst>
          </p:cNvPr>
          <p:cNvSpPr>
            <a:spLocks/>
          </p:cNvSpPr>
          <p:nvPr/>
        </p:nvSpPr>
        <p:spPr>
          <a:xfrm>
            <a:off x="595883" y="337522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885A99C4-3956-46FE-98A9-66652118B664}"/>
              </a:ext>
            </a:extLst>
          </p:cNvPr>
          <p:cNvSpPr>
            <a:spLocks/>
          </p:cNvSpPr>
          <p:nvPr/>
        </p:nvSpPr>
        <p:spPr>
          <a:xfrm>
            <a:off x="685800" y="346209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B2A9CE2-005F-4C98-A44A-5016C615F701}"/>
              </a:ext>
            </a:extLst>
          </p:cNvPr>
          <p:cNvSpPr>
            <a:spLocks noChangeAspect="1"/>
          </p:cNvSpPr>
          <p:nvPr/>
        </p:nvSpPr>
        <p:spPr>
          <a:xfrm>
            <a:off x="3749449" y="346209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0475D1DB-332B-4238-8DA5-08EEDDD78499}"/>
              </a:ext>
            </a:extLst>
          </p:cNvPr>
          <p:cNvSpPr txBox="1"/>
          <p:nvPr/>
        </p:nvSpPr>
        <p:spPr>
          <a:xfrm>
            <a:off x="1213104" y="356003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33" name="Group 32">
            <a:extLst>
              <a:ext uri="{FF2B5EF4-FFF2-40B4-BE49-F238E27FC236}">
                <a16:creationId xmlns:a16="http://schemas.microsoft.com/office/drawing/2014/main" id="{61A30856-FBC3-4766-9979-26486E48C679}"/>
              </a:ext>
            </a:extLst>
          </p:cNvPr>
          <p:cNvGrpSpPr/>
          <p:nvPr/>
        </p:nvGrpSpPr>
        <p:grpSpPr>
          <a:xfrm>
            <a:off x="4156841" y="3462090"/>
            <a:ext cx="1709980" cy="1371601"/>
            <a:chOff x="6982337" y="1904999"/>
            <a:chExt cx="1709980" cy="1371601"/>
          </a:xfrm>
        </p:grpSpPr>
        <p:sp>
          <p:nvSpPr>
            <p:cNvPr id="34" name="Freeform: Shape 33">
              <a:extLst>
                <a:ext uri="{FF2B5EF4-FFF2-40B4-BE49-F238E27FC236}">
                  <a16:creationId xmlns:a16="http://schemas.microsoft.com/office/drawing/2014/main" id="{49D3594C-E99C-4515-8CD9-49348ACEB5AB}"/>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67CA9C0F-3127-4AAE-81BE-F8D188FD7A25}"/>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sp>
        <p:nvSpPr>
          <p:cNvPr id="36" name="Freeform: Shape 35">
            <a:extLst>
              <a:ext uri="{FF2B5EF4-FFF2-40B4-BE49-F238E27FC236}">
                <a16:creationId xmlns:a16="http://schemas.microsoft.com/office/drawing/2014/main" id="{256222C2-3930-460E-9A8D-322A6D9264A2}"/>
              </a:ext>
            </a:extLst>
          </p:cNvPr>
          <p:cNvSpPr>
            <a:spLocks/>
          </p:cNvSpPr>
          <p:nvPr/>
        </p:nvSpPr>
        <p:spPr>
          <a:xfrm>
            <a:off x="6246877" y="337522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050B3BE6-D478-4D1C-AD92-EA3CC5473DC1}"/>
              </a:ext>
            </a:extLst>
          </p:cNvPr>
          <p:cNvSpPr>
            <a:spLocks/>
          </p:cNvSpPr>
          <p:nvPr/>
        </p:nvSpPr>
        <p:spPr>
          <a:xfrm>
            <a:off x="6336794" y="346209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9397AF37-A000-4D68-8140-3AE527798176}"/>
              </a:ext>
            </a:extLst>
          </p:cNvPr>
          <p:cNvSpPr>
            <a:spLocks noChangeAspect="1"/>
          </p:cNvSpPr>
          <p:nvPr/>
        </p:nvSpPr>
        <p:spPr>
          <a:xfrm>
            <a:off x="9400443" y="346209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F331C58-593C-4774-ACC1-F7EE8A5CDFE4}"/>
              </a:ext>
            </a:extLst>
          </p:cNvPr>
          <p:cNvSpPr txBox="1"/>
          <p:nvPr/>
        </p:nvSpPr>
        <p:spPr>
          <a:xfrm>
            <a:off x="6864098" y="356003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40" name="Group 39">
            <a:extLst>
              <a:ext uri="{FF2B5EF4-FFF2-40B4-BE49-F238E27FC236}">
                <a16:creationId xmlns:a16="http://schemas.microsoft.com/office/drawing/2014/main" id="{1B56490E-6476-43F4-8E5C-6B6ACA5C808C}"/>
              </a:ext>
            </a:extLst>
          </p:cNvPr>
          <p:cNvGrpSpPr/>
          <p:nvPr/>
        </p:nvGrpSpPr>
        <p:grpSpPr>
          <a:xfrm>
            <a:off x="9807835" y="3462090"/>
            <a:ext cx="1709980" cy="1371601"/>
            <a:chOff x="6982337" y="1904999"/>
            <a:chExt cx="1709980" cy="1371601"/>
          </a:xfrm>
        </p:grpSpPr>
        <p:sp>
          <p:nvSpPr>
            <p:cNvPr id="41" name="Freeform: Shape 40">
              <a:extLst>
                <a:ext uri="{FF2B5EF4-FFF2-40B4-BE49-F238E27FC236}">
                  <a16:creationId xmlns:a16="http://schemas.microsoft.com/office/drawing/2014/main" id="{71D1A8EC-BC27-4C32-81D5-EE7F3A807B98}"/>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6D79E307-C75C-4933-9E7D-A8C7BF3ED46F}"/>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400" b="1" dirty="0">
                  <a:solidFill>
                    <a:schemeClr val="bg1"/>
                  </a:solidFill>
                </a:rPr>
                <a:t>OPTION</a:t>
              </a:r>
            </a:p>
          </p:txBody>
        </p:sp>
      </p:grpSp>
      <p:sp>
        <p:nvSpPr>
          <p:cNvPr id="43" name="Freeform: Shape 42">
            <a:extLst>
              <a:ext uri="{FF2B5EF4-FFF2-40B4-BE49-F238E27FC236}">
                <a16:creationId xmlns:a16="http://schemas.microsoft.com/office/drawing/2014/main" id="{5C63C925-E82D-45FB-8E6C-F4C8C48FC90D}"/>
              </a:ext>
            </a:extLst>
          </p:cNvPr>
          <p:cNvSpPr>
            <a:spLocks/>
          </p:cNvSpPr>
          <p:nvPr/>
        </p:nvSpPr>
        <p:spPr>
          <a:xfrm>
            <a:off x="595883" y="5105400"/>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D88AD353-A8A8-49D2-B28D-41D4B66683B4}"/>
              </a:ext>
            </a:extLst>
          </p:cNvPr>
          <p:cNvSpPr>
            <a:spLocks/>
          </p:cNvSpPr>
          <p:nvPr/>
        </p:nvSpPr>
        <p:spPr>
          <a:xfrm>
            <a:off x="685800" y="5192269"/>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27A608EF-29B8-4322-BA2B-BB51318C5680}"/>
              </a:ext>
            </a:extLst>
          </p:cNvPr>
          <p:cNvSpPr>
            <a:spLocks noChangeAspect="1"/>
          </p:cNvSpPr>
          <p:nvPr/>
        </p:nvSpPr>
        <p:spPr>
          <a:xfrm>
            <a:off x="3749449" y="5192269"/>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3358ADE-C850-428E-AD7B-0A66372852D2}"/>
              </a:ext>
            </a:extLst>
          </p:cNvPr>
          <p:cNvSpPr txBox="1"/>
          <p:nvPr/>
        </p:nvSpPr>
        <p:spPr>
          <a:xfrm>
            <a:off x="1213104" y="5290216"/>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47" name="Group 46">
            <a:extLst>
              <a:ext uri="{FF2B5EF4-FFF2-40B4-BE49-F238E27FC236}">
                <a16:creationId xmlns:a16="http://schemas.microsoft.com/office/drawing/2014/main" id="{CC0D9AA3-0B8D-4D67-BA33-FAFB80D45E98}"/>
              </a:ext>
            </a:extLst>
          </p:cNvPr>
          <p:cNvGrpSpPr/>
          <p:nvPr/>
        </p:nvGrpSpPr>
        <p:grpSpPr>
          <a:xfrm>
            <a:off x="4156841" y="5192269"/>
            <a:ext cx="1709980" cy="1371601"/>
            <a:chOff x="6982337" y="1904999"/>
            <a:chExt cx="1709980" cy="1371601"/>
          </a:xfrm>
        </p:grpSpPr>
        <p:sp>
          <p:nvSpPr>
            <p:cNvPr id="48" name="Freeform: Shape 47">
              <a:extLst>
                <a:ext uri="{FF2B5EF4-FFF2-40B4-BE49-F238E27FC236}">
                  <a16:creationId xmlns:a16="http://schemas.microsoft.com/office/drawing/2014/main" id="{9D9921FC-0276-4232-B05E-0A98E5A9B8E1}"/>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3260C03A-94A4-43EE-8282-77912CA2E7ED}"/>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05</a:t>
              </a:r>
            </a:p>
            <a:p>
              <a:pPr algn="ctr"/>
              <a:r>
                <a:rPr lang="en-US" sz="1400" b="1" dirty="0">
                  <a:solidFill>
                    <a:schemeClr val="bg1"/>
                  </a:solidFill>
                </a:rPr>
                <a:t>OPTION</a:t>
              </a:r>
            </a:p>
          </p:txBody>
        </p:sp>
      </p:grpSp>
      <p:sp>
        <p:nvSpPr>
          <p:cNvPr id="50" name="Freeform: Shape 49">
            <a:extLst>
              <a:ext uri="{FF2B5EF4-FFF2-40B4-BE49-F238E27FC236}">
                <a16:creationId xmlns:a16="http://schemas.microsoft.com/office/drawing/2014/main" id="{368DB30A-B6DB-4460-B27E-6A0E40E7593D}"/>
              </a:ext>
            </a:extLst>
          </p:cNvPr>
          <p:cNvSpPr>
            <a:spLocks/>
          </p:cNvSpPr>
          <p:nvPr/>
        </p:nvSpPr>
        <p:spPr>
          <a:xfrm>
            <a:off x="6246877" y="511533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E8B083B2-4627-443D-84F6-C380716633FF}"/>
              </a:ext>
            </a:extLst>
          </p:cNvPr>
          <p:cNvSpPr>
            <a:spLocks/>
          </p:cNvSpPr>
          <p:nvPr/>
        </p:nvSpPr>
        <p:spPr>
          <a:xfrm>
            <a:off x="6336794" y="520220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A29CFFB-81C1-4BD9-84F3-9D5E827F14E5}"/>
              </a:ext>
            </a:extLst>
          </p:cNvPr>
          <p:cNvSpPr>
            <a:spLocks noChangeAspect="1"/>
          </p:cNvSpPr>
          <p:nvPr/>
        </p:nvSpPr>
        <p:spPr>
          <a:xfrm>
            <a:off x="9400443" y="520220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389211C7-49D7-4115-9793-A6978CA63D14}"/>
              </a:ext>
            </a:extLst>
          </p:cNvPr>
          <p:cNvSpPr txBox="1"/>
          <p:nvPr/>
        </p:nvSpPr>
        <p:spPr>
          <a:xfrm>
            <a:off x="6864098" y="530014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54" name="Group 53">
            <a:extLst>
              <a:ext uri="{FF2B5EF4-FFF2-40B4-BE49-F238E27FC236}">
                <a16:creationId xmlns:a16="http://schemas.microsoft.com/office/drawing/2014/main" id="{5574D150-C787-4961-82E1-FEFADA8CF0E6}"/>
              </a:ext>
            </a:extLst>
          </p:cNvPr>
          <p:cNvGrpSpPr/>
          <p:nvPr/>
        </p:nvGrpSpPr>
        <p:grpSpPr>
          <a:xfrm>
            <a:off x="9807835" y="5202200"/>
            <a:ext cx="1709980" cy="1371601"/>
            <a:chOff x="6982337" y="1904999"/>
            <a:chExt cx="1709980" cy="1371601"/>
          </a:xfrm>
        </p:grpSpPr>
        <p:sp>
          <p:nvSpPr>
            <p:cNvPr id="55" name="Freeform: Shape 54">
              <a:extLst>
                <a:ext uri="{FF2B5EF4-FFF2-40B4-BE49-F238E27FC236}">
                  <a16:creationId xmlns:a16="http://schemas.microsoft.com/office/drawing/2014/main" id="{8F8136B6-D23C-4361-9BD1-E11455A170F4}"/>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009892B2-A1D7-4C16-9400-1B8C25D268E0}"/>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06</a:t>
              </a:r>
            </a:p>
            <a:p>
              <a:pPr algn="ctr"/>
              <a:r>
                <a:rPr lang="en-US" sz="1400" b="1" dirty="0">
                  <a:solidFill>
                    <a:schemeClr val="bg1"/>
                  </a:solidFill>
                </a:rPr>
                <a:t>OPTION</a:t>
              </a:r>
            </a:p>
          </p:txBody>
        </p:sp>
      </p:grpSp>
    </p:spTree>
    <p:extLst>
      <p:ext uri="{BB962C8B-B14F-4D97-AF65-F5344CB8AC3E}">
        <p14:creationId xmlns:p14="http://schemas.microsoft.com/office/powerpoint/2010/main" val="2725453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childTnLst>
                          </p:cTn>
                        </p:par>
                        <p:par>
                          <p:cTn id="14" fill="hold">
                            <p:stCondLst>
                              <p:cond delay="1500"/>
                            </p:stCondLst>
                            <p:childTnLst>
                              <p:par>
                                <p:cTn id="15" presetID="22" presetClass="entr" presetSubtype="2"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right)">
                                      <p:cBhvr>
                                        <p:cTn id="17" dur="500"/>
                                        <p:tgtEl>
                                          <p:spTgt spid="20"/>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wipe(right)">
                                      <p:cBhvr>
                                        <p:cTn id="20" dur="750"/>
                                        <p:tgtEl>
                                          <p:spTgt spid="16"/>
                                        </p:tgtEl>
                                      </p:cBhvr>
                                    </p:animEffect>
                                  </p:childTnLst>
                                </p:cTn>
                              </p:par>
                              <p:par>
                                <p:cTn id="21" presetID="22" presetClass="entr" presetSubtype="2"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right)">
                                      <p:cBhvr>
                                        <p:cTn id="23" dur="1250"/>
                                        <p:tgtEl>
                                          <p:spTgt spid="17"/>
                                        </p:tgtEl>
                                      </p:cBhvr>
                                    </p:animEffect>
                                  </p:childTnLst>
                                </p:cTn>
                              </p:par>
                            </p:childTnLst>
                          </p:cTn>
                        </p:par>
                        <p:par>
                          <p:cTn id="24" fill="hold">
                            <p:stCondLst>
                              <p:cond delay="2750"/>
                            </p:stCondLst>
                            <p:childTnLst>
                              <p:par>
                                <p:cTn id="25" presetID="22" presetClass="entr" presetSubtype="8" fill="hold" grpId="0"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wipe(left)">
                                      <p:cBhvr>
                                        <p:cTn id="27" dur="500"/>
                                        <p:tgtEl>
                                          <p:spTgt spid="18"/>
                                        </p:tgtEl>
                                      </p:cBhvr>
                                    </p:animEffect>
                                  </p:childTnLst>
                                </p:cTn>
                              </p:par>
                            </p:childTnLst>
                          </p:cTn>
                        </p:par>
                        <p:par>
                          <p:cTn id="28" fill="hold">
                            <p:stCondLst>
                              <p:cond delay="3250"/>
                            </p:stCondLst>
                            <p:childTnLst>
                              <p:par>
                                <p:cTn id="29" presetID="53" presetClass="entr" presetSubtype="16"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p:cTn id="31" dur="500" fill="hold"/>
                                        <p:tgtEl>
                                          <p:spTgt spid="22"/>
                                        </p:tgtEl>
                                        <p:attrNameLst>
                                          <p:attrName>ppt_w</p:attrName>
                                        </p:attrNameLst>
                                      </p:cBhvr>
                                      <p:tavLst>
                                        <p:tav tm="0">
                                          <p:val>
                                            <p:fltVal val="0"/>
                                          </p:val>
                                        </p:tav>
                                        <p:tav tm="100000">
                                          <p:val>
                                            <p:strVal val="#ppt_w"/>
                                          </p:val>
                                        </p:tav>
                                      </p:tavLst>
                                    </p:anim>
                                    <p:anim calcmode="lin" valueType="num">
                                      <p:cBhvr>
                                        <p:cTn id="32" dur="500" fill="hold"/>
                                        <p:tgtEl>
                                          <p:spTgt spid="22"/>
                                        </p:tgtEl>
                                        <p:attrNameLst>
                                          <p:attrName>ppt_h</p:attrName>
                                        </p:attrNameLst>
                                      </p:cBhvr>
                                      <p:tavLst>
                                        <p:tav tm="0">
                                          <p:val>
                                            <p:fltVal val="0"/>
                                          </p:val>
                                        </p:tav>
                                        <p:tav tm="100000">
                                          <p:val>
                                            <p:strVal val="#ppt_h"/>
                                          </p:val>
                                        </p:tav>
                                      </p:tavLst>
                                    </p:anim>
                                    <p:animEffect transition="in" filter="fade">
                                      <p:cBhvr>
                                        <p:cTn id="33" dur="500"/>
                                        <p:tgtEl>
                                          <p:spTgt spid="22"/>
                                        </p:tgtEl>
                                      </p:cBhvr>
                                    </p:animEffect>
                                  </p:childTnLst>
                                </p:cTn>
                              </p:par>
                            </p:childTnLst>
                          </p:cTn>
                        </p:par>
                        <p:par>
                          <p:cTn id="34" fill="hold">
                            <p:stCondLst>
                              <p:cond delay="3750"/>
                            </p:stCondLst>
                            <p:childTnLst>
                              <p:par>
                                <p:cTn id="35" presetID="22" presetClass="entr" presetSubtype="2" fill="hold" nodeType="after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wipe(right)">
                                      <p:cBhvr>
                                        <p:cTn id="37" dur="500"/>
                                        <p:tgtEl>
                                          <p:spTgt spid="26"/>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750"/>
                                        <p:tgtEl>
                                          <p:spTgt spid="24"/>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wipe(right)">
                                      <p:cBhvr>
                                        <p:cTn id="43" dur="1250"/>
                                        <p:tgtEl>
                                          <p:spTgt spid="2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5500"/>
                            </p:stCondLst>
                            <p:childTnLst>
                              <p:par>
                                <p:cTn id="49" presetID="53" presetClass="entr" presetSubtype="16"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par>
                          <p:cTn id="54" fill="hold">
                            <p:stCondLst>
                              <p:cond delay="6000"/>
                            </p:stCondLst>
                            <p:childTnLst>
                              <p:par>
                                <p:cTn id="55" presetID="22" presetClass="entr" presetSubtype="2" fill="hold" nodeType="after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wipe(right)">
                                      <p:cBhvr>
                                        <p:cTn id="57" dur="500"/>
                                        <p:tgtEl>
                                          <p:spTgt spid="33"/>
                                        </p:tgtEl>
                                      </p:cBhvr>
                                    </p:animEffect>
                                  </p:childTnLst>
                                </p:cTn>
                              </p:par>
                              <p:par>
                                <p:cTn id="58" presetID="22" presetClass="entr" presetSubtype="2" fill="hold" grpId="0" nodeType="with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ipe(right)">
                                      <p:cBhvr>
                                        <p:cTn id="60" dur="750"/>
                                        <p:tgtEl>
                                          <p:spTgt spid="31"/>
                                        </p:tgtEl>
                                      </p:cBhvr>
                                    </p:animEffect>
                                  </p:childTnLst>
                                </p:cTn>
                              </p:par>
                              <p:par>
                                <p:cTn id="61" presetID="22" presetClass="entr" presetSubtype="2"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right)">
                                      <p:cBhvr>
                                        <p:cTn id="63" dur="1250"/>
                                        <p:tgtEl>
                                          <p:spTgt spid="30"/>
                                        </p:tgtEl>
                                      </p:cBhvr>
                                    </p:animEffect>
                                  </p:childTnLst>
                                </p:cTn>
                              </p:par>
                            </p:childTnLst>
                          </p:cTn>
                        </p:par>
                        <p:par>
                          <p:cTn id="64" fill="hold">
                            <p:stCondLst>
                              <p:cond delay="7250"/>
                            </p:stCondLst>
                            <p:childTnLst>
                              <p:par>
                                <p:cTn id="65" presetID="22" presetClass="entr" presetSubtype="8"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wipe(left)">
                                      <p:cBhvr>
                                        <p:cTn id="67" dur="500"/>
                                        <p:tgtEl>
                                          <p:spTgt spid="32"/>
                                        </p:tgtEl>
                                      </p:cBhvr>
                                    </p:animEffect>
                                  </p:childTnLst>
                                </p:cTn>
                              </p:par>
                            </p:childTnLst>
                          </p:cTn>
                        </p:par>
                        <p:par>
                          <p:cTn id="68" fill="hold">
                            <p:stCondLst>
                              <p:cond delay="7750"/>
                            </p:stCondLst>
                            <p:childTnLst>
                              <p:par>
                                <p:cTn id="69" presetID="53" presetClass="entr" presetSubtype="16" fill="hold" grpId="0" nodeType="after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p:cTn id="71" dur="500" fill="hold"/>
                                        <p:tgtEl>
                                          <p:spTgt spid="36"/>
                                        </p:tgtEl>
                                        <p:attrNameLst>
                                          <p:attrName>ppt_w</p:attrName>
                                        </p:attrNameLst>
                                      </p:cBhvr>
                                      <p:tavLst>
                                        <p:tav tm="0">
                                          <p:val>
                                            <p:fltVal val="0"/>
                                          </p:val>
                                        </p:tav>
                                        <p:tav tm="100000">
                                          <p:val>
                                            <p:strVal val="#ppt_w"/>
                                          </p:val>
                                        </p:tav>
                                      </p:tavLst>
                                    </p:anim>
                                    <p:anim calcmode="lin" valueType="num">
                                      <p:cBhvr>
                                        <p:cTn id="72" dur="500" fill="hold"/>
                                        <p:tgtEl>
                                          <p:spTgt spid="36"/>
                                        </p:tgtEl>
                                        <p:attrNameLst>
                                          <p:attrName>ppt_h</p:attrName>
                                        </p:attrNameLst>
                                      </p:cBhvr>
                                      <p:tavLst>
                                        <p:tav tm="0">
                                          <p:val>
                                            <p:fltVal val="0"/>
                                          </p:val>
                                        </p:tav>
                                        <p:tav tm="100000">
                                          <p:val>
                                            <p:strVal val="#ppt_h"/>
                                          </p:val>
                                        </p:tav>
                                      </p:tavLst>
                                    </p:anim>
                                    <p:animEffect transition="in" filter="fade">
                                      <p:cBhvr>
                                        <p:cTn id="73" dur="500"/>
                                        <p:tgtEl>
                                          <p:spTgt spid="36"/>
                                        </p:tgtEl>
                                      </p:cBhvr>
                                    </p:animEffect>
                                  </p:childTnLst>
                                </p:cTn>
                              </p:par>
                            </p:childTnLst>
                          </p:cTn>
                        </p:par>
                        <p:par>
                          <p:cTn id="74" fill="hold">
                            <p:stCondLst>
                              <p:cond delay="8250"/>
                            </p:stCondLst>
                            <p:childTnLst>
                              <p:par>
                                <p:cTn id="75" presetID="22" presetClass="entr" presetSubtype="2"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Effect transition="in" filter="wipe(right)">
                                      <p:cBhvr>
                                        <p:cTn id="77" dur="500"/>
                                        <p:tgtEl>
                                          <p:spTgt spid="40"/>
                                        </p:tgtEl>
                                      </p:cBhvr>
                                    </p:animEffect>
                                  </p:childTnLst>
                                </p:cTn>
                              </p:par>
                              <p:par>
                                <p:cTn id="78" presetID="22" presetClass="entr" presetSubtype="2" fill="hold" grpId="0" nodeType="withEffect">
                                  <p:stCondLst>
                                    <p:cond delay="0"/>
                                  </p:stCondLst>
                                  <p:childTnLst>
                                    <p:set>
                                      <p:cBhvr>
                                        <p:cTn id="79" dur="1" fill="hold">
                                          <p:stCondLst>
                                            <p:cond delay="0"/>
                                          </p:stCondLst>
                                        </p:cTn>
                                        <p:tgtEl>
                                          <p:spTgt spid="38"/>
                                        </p:tgtEl>
                                        <p:attrNameLst>
                                          <p:attrName>style.visibility</p:attrName>
                                        </p:attrNameLst>
                                      </p:cBhvr>
                                      <p:to>
                                        <p:strVal val="visible"/>
                                      </p:to>
                                    </p:set>
                                    <p:animEffect transition="in" filter="wipe(right)">
                                      <p:cBhvr>
                                        <p:cTn id="80" dur="750"/>
                                        <p:tgtEl>
                                          <p:spTgt spid="38"/>
                                        </p:tgtEl>
                                      </p:cBhvr>
                                    </p:animEffect>
                                  </p:childTnLst>
                                </p:cTn>
                              </p:par>
                              <p:par>
                                <p:cTn id="81" presetID="22" presetClass="entr" presetSubtype="2" fill="hold" grpId="0" nodeType="withEffect">
                                  <p:stCondLst>
                                    <p:cond delay="0"/>
                                  </p:stCondLst>
                                  <p:childTnLst>
                                    <p:set>
                                      <p:cBhvr>
                                        <p:cTn id="82" dur="1" fill="hold">
                                          <p:stCondLst>
                                            <p:cond delay="0"/>
                                          </p:stCondLst>
                                        </p:cTn>
                                        <p:tgtEl>
                                          <p:spTgt spid="37"/>
                                        </p:tgtEl>
                                        <p:attrNameLst>
                                          <p:attrName>style.visibility</p:attrName>
                                        </p:attrNameLst>
                                      </p:cBhvr>
                                      <p:to>
                                        <p:strVal val="visible"/>
                                      </p:to>
                                    </p:set>
                                    <p:animEffect transition="in" filter="wipe(right)">
                                      <p:cBhvr>
                                        <p:cTn id="83" dur="1250"/>
                                        <p:tgtEl>
                                          <p:spTgt spid="37"/>
                                        </p:tgtEl>
                                      </p:cBhvr>
                                    </p:animEffect>
                                  </p:childTnLst>
                                </p:cTn>
                              </p:par>
                            </p:childTnLst>
                          </p:cTn>
                        </p:par>
                        <p:par>
                          <p:cTn id="84" fill="hold">
                            <p:stCondLst>
                              <p:cond delay="9500"/>
                            </p:stCondLst>
                            <p:childTnLst>
                              <p:par>
                                <p:cTn id="85" presetID="22" presetClass="entr" presetSubtype="8" fill="hold" grpId="0" nodeType="afterEffect">
                                  <p:stCondLst>
                                    <p:cond delay="0"/>
                                  </p:stCondLst>
                                  <p:childTnLst>
                                    <p:set>
                                      <p:cBhvr>
                                        <p:cTn id="86" dur="1" fill="hold">
                                          <p:stCondLst>
                                            <p:cond delay="0"/>
                                          </p:stCondLst>
                                        </p:cTn>
                                        <p:tgtEl>
                                          <p:spTgt spid="39"/>
                                        </p:tgtEl>
                                        <p:attrNameLst>
                                          <p:attrName>style.visibility</p:attrName>
                                        </p:attrNameLst>
                                      </p:cBhvr>
                                      <p:to>
                                        <p:strVal val="visible"/>
                                      </p:to>
                                    </p:set>
                                    <p:animEffect transition="in" filter="wipe(left)">
                                      <p:cBhvr>
                                        <p:cTn id="87" dur="500"/>
                                        <p:tgtEl>
                                          <p:spTgt spid="39"/>
                                        </p:tgtEl>
                                      </p:cBhvr>
                                    </p:animEffect>
                                  </p:childTnLst>
                                </p:cTn>
                              </p:par>
                            </p:childTnLst>
                          </p:cTn>
                        </p:par>
                        <p:par>
                          <p:cTn id="88" fill="hold">
                            <p:stCondLst>
                              <p:cond delay="10000"/>
                            </p:stCondLst>
                            <p:childTnLst>
                              <p:par>
                                <p:cTn id="89" presetID="53" presetClass="entr" presetSubtype="16" fill="hold" grpId="0" nodeType="afterEffect">
                                  <p:stCondLst>
                                    <p:cond delay="0"/>
                                  </p:stCondLst>
                                  <p:childTnLst>
                                    <p:set>
                                      <p:cBhvr>
                                        <p:cTn id="90" dur="1" fill="hold">
                                          <p:stCondLst>
                                            <p:cond delay="0"/>
                                          </p:stCondLst>
                                        </p:cTn>
                                        <p:tgtEl>
                                          <p:spTgt spid="43"/>
                                        </p:tgtEl>
                                        <p:attrNameLst>
                                          <p:attrName>style.visibility</p:attrName>
                                        </p:attrNameLst>
                                      </p:cBhvr>
                                      <p:to>
                                        <p:strVal val="visible"/>
                                      </p:to>
                                    </p:set>
                                    <p:anim calcmode="lin" valueType="num">
                                      <p:cBhvr>
                                        <p:cTn id="91" dur="500" fill="hold"/>
                                        <p:tgtEl>
                                          <p:spTgt spid="43"/>
                                        </p:tgtEl>
                                        <p:attrNameLst>
                                          <p:attrName>ppt_w</p:attrName>
                                        </p:attrNameLst>
                                      </p:cBhvr>
                                      <p:tavLst>
                                        <p:tav tm="0">
                                          <p:val>
                                            <p:fltVal val="0"/>
                                          </p:val>
                                        </p:tav>
                                        <p:tav tm="100000">
                                          <p:val>
                                            <p:strVal val="#ppt_w"/>
                                          </p:val>
                                        </p:tav>
                                      </p:tavLst>
                                    </p:anim>
                                    <p:anim calcmode="lin" valueType="num">
                                      <p:cBhvr>
                                        <p:cTn id="92" dur="500" fill="hold"/>
                                        <p:tgtEl>
                                          <p:spTgt spid="43"/>
                                        </p:tgtEl>
                                        <p:attrNameLst>
                                          <p:attrName>ppt_h</p:attrName>
                                        </p:attrNameLst>
                                      </p:cBhvr>
                                      <p:tavLst>
                                        <p:tav tm="0">
                                          <p:val>
                                            <p:fltVal val="0"/>
                                          </p:val>
                                        </p:tav>
                                        <p:tav tm="100000">
                                          <p:val>
                                            <p:strVal val="#ppt_h"/>
                                          </p:val>
                                        </p:tav>
                                      </p:tavLst>
                                    </p:anim>
                                    <p:animEffect transition="in" filter="fade">
                                      <p:cBhvr>
                                        <p:cTn id="93" dur="500"/>
                                        <p:tgtEl>
                                          <p:spTgt spid="43"/>
                                        </p:tgtEl>
                                      </p:cBhvr>
                                    </p:animEffect>
                                  </p:childTnLst>
                                </p:cTn>
                              </p:par>
                            </p:childTnLst>
                          </p:cTn>
                        </p:par>
                        <p:par>
                          <p:cTn id="94" fill="hold">
                            <p:stCondLst>
                              <p:cond delay="10500"/>
                            </p:stCondLst>
                            <p:childTnLst>
                              <p:par>
                                <p:cTn id="95" presetID="22" presetClass="entr" presetSubtype="2" fill="hold" nodeType="afterEffect">
                                  <p:stCondLst>
                                    <p:cond delay="0"/>
                                  </p:stCondLst>
                                  <p:childTnLst>
                                    <p:set>
                                      <p:cBhvr>
                                        <p:cTn id="96" dur="1" fill="hold">
                                          <p:stCondLst>
                                            <p:cond delay="0"/>
                                          </p:stCondLst>
                                        </p:cTn>
                                        <p:tgtEl>
                                          <p:spTgt spid="47"/>
                                        </p:tgtEl>
                                        <p:attrNameLst>
                                          <p:attrName>style.visibility</p:attrName>
                                        </p:attrNameLst>
                                      </p:cBhvr>
                                      <p:to>
                                        <p:strVal val="visible"/>
                                      </p:to>
                                    </p:set>
                                    <p:animEffect transition="in" filter="wipe(right)">
                                      <p:cBhvr>
                                        <p:cTn id="97" dur="500"/>
                                        <p:tgtEl>
                                          <p:spTgt spid="47"/>
                                        </p:tgtEl>
                                      </p:cBhvr>
                                    </p:animEffect>
                                  </p:childTnLst>
                                </p:cTn>
                              </p:par>
                              <p:par>
                                <p:cTn id="98" presetID="22" presetClass="entr" presetSubtype="2" fill="hold" grpId="0" nodeType="with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wipe(right)">
                                      <p:cBhvr>
                                        <p:cTn id="100" dur="750"/>
                                        <p:tgtEl>
                                          <p:spTgt spid="45"/>
                                        </p:tgtEl>
                                      </p:cBhvr>
                                    </p:animEffect>
                                  </p:childTnLst>
                                </p:cTn>
                              </p:par>
                              <p:par>
                                <p:cTn id="101" presetID="22" presetClass="entr" presetSubtype="2"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Effect transition="in" filter="wipe(right)">
                                      <p:cBhvr>
                                        <p:cTn id="103" dur="1250"/>
                                        <p:tgtEl>
                                          <p:spTgt spid="44"/>
                                        </p:tgtEl>
                                      </p:cBhvr>
                                    </p:animEffect>
                                  </p:childTnLst>
                                </p:cTn>
                              </p:par>
                            </p:childTnLst>
                          </p:cTn>
                        </p:par>
                        <p:par>
                          <p:cTn id="104" fill="hold">
                            <p:stCondLst>
                              <p:cond delay="11750"/>
                            </p:stCondLst>
                            <p:childTnLst>
                              <p:par>
                                <p:cTn id="105" presetID="22" presetClass="entr" presetSubtype="8" fill="hold" grpId="0" nodeType="afterEffect">
                                  <p:stCondLst>
                                    <p:cond delay="0"/>
                                  </p:stCondLst>
                                  <p:childTnLst>
                                    <p:set>
                                      <p:cBhvr>
                                        <p:cTn id="106" dur="1" fill="hold">
                                          <p:stCondLst>
                                            <p:cond delay="0"/>
                                          </p:stCondLst>
                                        </p:cTn>
                                        <p:tgtEl>
                                          <p:spTgt spid="46"/>
                                        </p:tgtEl>
                                        <p:attrNameLst>
                                          <p:attrName>style.visibility</p:attrName>
                                        </p:attrNameLst>
                                      </p:cBhvr>
                                      <p:to>
                                        <p:strVal val="visible"/>
                                      </p:to>
                                    </p:set>
                                    <p:animEffect transition="in" filter="wipe(left)">
                                      <p:cBhvr>
                                        <p:cTn id="107" dur="500"/>
                                        <p:tgtEl>
                                          <p:spTgt spid="46"/>
                                        </p:tgtEl>
                                      </p:cBhvr>
                                    </p:animEffect>
                                  </p:childTnLst>
                                </p:cTn>
                              </p:par>
                            </p:childTnLst>
                          </p:cTn>
                        </p:par>
                        <p:par>
                          <p:cTn id="108" fill="hold">
                            <p:stCondLst>
                              <p:cond delay="122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750"/>
                            </p:stCondLst>
                            <p:childTnLst>
                              <p:par>
                                <p:cTn id="115" presetID="22" presetClass="entr" presetSubtype="2" fill="hold" nodeType="afterEffect">
                                  <p:stCondLst>
                                    <p:cond delay="0"/>
                                  </p:stCondLst>
                                  <p:childTnLst>
                                    <p:set>
                                      <p:cBhvr>
                                        <p:cTn id="116" dur="1" fill="hold">
                                          <p:stCondLst>
                                            <p:cond delay="0"/>
                                          </p:stCondLst>
                                        </p:cTn>
                                        <p:tgtEl>
                                          <p:spTgt spid="54"/>
                                        </p:tgtEl>
                                        <p:attrNameLst>
                                          <p:attrName>style.visibility</p:attrName>
                                        </p:attrNameLst>
                                      </p:cBhvr>
                                      <p:to>
                                        <p:strVal val="visible"/>
                                      </p:to>
                                    </p:set>
                                    <p:animEffect transition="in" filter="wipe(right)">
                                      <p:cBhvr>
                                        <p:cTn id="117" dur="500"/>
                                        <p:tgtEl>
                                          <p:spTgt spid="54"/>
                                        </p:tgtEl>
                                      </p:cBhvr>
                                    </p:animEffect>
                                  </p:childTnLst>
                                </p:cTn>
                              </p:par>
                              <p:par>
                                <p:cTn id="118" presetID="22" presetClass="entr" presetSubtype="2" fill="hold" grpId="0" nodeType="withEffect">
                                  <p:stCondLst>
                                    <p:cond delay="0"/>
                                  </p:stCondLst>
                                  <p:childTnLst>
                                    <p:set>
                                      <p:cBhvr>
                                        <p:cTn id="119" dur="1" fill="hold">
                                          <p:stCondLst>
                                            <p:cond delay="0"/>
                                          </p:stCondLst>
                                        </p:cTn>
                                        <p:tgtEl>
                                          <p:spTgt spid="52"/>
                                        </p:tgtEl>
                                        <p:attrNameLst>
                                          <p:attrName>style.visibility</p:attrName>
                                        </p:attrNameLst>
                                      </p:cBhvr>
                                      <p:to>
                                        <p:strVal val="visible"/>
                                      </p:to>
                                    </p:set>
                                    <p:animEffect transition="in" filter="wipe(right)">
                                      <p:cBhvr>
                                        <p:cTn id="120" dur="750"/>
                                        <p:tgtEl>
                                          <p:spTgt spid="52"/>
                                        </p:tgtEl>
                                      </p:cBhvr>
                                    </p:animEffect>
                                  </p:childTnLst>
                                </p:cTn>
                              </p:par>
                              <p:par>
                                <p:cTn id="121" presetID="22" presetClass="entr" presetSubtype="2" fill="hold" grpId="0" nodeType="withEffect">
                                  <p:stCondLst>
                                    <p:cond delay="0"/>
                                  </p:stCondLst>
                                  <p:childTnLst>
                                    <p:set>
                                      <p:cBhvr>
                                        <p:cTn id="122" dur="1" fill="hold">
                                          <p:stCondLst>
                                            <p:cond delay="0"/>
                                          </p:stCondLst>
                                        </p:cTn>
                                        <p:tgtEl>
                                          <p:spTgt spid="51"/>
                                        </p:tgtEl>
                                        <p:attrNameLst>
                                          <p:attrName>style.visibility</p:attrName>
                                        </p:attrNameLst>
                                      </p:cBhvr>
                                      <p:to>
                                        <p:strVal val="visible"/>
                                      </p:to>
                                    </p:set>
                                    <p:animEffect transition="in" filter="wipe(right)">
                                      <p:cBhvr>
                                        <p:cTn id="123" dur="1250"/>
                                        <p:tgtEl>
                                          <p:spTgt spid="51"/>
                                        </p:tgtEl>
                                      </p:cBhvr>
                                    </p:animEffect>
                                  </p:childTnLst>
                                </p:cTn>
                              </p:par>
                            </p:childTnLst>
                          </p:cTn>
                        </p:par>
                        <p:par>
                          <p:cTn id="124" fill="hold">
                            <p:stCondLst>
                              <p:cond delay="14000"/>
                            </p:stCondLst>
                            <p:childTnLst>
                              <p:par>
                                <p:cTn id="125" presetID="22" presetClass="entr" presetSubtype="8" fill="hold" grpId="0" nodeType="afterEffect">
                                  <p:stCondLst>
                                    <p:cond delay="0"/>
                                  </p:stCondLst>
                                  <p:childTnLst>
                                    <p:set>
                                      <p:cBhvr>
                                        <p:cTn id="126" dur="1" fill="hold">
                                          <p:stCondLst>
                                            <p:cond delay="0"/>
                                          </p:stCondLst>
                                        </p:cTn>
                                        <p:tgtEl>
                                          <p:spTgt spid="53"/>
                                        </p:tgtEl>
                                        <p:attrNameLst>
                                          <p:attrName>style.visibility</p:attrName>
                                        </p:attrNameLst>
                                      </p:cBhvr>
                                      <p:to>
                                        <p:strVal val="visible"/>
                                      </p:to>
                                    </p:set>
                                    <p:animEffect transition="in" filter="wipe(left)">
                                      <p:cBhvr>
                                        <p:cTn id="12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16" grpId="0" animBg="1"/>
      <p:bldP spid="18" grpId="0"/>
      <p:bldP spid="21" grpId="0"/>
      <p:bldP spid="22" grpId="0" animBg="1"/>
      <p:bldP spid="23" grpId="0" animBg="1"/>
      <p:bldP spid="24" grpId="0" animBg="1"/>
      <p:bldP spid="25" grpId="0"/>
      <p:bldP spid="29" grpId="0" animBg="1"/>
      <p:bldP spid="30" grpId="0" animBg="1"/>
      <p:bldP spid="31" grpId="0" animBg="1"/>
      <p:bldP spid="32" grpId="0"/>
      <p:bldP spid="36" grpId="0" animBg="1"/>
      <p:bldP spid="37" grpId="0" animBg="1"/>
      <p:bldP spid="38" grpId="0" animBg="1"/>
      <p:bldP spid="39" grpId="0"/>
      <p:bldP spid="43" grpId="0" animBg="1"/>
      <p:bldP spid="44" grpId="0" animBg="1"/>
      <p:bldP spid="45" grpId="0" animBg="1"/>
      <p:bldP spid="46" grpId="0"/>
      <p:bldP spid="50" grpId="0" animBg="1"/>
      <p:bldP spid="51" grpId="0" animBg="1"/>
      <p:bldP spid="52" grpId="0" animBg="1"/>
      <p:bldP spid="53"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2131589"/>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653148"/>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887844"/>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887844"/>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887844"/>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887844"/>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628508"/>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12329"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12329"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12328"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12328"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12328"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B0DA0CC-2205-4751-8747-5A26DA4997D2}"/>
              </a:ext>
            </a:extLst>
          </p:cNvPr>
          <p:cNvSpPr/>
          <p:nvPr/>
        </p:nvSpPr>
        <p:spPr>
          <a:xfrm>
            <a:off x="1964669" y="1917556"/>
            <a:ext cx="970537" cy="43859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B7361CCB-8230-4164-92F4-DC2218669D82}"/>
              </a:ext>
            </a:extLst>
          </p:cNvPr>
          <p:cNvGrpSpPr/>
          <p:nvPr/>
        </p:nvGrpSpPr>
        <p:grpSpPr>
          <a:xfrm>
            <a:off x="1925081" y="1828800"/>
            <a:ext cx="4256934" cy="996176"/>
            <a:chOff x="1925081" y="1828800"/>
            <a:chExt cx="4256934" cy="996176"/>
          </a:xfrm>
        </p:grpSpPr>
        <p:sp>
          <p:nvSpPr>
            <p:cNvPr id="5" name="Rectangle 4">
              <a:extLst>
                <a:ext uri="{FF2B5EF4-FFF2-40B4-BE49-F238E27FC236}">
                  <a16:creationId xmlns:a16="http://schemas.microsoft.com/office/drawing/2014/main" id="{CE6088BC-C074-48F0-9F74-BA0A90964E2E}"/>
                </a:ext>
              </a:extLst>
            </p:cNvPr>
            <p:cNvSpPr/>
            <p:nvPr/>
          </p:nvSpPr>
          <p:spPr>
            <a:xfrm>
              <a:off x="1925081" y="1828800"/>
              <a:ext cx="4256934" cy="996176"/>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30F69EB7-3BE1-4FD7-8951-9C3813C9954D}"/>
                </a:ext>
              </a:extLst>
            </p:cNvPr>
            <p:cNvSpPr txBox="1"/>
            <p:nvPr/>
          </p:nvSpPr>
          <p:spPr>
            <a:xfrm>
              <a:off x="2138158" y="2003695"/>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01</a:t>
              </a:r>
            </a:p>
          </p:txBody>
        </p:sp>
      </p:grpSp>
      <p:grpSp>
        <p:nvGrpSpPr>
          <p:cNvPr id="9" name="Group 8">
            <a:extLst>
              <a:ext uri="{FF2B5EF4-FFF2-40B4-BE49-F238E27FC236}">
                <a16:creationId xmlns:a16="http://schemas.microsoft.com/office/drawing/2014/main" id="{1BDD8BB5-1C80-45FD-8835-7C9945AC0964}"/>
              </a:ext>
            </a:extLst>
          </p:cNvPr>
          <p:cNvGrpSpPr/>
          <p:nvPr/>
        </p:nvGrpSpPr>
        <p:grpSpPr>
          <a:xfrm>
            <a:off x="1925081" y="4212683"/>
            <a:ext cx="4256934" cy="996176"/>
            <a:chOff x="1925081" y="4212683"/>
            <a:chExt cx="4256934" cy="996176"/>
          </a:xfrm>
        </p:grpSpPr>
        <p:sp>
          <p:nvSpPr>
            <p:cNvPr id="32" name="Rectangle 31">
              <a:extLst>
                <a:ext uri="{FF2B5EF4-FFF2-40B4-BE49-F238E27FC236}">
                  <a16:creationId xmlns:a16="http://schemas.microsoft.com/office/drawing/2014/main" id="{CA8B70E5-E1C6-4202-B155-B385A5A4E3CB}"/>
                </a:ext>
              </a:extLst>
            </p:cNvPr>
            <p:cNvSpPr/>
            <p:nvPr/>
          </p:nvSpPr>
          <p:spPr>
            <a:xfrm>
              <a:off x="1925081" y="4212683"/>
              <a:ext cx="4256934" cy="996176"/>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40AEE466-6AB9-4F9C-9190-CA9C114E9917}"/>
                </a:ext>
              </a:extLst>
            </p:cNvPr>
            <p:cNvSpPr txBox="1"/>
            <p:nvPr/>
          </p:nvSpPr>
          <p:spPr>
            <a:xfrm>
              <a:off x="2138158" y="4387604"/>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03</a:t>
              </a:r>
            </a:p>
          </p:txBody>
        </p:sp>
      </p:grpSp>
      <p:sp>
        <p:nvSpPr>
          <p:cNvPr id="42" name="Rectangle 41">
            <a:extLst>
              <a:ext uri="{FF2B5EF4-FFF2-40B4-BE49-F238E27FC236}">
                <a16:creationId xmlns:a16="http://schemas.microsoft.com/office/drawing/2014/main" id="{354CEB18-FE91-411D-88E9-D98ABB4FA35A}"/>
              </a:ext>
            </a:extLst>
          </p:cNvPr>
          <p:cNvSpPr/>
          <p:nvPr/>
        </p:nvSpPr>
        <p:spPr>
          <a:xfrm>
            <a:off x="9436392" y="1897770"/>
            <a:ext cx="970537" cy="43859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id="{13DCFC06-BF13-4545-8EBB-A45296A89E43}"/>
              </a:ext>
            </a:extLst>
          </p:cNvPr>
          <p:cNvGrpSpPr/>
          <p:nvPr/>
        </p:nvGrpSpPr>
        <p:grpSpPr>
          <a:xfrm>
            <a:off x="6182015" y="5404624"/>
            <a:ext cx="4256934" cy="996123"/>
            <a:chOff x="6182015" y="5404624"/>
            <a:chExt cx="4256934" cy="996123"/>
          </a:xfrm>
        </p:grpSpPr>
        <p:sp>
          <p:nvSpPr>
            <p:cNvPr id="52" name="Rectangle 51">
              <a:extLst>
                <a:ext uri="{FF2B5EF4-FFF2-40B4-BE49-F238E27FC236}">
                  <a16:creationId xmlns:a16="http://schemas.microsoft.com/office/drawing/2014/main" id="{B310F6B3-3BD9-45C5-A248-F5E8CB6AE132}"/>
                </a:ext>
              </a:extLst>
            </p:cNvPr>
            <p:cNvSpPr/>
            <p:nvPr/>
          </p:nvSpPr>
          <p:spPr>
            <a:xfrm>
              <a:off x="6182015" y="5404624"/>
              <a:ext cx="4256934" cy="996123"/>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58B49A93-BA96-44BC-A2F1-0A21B1A46ACA}"/>
                </a:ext>
              </a:extLst>
            </p:cNvPr>
            <p:cNvSpPr txBox="1"/>
            <p:nvPr/>
          </p:nvSpPr>
          <p:spPr>
            <a:xfrm>
              <a:off x="9587251" y="5579519"/>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04</a:t>
              </a:r>
            </a:p>
          </p:txBody>
        </p:sp>
      </p:grpSp>
      <p:grpSp>
        <p:nvGrpSpPr>
          <p:cNvPr id="14" name="Group 13">
            <a:extLst>
              <a:ext uri="{FF2B5EF4-FFF2-40B4-BE49-F238E27FC236}">
                <a16:creationId xmlns:a16="http://schemas.microsoft.com/office/drawing/2014/main" id="{5F7C7365-6D01-434A-88FD-DB507245D384}"/>
              </a:ext>
            </a:extLst>
          </p:cNvPr>
          <p:cNvGrpSpPr/>
          <p:nvPr/>
        </p:nvGrpSpPr>
        <p:grpSpPr>
          <a:xfrm>
            <a:off x="6182015" y="3020741"/>
            <a:ext cx="4256934" cy="996123"/>
            <a:chOff x="6182015" y="3020741"/>
            <a:chExt cx="4256934" cy="996123"/>
          </a:xfrm>
        </p:grpSpPr>
        <p:sp>
          <p:nvSpPr>
            <p:cNvPr id="30" name="Rectangle 29">
              <a:extLst>
                <a:ext uri="{FF2B5EF4-FFF2-40B4-BE49-F238E27FC236}">
                  <a16:creationId xmlns:a16="http://schemas.microsoft.com/office/drawing/2014/main" id="{081E35D6-686F-4DE4-8C65-CB4858148689}"/>
                </a:ext>
              </a:extLst>
            </p:cNvPr>
            <p:cNvSpPr/>
            <p:nvPr/>
          </p:nvSpPr>
          <p:spPr>
            <a:xfrm>
              <a:off x="6182015" y="3020741"/>
              <a:ext cx="4256934" cy="99612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6912258A-0B71-43F9-81FD-9EBFDB84C95E}"/>
                </a:ext>
              </a:extLst>
            </p:cNvPr>
            <p:cNvSpPr txBox="1"/>
            <p:nvPr/>
          </p:nvSpPr>
          <p:spPr>
            <a:xfrm>
              <a:off x="9587251" y="3195650"/>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02</a:t>
              </a:r>
            </a:p>
          </p:txBody>
        </p:sp>
      </p:grpSp>
      <p:sp>
        <p:nvSpPr>
          <p:cNvPr id="17" name="Freeform: Shape 16">
            <a:extLst>
              <a:ext uri="{FF2B5EF4-FFF2-40B4-BE49-F238E27FC236}">
                <a16:creationId xmlns:a16="http://schemas.microsoft.com/office/drawing/2014/main" id="{469B776C-F3E0-4C5D-8979-454555B5555B}"/>
              </a:ext>
            </a:extLst>
          </p:cNvPr>
          <p:cNvSpPr/>
          <p:nvPr/>
        </p:nvSpPr>
        <p:spPr>
          <a:xfrm>
            <a:off x="1926090" y="1828800"/>
            <a:ext cx="1064217" cy="4563433"/>
          </a:xfrm>
          <a:custGeom>
            <a:avLst/>
            <a:gdLst>
              <a:gd name="connsiteX0" fmla="*/ 571491 w 1142982"/>
              <a:gd name="connsiteY0" fmla="*/ 2683792 h 4901184"/>
              <a:gd name="connsiteX1" fmla="*/ 160011 w 1142982"/>
              <a:gd name="connsiteY1" fmla="*/ 3095272 h 4901184"/>
              <a:gd name="connsiteX2" fmla="*/ 571491 w 1142982"/>
              <a:gd name="connsiteY2" fmla="*/ 3506752 h 4901184"/>
              <a:gd name="connsiteX3" fmla="*/ 982971 w 1142982"/>
              <a:gd name="connsiteY3" fmla="*/ 3095272 h 4901184"/>
              <a:gd name="connsiteX4" fmla="*/ 571491 w 1142982"/>
              <a:gd name="connsiteY4" fmla="*/ 2683792 h 4901184"/>
              <a:gd name="connsiteX5" fmla="*/ 571491 w 1142982"/>
              <a:gd name="connsiteY5" fmla="*/ 123444 h 4901184"/>
              <a:gd name="connsiteX6" fmla="*/ 160011 w 1142982"/>
              <a:gd name="connsiteY6" fmla="*/ 534924 h 4901184"/>
              <a:gd name="connsiteX7" fmla="*/ 571491 w 1142982"/>
              <a:gd name="connsiteY7" fmla="*/ 946404 h 4901184"/>
              <a:gd name="connsiteX8" fmla="*/ 982971 w 1142982"/>
              <a:gd name="connsiteY8" fmla="*/ 534924 h 4901184"/>
              <a:gd name="connsiteX9" fmla="*/ 571491 w 1142982"/>
              <a:gd name="connsiteY9" fmla="*/ 123444 h 4901184"/>
              <a:gd name="connsiteX10" fmla="*/ 0 w 1142982"/>
              <a:gd name="connsiteY10" fmla="*/ 0 h 4901184"/>
              <a:gd name="connsiteX11" fmla="*/ 1142982 w 1142982"/>
              <a:gd name="connsiteY11" fmla="*/ 0 h 4901184"/>
              <a:gd name="connsiteX12" fmla="*/ 1142982 w 1142982"/>
              <a:gd name="connsiteY12" fmla="*/ 4901184 h 4901184"/>
              <a:gd name="connsiteX13" fmla="*/ 0 w 1142982"/>
              <a:gd name="connsiteY13" fmla="*/ 4901184 h 490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82" h="4901184">
                <a:moveTo>
                  <a:pt x="571491" y="2683792"/>
                </a:moveTo>
                <a:cubicBezTo>
                  <a:pt x="344237" y="2683792"/>
                  <a:pt x="160011" y="2868018"/>
                  <a:pt x="160011" y="3095272"/>
                </a:cubicBezTo>
                <a:cubicBezTo>
                  <a:pt x="160011" y="3322526"/>
                  <a:pt x="344237" y="3506752"/>
                  <a:pt x="571491" y="3506752"/>
                </a:cubicBezTo>
                <a:cubicBezTo>
                  <a:pt x="798745" y="3506752"/>
                  <a:pt x="982971" y="3322526"/>
                  <a:pt x="982971" y="3095272"/>
                </a:cubicBezTo>
                <a:cubicBezTo>
                  <a:pt x="982971" y="2868018"/>
                  <a:pt x="798745" y="2683792"/>
                  <a:pt x="571491" y="2683792"/>
                </a:cubicBezTo>
                <a:close/>
                <a:moveTo>
                  <a:pt x="571491" y="123444"/>
                </a:moveTo>
                <a:cubicBezTo>
                  <a:pt x="344237" y="123444"/>
                  <a:pt x="160011" y="307670"/>
                  <a:pt x="160011" y="534924"/>
                </a:cubicBezTo>
                <a:cubicBezTo>
                  <a:pt x="160011" y="762178"/>
                  <a:pt x="344237" y="946404"/>
                  <a:pt x="571491" y="946404"/>
                </a:cubicBezTo>
                <a:cubicBezTo>
                  <a:pt x="798745" y="946404"/>
                  <a:pt x="982971" y="762178"/>
                  <a:pt x="982971" y="534924"/>
                </a:cubicBezTo>
                <a:cubicBezTo>
                  <a:pt x="982971" y="307670"/>
                  <a:pt x="798745" y="123444"/>
                  <a:pt x="571491" y="123444"/>
                </a:cubicBezTo>
                <a:close/>
                <a:moveTo>
                  <a:pt x="0" y="0"/>
                </a:moveTo>
                <a:lnTo>
                  <a:pt x="1142982" y="0"/>
                </a:lnTo>
                <a:lnTo>
                  <a:pt x="1142982" y="4901184"/>
                </a:lnTo>
                <a:lnTo>
                  <a:pt x="0" y="4901184"/>
                </a:lnTo>
                <a:close/>
              </a:path>
            </a:pathLst>
          </a:custGeom>
          <a:solidFill>
            <a:schemeClr val="bg1"/>
          </a:solidFill>
          <a:ln>
            <a:noFill/>
          </a:ln>
          <a:effectLst>
            <a:outerShdw blurRad="50800" dist="254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 name="Straight Connector 2"/>
          <p:cNvCxnSpPr/>
          <p:nvPr/>
        </p:nvCxnSpPr>
        <p:spPr>
          <a:xfrm flipV="1">
            <a:off x="1466746" y="4146464"/>
            <a:ext cx="0" cy="1644"/>
          </a:xfrm>
          <a:prstGeom prst="line">
            <a:avLst/>
          </a:prstGeom>
        </p:spPr>
        <p:style>
          <a:lnRef idx="1">
            <a:schemeClr val="accent1"/>
          </a:lnRef>
          <a:fillRef idx="0">
            <a:schemeClr val="accent1"/>
          </a:fillRef>
          <a:effectRef idx="0">
            <a:schemeClr val="accent1"/>
          </a:effectRef>
          <a:fontRef idx="minor">
            <a:schemeClr val="tx1"/>
          </a:fontRef>
        </p:style>
      </p:cxnSp>
      <p:grpSp>
        <p:nvGrpSpPr>
          <p:cNvPr id="13" name="Group 12">
            <a:extLst>
              <a:ext uri="{FF2B5EF4-FFF2-40B4-BE49-F238E27FC236}">
                <a16:creationId xmlns:a16="http://schemas.microsoft.com/office/drawing/2014/main" id="{3EF9EE64-BF89-489E-A5C2-F2D76F6AEB6E}"/>
              </a:ext>
            </a:extLst>
          </p:cNvPr>
          <p:cNvGrpSpPr/>
          <p:nvPr/>
        </p:nvGrpSpPr>
        <p:grpSpPr>
          <a:xfrm>
            <a:off x="1925080" y="3020741"/>
            <a:ext cx="7425715" cy="1018240"/>
            <a:chOff x="1925080" y="3020741"/>
            <a:chExt cx="7425715" cy="1018240"/>
          </a:xfrm>
        </p:grpSpPr>
        <p:sp>
          <p:nvSpPr>
            <p:cNvPr id="29" name="Rectangle 28">
              <a:extLst>
                <a:ext uri="{FF2B5EF4-FFF2-40B4-BE49-F238E27FC236}">
                  <a16:creationId xmlns:a16="http://schemas.microsoft.com/office/drawing/2014/main" id="{2B16D84B-967A-4D96-A838-F06A26B0B21C}"/>
                </a:ext>
              </a:extLst>
            </p:cNvPr>
            <p:cNvSpPr/>
            <p:nvPr/>
          </p:nvSpPr>
          <p:spPr>
            <a:xfrm>
              <a:off x="1925080" y="3020741"/>
              <a:ext cx="7270503" cy="996176"/>
            </a:xfrm>
            <a:prstGeom prst="rect">
              <a:avLst/>
            </a:prstGeom>
            <a:solidFill>
              <a:srgbClr val="44546B"/>
            </a:solidFill>
            <a:ln>
              <a:noFill/>
            </a:ln>
            <a:effectLst>
              <a:outerShdw blurRad="63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DDB96BD8-61C9-44DD-BEBB-527AD72908FC}"/>
                </a:ext>
              </a:extLst>
            </p:cNvPr>
            <p:cNvSpPr txBox="1"/>
            <p:nvPr/>
          </p:nvSpPr>
          <p:spPr>
            <a:xfrm>
              <a:off x="4023360" y="3054096"/>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grpSp>
        <p:nvGrpSpPr>
          <p:cNvPr id="12" name="Group 11">
            <a:extLst>
              <a:ext uri="{FF2B5EF4-FFF2-40B4-BE49-F238E27FC236}">
                <a16:creationId xmlns:a16="http://schemas.microsoft.com/office/drawing/2014/main" id="{43C91E86-E799-4DD5-95C7-92CDEEA9A5C4}"/>
              </a:ext>
            </a:extLst>
          </p:cNvPr>
          <p:cNvGrpSpPr/>
          <p:nvPr/>
        </p:nvGrpSpPr>
        <p:grpSpPr>
          <a:xfrm>
            <a:off x="1925081" y="5404624"/>
            <a:ext cx="7425714" cy="996176"/>
            <a:chOff x="1925081" y="5404624"/>
            <a:chExt cx="7425714" cy="996176"/>
          </a:xfrm>
        </p:grpSpPr>
        <p:sp>
          <p:nvSpPr>
            <p:cNvPr id="51" name="Rectangle 50">
              <a:extLst>
                <a:ext uri="{FF2B5EF4-FFF2-40B4-BE49-F238E27FC236}">
                  <a16:creationId xmlns:a16="http://schemas.microsoft.com/office/drawing/2014/main" id="{664F55A0-470D-4EFA-89E3-0CB33C31C129}"/>
                </a:ext>
              </a:extLst>
            </p:cNvPr>
            <p:cNvSpPr/>
            <p:nvPr/>
          </p:nvSpPr>
          <p:spPr>
            <a:xfrm>
              <a:off x="1925081" y="5404624"/>
              <a:ext cx="7270504" cy="996176"/>
            </a:xfrm>
            <a:prstGeom prst="rect">
              <a:avLst/>
            </a:prstGeom>
            <a:solidFill>
              <a:srgbClr val="72869F"/>
            </a:solidFill>
            <a:ln>
              <a:noFill/>
            </a:ln>
            <a:effectLst>
              <a:outerShdw blurRad="63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1BC02E95-F8F5-4803-ACEB-EF828A719CB1}"/>
                </a:ext>
              </a:extLst>
            </p:cNvPr>
            <p:cNvSpPr txBox="1"/>
            <p:nvPr/>
          </p:nvSpPr>
          <p:spPr>
            <a:xfrm>
              <a:off x="4023360" y="5415862"/>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5" name="Graphic 34" descr="Beaker">
            <a:extLst>
              <a:ext uri="{FF2B5EF4-FFF2-40B4-BE49-F238E27FC236}">
                <a16:creationId xmlns:a16="http://schemas.microsoft.com/office/drawing/2014/main" id="{FE95FE57-D43E-4F9B-BF6C-8CA830EDD856}"/>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68937" y="3200400"/>
            <a:ext cx="457200" cy="457200"/>
          </a:xfrm>
          <a:prstGeom prst="rect">
            <a:avLst/>
          </a:prstGeom>
        </p:spPr>
      </p:pic>
      <p:grpSp>
        <p:nvGrpSpPr>
          <p:cNvPr id="37" name="Group 36">
            <a:extLst>
              <a:ext uri="{FF2B5EF4-FFF2-40B4-BE49-F238E27FC236}">
                <a16:creationId xmlns:a16="http://schemas.microsoft.com/office/drawing/2014/main" id="{F5078CDB-FE00-4B9B-8880-7C7CB4FA7C4D}"/>
              </a:ext>
            </a:extLst>
          </p:cNvPr>
          <p:cNvGrpSpPr>
            <a:grpSpLocks noChangeAspect="1"/>
          </p:cNvGrpSpPr>
          <p:nvPr/>
        </p:nvGrpSpPr>
        <p:grpSpPr>
          <a:xfrm>
            <a:off x="3180031" y="5692372"/>
            <a:ext cx="435012" cy="420624"/>
            <a:chOff x="5659438" y="2249488"/>
            <a:chExt cx="623887" cy="603250"/>
          </a:xfrm>
          <a:solidFill>
            <a:schemeClr val="bg1"/>
          </a:solidFill>
        </p:grpSpPr>
        <p:sp>
          <p:nvSpPr>
            <p:cNvPr id="38" name="Freeform 67">
              <a:extLst>
                <a:ext uri="{FF2B5EF4-FFF2-40B4-BE49-F238E27FC236}">
                  <a16:creationId xmlns:a16="http://schemas.microsoft.com/office/drawing/2014/main" id="{D703905C-0D88-4673-A44A-EF8CB8C5CD8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68">
              <a:extLst>
                <a:ext uri="{FF2B5EF4-FFF2-40B4-BE49-F238E27FC236}">
                  <a16:creationId xmlns:a16="http://schemas.microsoft.com/office/drawing/2014/main" id="{02AF6064-35DE-47E2-9CD0-A04120EEE8A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9">
              <a:extLst>
                <a:ext uri="{FF2B5EF4-FFF2-40B4-BE49-F238E27FC236}">
                  <a16:creationId xmlns:a16="http://schemas.microsoft.com/office/drawing/2014/main" id="{577AF672-597F-4826-8980-31237BC05BF3}"/>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70">
              <a:extLst>
                <a:ext uri="{FF2B5EF4-FFF2-40B4-BE49-F238E27FC236}">
                  <a16:creationId xmlns:a16="http://schemas.microsoft.com/office/drawing/2014/main" id="{BCE71CF7-48F5-43CE-98BF-07D56563A2AD}"/>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3" name="TextBox 42">
            <a:extLst>
              <a:ext uri="{FF2B5EF4-FFF2-40B4-BE49-F238E27FC236}">
                <a16:creationId xmlns:a16="http://schemas.microsoft.com/office/drawing/2014/main" id="{9144F329-BFDB-498E-B61D-6974D871FAD9}"/>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8" name="Freeform: Shape 17">
            <a:extLst>
              <a:ext uri="{FF2B5EF4-FFF2-40B4-BE49-F238E27FC236}">
                <a16:creationId xmlns:a16="http://schemas.microsoft.com/office/drawing/2014/main" id="{D4968D97-DA7A-43DF-8B61-853FBFC13DEB}"/>
              </a:ext>
            </a:extLst>
          </p:cNvPr>
          <p:cNvSpPr/>
          <p:nvPr/>
        </p:nvSpPr>
        <p:spPr>
          <a:xfrm>
            <a:off x="9375183" y="1828800"/>
            <a:ext cx="1064217" cy="4563433"/>
          </a:xfrm>
          <a:custGeom>
            <a:avLst/>
            <a:gdLst>
              <a:gd name="connsiteX0" fmla="*/ 571491 w 1142982"/>
              <a:gd name="connsiteY0" fmla="*/ 3963924 h 4901184"/>
              <a:gd name="connsiteX1" fmla="*/ 160011 w 1142982"/>
              <a:gd name="connsiteY1" fmla="*/ 4375404 h 4901184"/>
              <a:gd name="connsiteX2" fmla="*/ 571491 w 1142982"/>
              <a:gd name="connsiteY2" fmla="*/ 4786884 h 4901184"/>
              <a:gd name="connsiteX3" fmla="*/ 982971 w 1142982"/>
              <a:gd name="connsiteY3" fmla="*/ 4375404 h 4901184"/>
              <a:gd name="connsiteX4" fmla="*/ 571491 w 1142982"/>
              <a:gd name="connsiteY4" fmla="*/ 3963924 h 4901184"/>
              <a:gd name="connsiteX5" fmla="*/ 571491 w 1142982"/>
              <a:gd name="connsiteY5" fmla="*/ 1403604 h 4901184"/>
              <a:gd name="connsiteX6" fmla="*/ 160011 w 1142982"/>
              <a:gd name="connsiteY6" fmla="*/ 1815084 h 4901184"/>
              <a:gd name="connsiteX7" fmla="*/ 571491 w 1142982"/>
              <a:gd name="connsiteY7" fmla="*/ 2226564 h 4901184"/>
              <a:gd name="connsiteX8" fmla="*/ 982971 w 1142982"/>
              <a:gd name="connsiteY8" fmla="*/ 1815084 h 4901184"/>
              <a:gd name="connsiteX9" fmla="*/ 571491 w 1142982"/>
              <a:gd name="connsiteY9" fmla="*/ 1403604 h 4901184"/>
              <a:gd name="connsiteX10" fmla="*/ 0 w 1142982"/>
              <a:gd name="connsiteY10" fmla="*/ 0 h 4901184"/>
              <a:gd name="connsiteX11" fmla="*/ 1142982 w 1142982"/>
              <a:gd name="connsiteY11" fmla="*/ 0 h 4901184"/>
              <a:gd name="connsiteX12" fmla="*/ 1142982 w 1142982"/>
              <a:gd name="connsiteY12" fmla="*/ 4901184 h 4901184"/>
              <a:gd name="connsiteX13" fmla="*/ 0 w 1142982"/>
              <a:gd name="connsiteY13" fmla="*/ 4901184 h 490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82" h="4901184">
                <a:moveTo>
                  <a:pt x="571491" y="3963924"/>
                </a:moveTo>
                <a:cubicBezTo>
                  <a:pt x="344237" y="3963924"/>
                  <a:pt x="160011" y="4148150"/>
                  <a:pt x="160011" y="4375404"/>
                </a:cubicBezTo>
                <a:cubicBezTo>
                  <a:pt x="160011" y="4602658"/>
                  <a:pt x="344237" y="4786884"/>
                  <a:pt x="571491" y="4786884"/>
                </a:cubicBezTo>
                <a:cubicBezTo>
                  <a:pt x="798745" y="4786884"/>
                  <a:pt x="982971" y="4602658"/>
                  <a:pt x="982971" y="4375404"/>
                </a:cubicBezTo>
                <a:cubicBezTo>
                  <a:pt x="982971" y="4148150"/>
                  <a:pt x="798745" y="3963924"/>
                  <a:pt x="571491" y="3963924"/>
                </a:cubicBezTo>
                <a:close/>
                <a:moveTo>
                  <a:pt x="571491" y="1403604"/>
                </a:moveTo>
                <a:cubicBezTo>
                  <a:pt x="344237" y="1403604"/>
                  <a:pt x="160011" y="1587830"/>
                  <a:pt x="160011" y="1815084"/>
                </a:cubicBezTo>
                <a:cubicBezTo>
                  <a:pt x="160011" y="2042338"/>
                  <a:pt x="344237" y="2226564"/>
                  <a:pt x="571491" y="2226564"/>
                </a:cubicBezTo>
                <a:cubicBezTo>
                  <a:pt x="798745" y="2226564"/>
                  <a:pt x="982971" y="2042338"/>
                  <a:pt x="982971" y="1815084"/>
                </a:cubicBezTo>
                <a:cubicBezTo>
                  <a:pt x="982971" y="1587830"/>
                  <a:pt x="798745" y="1403604"/>
                  <a:pt x="571491" y="1403604"/>
                </a:cubicBezTo>
                <a:close/>
                <a:moveTo>
                  <a:pt x="0" y="0"/>
                </a:moveTo>
                <a:lnTo>
                  <a:pt x="1142982" y="0"/>
                </a:lnTo>
                <a:lnTo>
                  <a:pt x="1142982" y="4901184"/>
                </a:lnTo>
                <a:lnTo>
                  <a:pt x="0" y="4901184"/>
                </a:lnTo>
                <a:close/>
              </a:path>
            </a:pathLst>
          </a:custGeom>
          <a:solidFill>
            <a:schemeClr val="bg1"/>
          </a:solidFill>
          <a:ln>
            <a:noFill/>
          </a:ln>
          <a:effectLst>
            <a:outerShdw blurRad="508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E8A0CBA2-ED52-4182-A444-D237C5ACB6DD}"/>
              </a:ext>
            </a:extLst>
          </p:cNvPr>
          <p:cNvGrpSpPr/>
          <p:nvPr/>
        </p:nvGrpSpPr>
        <p:grpSpPr>
          <a:xfrm>
            <a:off x="3369909" y="1828800"/>
            <a:ext cx="7069041" cy="996123"/>
            <a:chOff x="3369909" y="1828800"/>
            <a:chExt cx="7069041" cy="996123"/>
          </a:xfrm>
        </p:grpSpPr>
        <p:sp>
          <p:nvSpPr>
            <p:cNvPr id="26" name="Rectangle 25">
              <a:extLst>
                <a:ext uri="{FF2B5EF4-FFF2-40B4-BE49-F238E27FC236}">
                  <a16:creationId xmlns:a16="http://schemas.microsoft.com/office/drawing/2014/main" id="{B2A71352-BD43-4AA8-A9A3-ACADADE01A6F}"/>
                </a:ext>
              </a:extLst>
            </p:cNvPr>
            <p:cNvSpPr/>
            <p:nvPr/>
          </p:nvSpPr>
          <p:spPr>
            <a:xfrm>
              <a:off x="3369909" y="1828800"/>
              <a:ext cx="7069041" cy="996123"/>
            </a:xfrm>
            <a:prstGeom prst="rect">
              <a:avLst/>
            </a:prstGeom>
            <a:solidFill>
              <a:srgbClr val="EF3425"/>
            </a:solidFill>
            <a:ln>
              <a:noFill/>
            </a:ln>
            <a:effectLst>
              <a:outerShdw blurRad="635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9F167F1-CEA4-4DAC-8BDA-E6567BA7FF38}"/>
                </a:ext>
              </a:extLst>
            </p:cNvPr>
            <p:cNvSpPr txBox="1"/>
            <p:nvPr/>
          </p:nvSpPr>
          <p:spPr>
            <a:xfrm>
              <a:off x="3449650" y="1840011"/>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4" name="Graphic 33" descr="Microscope">
            <a:extLst>
              <a:ext uri="{FF2B5EF4-FFF2-40B4-BE49-F238E27FC236}">
                <a16:creationId xmlns:a16="http://schemas.microsoft.com/office/drawing/2014/main" id="{ED1C184E-6FDF-4329-8E9A-F06F73F83407}"/>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746789" y="2050790"/>
            <a:ext cx="457200" cy="457200"/>
          </a:xfrm>
          <a:prstGeom prst="rect">
            <a:avLst/>
          </a:prstGeom>
        </p:spPr>
      </p:pic>
      <p:grpSp>
        <p:nvGrpSpPr>
          <p:cNvPr id="11" name="Group 10">
            <a:extLst>
              <a:ext uri="{FF2B5EF4-FFF2-40B4-BE49-F238E27FC236}">
                <a16:creationId xmlns:a16="http://schemas.microsoft.com/office/drawing/2014/main" id="{75D7A56A-A47C-4DC4-8916-4A19E322A960}"/>
              </a:ext>
            </a:extLst>
          </p:cNvPr>
          <p:cNvGrpSpPr/>
          <p:nvPr/>
        </p:nvGrpSpPr>
        <p:grpSpPr>
          <a:xfrm>
            <a:off x="3369909" y="4212709"/>
            <a:ext cx="7069041" cy="1005464"/>
            <a:chOff x="3369909" y="4212709"/>
            <a:chExt cx="7069041" cy="1005464"/>
          </a:xfrm>
        </p:grpSpPr>
        <p:sp>
          <p:nvSpPr>
            <p:cNvPr id="33" name="Rectangle 32">
              <a:extLst>
                <a:ext uri="{FF2B5EF4-FFF2-40B4-BE49-F238E27FC236}">
                  <a16:creationId xmlns:a16="http://schemas.microsoft.com/office/drawing/2014/main" id="{F972976A-B84A-4B5F-92C8-3AF531BB8D65}"/>
                </a:ext>
              </a:extLst>
            </p:cNvPr>
            <p:cNvSpPr/>
            <p:nvPr/>
          </p:nvSpPr>
          <p:spPr>
            <a:xfrm>
              <a:off x="3369909" y="4212709"/>
              <a:ext cx="7069041" cy="996123"/>
            </a:xfrm>
            <a:prstGeom prst="rect">
              <a:avLst/>
            </a:prstGeom>
            <a:solidFill>
              <a:srgbClr val="5C7089"/>
            </a:solidFill>
            <a:ln>
              <a:noFill/>
            </a:ln>
            <a:effectLst>
              <a:outerShdw blurRad="635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4D4490-B74F-49E2-9704-5C4CB1616D00}"/>
                </a:ext>
              </a:extLst>
            </p:cNvPr>
            <p:cNvSpPr txBox="1"/>
            <p:nvPr/>
          </p:nvSpPr>
          <p:spPr>
            <a:xfrm>
              <a:off x="3456077" y="4233288"/>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6" name="Graphic 35" descr="Medicine">
            <a:extLst>
              <a:ext uri="{FF2B5EF4-FFF2-40B4-BE49-F238E27FC236}">
                <a16:creationId xmlns:a16="http://schemas.microsoft.com/office/drawing/2014/main" id="{B0CC11A7-3F7F-4272-86EF-28725F6F405F}"/>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832386" y="4482169"/>
            <a:ext cx="457200" cy="457200"/>
          </a:xfrm>
          <a:prstGeom prst="rect">
            <a:avLst/>
          </a:prstGeom>
        </p:spPr>
      </p:pic>
    </p:spTree>
    <p:extLst>
      <p:ext uri="{BB962C8B-B14F-4D97-AF65-F5344CB8AC3E}">
        <p14:creationId xmlns:p14="http://schemas.microsoft.com/office/powerpoint/2010/main" val="3197671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1000"/>
                                        <p:tgtEl>
                                          <p:spTgt spid="17"/>
                                        </p:tgtEl>
                                      </p:cBhvr>
                                    </p:animEffect>
                                    <p:anim calcmode="lin" valueType="num">
                                      <p:cBhvr>
                                        <p:cTn id="12" dur="1000" fill="hold"/>
                                        <p:tgtEl>
                                          <p:spTgt spid="17"/>
                                        </p:tgtEl>
                                        <p:attrNameLst>
                                          <p:attrName>ppt_x</p:attrName>
                                        </p:attrNameLst>
                                      </p:cBhvr>
                                      <p:tavLst>
                                        <p:tav tm="0">
                                          <p:val>
                                            <p:strVal val="#ppt_x"/>
                                          </p:val>
                                        </p:tav>
                                        <p:tav tm="100000">
                                          <p:val>
                                            <p:strVal val="#ppt_x"/>
                                          </p:val>
                                        </p:tav>
                                      </p:tavLst>
                                    </p:anim>
                                    <p:anim calcmode="lin" valueType="num">
                                      <p:cBhvr>
                                        <p:cTn id="13" dur="1000" fill="hold"/>
                                        <p:tgtEl>
                                          <p:spTgt spid="17"/>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1000"/>
                                        <p:tgtEl>
                                          <p:spTgt spid="6"/>
                                        </p:tgtEl>
                                      </p:cBhvr>
                                    </p:animEffect>
                                    <p:anim calcmode="lin" valueType="num">
                                      <p:cBhvr>
                                        <p:cTn id="17" dur="1000" fill="hold"/>
                                        <p:tgtEl>
                                          <p:spTgt spid="6"/>
                                        </p:tgtEl>
                                        <p:attrNameLst>
                                          <p:attrName>ppt_x</p:attrName>
                                        </p:attrNameLst>
                                      </p:cBhvr>
                                      <p:tavLst>
                                        <p:tav tm="0">
                                          <p:val>
                                            <p:strVal val="#ppt_x"/>
                                          </p:val>
                                        </p:tav>
                                        <p:tav tm="100000">
                                          <p:val>
                                            <p:strVal val="#ppt_x"/>
                                          </p:val>
                                        </p:tav>
                                      </p:tavLst>
                                    </p:anim>
                                    <p:anim calcmode="lin" valueType="num">
                                      <p:cBhvr>
                                        <p:cTn id="18" dur="1000" fill="hold"/>
                                        <p:tgtEl>
                                          <p:spTgt spid="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1000"/>
                                        <p:tgtEl>
                                          <p:spTgt spid="18"/>
                                        </p:tgtEl>
                                      </p:cBhvr>
                                    </p:animEffect>
                                    <p:anim calcmode="lin" valueType="num">
                                      <p:cBhvr>
                                        <p:cTn id="22" dur="1000" fill="hold"/>
                                        <p:tgtEl>
                                          <p:spTgt spid="18"/>
                                        </p:tgtEl>
                                        <p:attrNameLst>
                                          <p:attrName>ppt_x</p:attrName>
                                        </p:attrNameLst>
                                      </p:cBhvr>
                                      <p:tavLst>
                                        <p:tav tm="0">
                                          <p:val>
                                            <p:strVal val="#ppt_x"/>
                                          </p:val>
                                        </p:tav>
                                        <p:tav tm="100000">
                                          <p:val>
                                            <p:strVal val="#ppt_x"/>
                                          </p:val>
                                        </p:tav>
                                      </p:tavLst>
                                    </p:anim>
                                    <p:anim calcmode="lin" valueType="num">
                                      <p:cBhvr>
                                        <p:cTn id="23" dur="1000" fill="hold"/>
                                        <p:tgtEl>
                                          <p:spTgt spid="18"/>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2" presetClass="entr" presetSubtype="8" fill="hold"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wipe(left)">
                                      <p:cBhvr>
                                        <p:cTn id="32" dur="1000"/>
                                        <p:tgtEl>
                                          <p:spTgt spid="7"/>
                                        </p:tgtEl>
                                      </p:cBhvr>
                                    </p:animEffect>
                                  </p:childTnLst>
                                </p:cTn>
                              </p:par>
                              <p:par>
                                <p:cTn id="33" presetID="22" presetClass="entr" presetSubtype="8" fill="hold" nodeType="withEffect">
                                  <p:stCondLst>
                                    <p:cond delay="25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1000"/>
                                        <p:tgtEl>
                                          <p:spTgt spid="10"/>
                                        </p:tgtEl>
                                      </p:cBhvr>
                                    </p:animEffect>
                                  </p:childTnLst>
                                </p:cTn>
                              </p:par>
                            </p:childTnLst>
                          </p:cTn>
                        </p:par>
                        <p:par>
                          <p:cTn id="36" fill="hold">
                            <p:stCondLst>
                              <p:cond delay="3250"/>
                            </p:stCondLst>
                            <p:childTnLst>
                              <p:par>
                                <p:cTn id="37" presetID="53" presetClass="entr" presetSubtype="16"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 calcmode="lin" valueType="num">
                                      <p:cBhvr>
                                        <p:cTn id="39" dur="500" fill="hold"/>
                                        <p:tgtEl>
                                          <p:spTgt spid="34"/>
                                        </p:tgtEl>
                                        <p:attrNameLst>
                                          <p:attrName>ppt_w</p:attrName>
                                        </p:attrNameLst>
                                      </p:cBhvr>
                                      <p:tavLst>
                                        <p:tav tm="0">
                                          <p:val>
                                            <p:fltVal val="0"/>
                                          </p:val>
                                        </p:tav>
                                        <p:tav tm="100000">
                                          <p:val>
                                            <p:strVal val="#ppt_w"/>
                                          </p:val>
                                        </p:tav>
                                      </p:tavLst>
                                    </p:anim>
                                    <p:anim calcmode="lin" valueType="num">
                                      <p:cBhvr>
                                        <p:cTn id="40" dur="500" fill="hold"/>
                                        <p:tgtEl>
                                          <p:spTgt spid="34"/>
                                        </p:tgtEl>
                                        <p:attrNameLst>
                                          <p:attrName>ppt_h</p:attrName>
                                        </p:attrNameLst>
                                      </p:cBhvr>
                                      <p:tavLst>
                                        <p:tav tm="0">
                                          <p:val>
                                            <p:fltVal val="0"/>
                                          </p:val>
                                        </p:tav>
                                        <p:tav tm="100000">
                                          <p:val>
                                            <p:strVal val="#ppt_h"/>
                                          </p:val>
                                        </p:tav>
                                      </p:tavLst>
                                    </p:anim>
                                    <p:animEffect transition="in" filter="fade">
                                      <p:cBhvr>
                                        <p:cTn id="41" dur="500"/>
                                        <p:tgtEl>
                                          <p:spTgt spid="34"/>
                                        </p:tgtEl>
                                      </p:cBhvr>
                                    </p:animEffect>
                                  </p:childTnLst>
                                </p:cTn>
                              </p:par>
                            </p:childTnLst>
                          </p:cTn>
                        </p:par>
                        <p:par>
                          <p:cTn id="42" fill="hold">
                            <p:stCondLst>
                              <p:cond delay="3750"/>
                            </p:stCondLst>
                            <p:childTnLst>
                              <p:par>
                                <p:cTn id="43" presetID="22" presetClass="entr" presetSubtype="2" fill="hold" nodeType="after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1000"/>
                                        <p:tgtEl>
                                          <p:spTgt spid="14"/>
                                        </p:tgtEl>
                                      </p:cBhvr>
                                    </p:animEffect>
                                  </p:childTnLst>
                                </p:cTn>
                              </p:par>
                              <p:par>
                                <p:cTn id="46" presetID="22" presetClass="entr" presetSubtype="2" fill="hold" nodeType="withEffect">
                                  <p:stCondLst>
                                    <p:cond delay="250"/>
                                  </p:stCondLst>
                                  <p:childTnLst>
                                    <p:set>
                                      <p:cBhvr>
                                        <p:cTn id="47" dur="1" fill="hold">
                                          <p:stCondLst>
                                            <p:cond delay="0"/>
                                          </p:stCondLst>
                                        </p:cTn>
                                        <p:tgtEl>
                                          <p:spTgt spid="13"/>
                                        </p:tgtEl>
                                        <p:attrNameLst>
                                          <p:attrName>style.visibility</p:attrName>
                                        </p:attrNameLst>
                                      </p:cBhvr>
                                      <p:to>
                                        <p:strVal val="visible"/>
                                      </p:to>
                                    </p:set>
                                    <p:animEffect transition="in" filter="wipe(right)">
                                      <p:cBhvr>
                                        <p:cTn id="48" dur="1000"/>
                                        <p:tgtEl>
                                          <p:spTgt spid="13"/>
                                        </p:tgtEl>
                                      </p:cBhvr>
                                    </p:animEffect>
                                  </p:childTnLst>
                                </p:cTn>
                              </p:par>
                            </p:childTnLst>
                          </p:cTn>
                        </p:par>
                        <p:par>
                          <p:cTn id="49" fill="hold">
                            <p:stCondLst>
                              <p:cond delay="5000"/>
                            </p:stCondLst>
                            <p:childTnLst>
                              <p:par>
                                <p:cTn id="50" presetID="53" presetClass="entr" presetSubtype="16" fill="hold" nodeType="afterEffect">
                                  <p:stCondLst>
                                    <p:cond delay="0"/>
                                  </p:stCondLst>
                                  <p:childTnLst>
                                    <p:set>
                                      <p:cBhvr>
                                        <p:cTn id="51" dur="1" fill="hold">
                                          <p:stCondLst>
                                            <p:cond delay="0"/>
                                          </p:stCondLst>
                                        </p:cTn>
                                        <p:tgtEl>
                                          <p:spTgt spid="35"/>
                                        </p:tgtEl>
                                        <p:attrNameLst>
                                          <p:attrName>style.visibility</p:attrName>
                                        </p:attrNameLst>
                                      </p:cBhvr>
                                      <p:to>
                                        <p:strVal val="visible"/>
                                      </p:to>
                                    </p:set>
                                    <p:anim calcmode="lin" valueType="num">
                                      <p:cBhvr>
                                        <p:cTn id="52" dur="500" fill="hold"/>
                                        <p:tgtEl>
                                          <p:spTgt spid="35"/>
                                        </p:tgtEl>
                                        <p:attrNameLst>
                                          <p:attrName>ppt_w</p:attrName>
                                        </p:attrNameLst>
                                      </p:cBhvr>
                                      <p:tavLst>
                                        <p:tav tm="0">
                                          <p:val>
                                            <p:fltVal val="0"/>
                                          </p:val>
                                        </p:tav>
                                        <p:tav tm="100000">
                                          <p:val>
                                            <p:strVal val="#ppt_w"/>
                                          </p:val>
                                        </p:tav>
                                      </p:tavLst>
                                    </p:anim>
                                    <p:anim calcmode="lin" valueType="num">
                                      <p:cBhvr>
                                        <p:cTn id="53" dur="500" fill="hold"/>
                                        <p:tgtEl>
                                          <p:spTgt spid="35"/>
                                        </p:tgtEl>
                                        <p:attrNameLst>
                                          <p:attrName>ppt_h</p:attrName>
                                        </p:attrNameLst>
                                      </p:cBhvr>
                                      <p:tavLst>
                                        <p:tav tm="0">
                                          <p:val>
                                            <p:fltVal val="0"/>
                                          </p:val>
                                        </p:tav>
                                        <p:tav tm="100000">
                                          <p:val>
                                            <p:strVal val="#ppt_h"/>
                                          </p:val>
                                        </p:tav>
                                      </p:tavLst>
                                    </p:anim>
                                    <p:animEffect transition="in" filter="fade">
                                      <p:cBhvr>
                                        <p:cTn id="54" dur="500"/>
                                        <p:tgtEl>
                                          <p:spTgt spid="35"/>
                                        </p:tgtEl>
                                      </p:cBhvr>
                                    </p:animEffect>
                                  </p:childTnLst>
                                </p:cTn>
                              </p:par>
                            </p:childTnLst>
                          </p:cTn>
                        </p:par>
                        <p:par>
                          <p:cTn id="55" fill="hold">
                            <p:stCondLst>
                              <p:cond delay="5500"/>
                            </p:stCondLst>
                            <p:childTnLst>
                              <p:par>
                                <p:cTn id="56" presetID="22" presetClass="entr" presetSubtype="8"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left)">
                                      <p:cBhvr>
                                        <p:cTn id="58" dur="1000"/>
                                        <p:tgtEl>
                                          <p:spTgt spid="9"/>
                                        </p:tgtEl>
                                      </p:cBhvr>
                                    </p:animEffect>
                                  </p:childTnLst>
                                </p:cTn>
                              </p:par>
                              <p:par>
                                <p:cTn id="59" presetID="22" presetClass="entr" presetSubtype="8" fill="hold" nodeType="withEffect">
                                  <p:stCondLst>
                                    <p:cond delay="250"/>
                                  </p:stCondLst>
                                  <p:childTnLst>
                                    <p:set>
                                      <p:cBhvr>
                                        <p:cTn id="60" dur="1" fill="hold">
                                          <p:stCondLst>
                                            <p:cond delay="0"/>
                                          </p:stCondLst>
                                        </p:cTn>
                                        <p:tgtEl>
                                          <p:spTgt spid="11"/>
                                        </p:tgtEl>
                                        <p:attrNameLst>
                                          <p:attrName>style.visibility</p:attrName>
                                        </p:attrNameLst>
                                      </p:cBhvr>
                                      <p:to>
                                        <p:strVal val="visible"/>
                                      </p:to>
                                    </p:set>
                                    <p:animEffect transition="in" filter="wipe(left)">
                                      <p:cBhvr>
                                        <p:cTn id="61" dur="1000"/>
                                        <p:tgtEl>
                                          <p:spTgt spid="11"/>
                                        </p:tgtEl>
                                      </p:cBhvr>
                                    </p:animEffect>
                                  </p:childTnLst>
                                </p:cTn>
                              </p:par>
                            </p:childTnLst>
                          </p:cTn>
                        </p:par>
                        <p:par>
                          <p:cTn id="62" fill="hold">
                            <p:stCondLst>
                              <p:cond delay="6750"/>
                            </p:stCondLst>
                            <p:childTnLst>
                              <p:par>
                                <p:cTn id="63" presetID="53" presetClass="entr" presetSubtype="16"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500" fill="hold"/>
                                        <p:tgtEl>
                                          <p:spTgt spid="36"/>
                                        </p:tgtEl>
                                        <p:attrNameLst>
                                          <p:attrName>ppt_w</p:attrName>
                                        </p:attrNameLst>
                                      </p:cBhvr>
                                      <p:tavLst>
                                        <p:tav tm="0">
                                          <p:val>
                                            <p:fltVal val="0"/>
                                          </p:val>
                                        </p:tav>
                                        <p:tav tm="100000">
                                          <p:val>
                                            <p:strVal val="#ppt_w"/>
                                          </p:val>
                                        </p:tav>
                                      </p:tavLst>
                                    </p:anim>
                                    <p:anim calcmode="lin" valueType="num">
                                      <p:cBhvr>
                                        <p:cTn id="66" dur="500" fill="hold"/>
                                        <p:tgtEl>
                                          <p:spTgt spid="36"/>
                                        </p:tgtEl>
                                        <p:attrNameLst>
                                          <p:attrName>ppt_h</p:attrName>
                                        </p:attrNameLst>
                                      </p:cBhvr>
                                      <p:tavLst>
                                        <p:tav tm="0">
                                          <p:val>
                                            <p:fltVal val="0"/>
                                          </p:val>
                                        </p:tav>
                                        <p:tav tm="100000">
                                          <p:val>
                                            <p:strVal val="#ppt_h"/>
                                          </p:val>
                                        </p:tav>
                                      </p:tavLst>
                                    </p:anim>
                                    <p:animEffect transition="in" filter="fade">
                                      <p:cBhvr>
                                        <p:cTn id="67" dur="500"/>
                                        <p:tgtEl>
                                          <p:spTgt spid="36"/>
                                        </p:tgtEl>
                                      </p:cBhvr>
                                    </p:animEffect>
                                  </p:childTnLst>
                                </p:cTn>
                              </p:par>
                            </p:childTnLst>
                          </p:cTn>
                        </p:par>
                        <p:par>
                          <p:cTn id="68" fill="hold">
                            <p:stCondLst>
                              <p:cond delay="7250"/>
                            </p:stCondLst>
                            <p:childTnLst>
                              <p:par>
                                <p:cTn id="69" presetID="22" presetClass="entr" presetSubtype="2" fill="hold" nodeType="after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right)">
                                      <p:cBhvr>
                                        <p:cTn id="71" dur="1000"/>
                                        <p:tgtEl>
                                          <p:spTgt spid="15"/>
                                        </p:tgtEl>
                                      </p:cBhvr>
                                    </p:animEffect>
                                  </p:childTnLst>
                                </p:cTn>
                              </p:par>
                              <p:par>
                                <p:cTn id="72" presetID="22" presetClass="entr" presetSubtype="2" fill="hold" nodeType="withEffect">
                                  <p:stCondLst>
                                    <p:cond delay="250"/>
                                  </p:stCondLst>
                                  <p:childTnLst>
                                    <p:set>
                                      <p:cBhvr>
                                        <p:cTn id="73" dur="1" fill="hold">
                                          <p:stCondLst>
                                            <p:cond delay="0"/>
                                          </p:stCondLst>
                                        </p:cTn>
                                        <p:tgtEl>
                                          <p:spTgt spid="12"/>
                                        </p:tgtEl>
                                        <p:attrNameLst>
                                          <p:attrName>style.visibility</p:attrName>
                                        </p:attrNameLst>
                                      </p:cBhvr>
                                      <p:to>
                                        <p:strVal val="visible"/>
                                      </p:to>
                                    </p:set>
                                    <p:animEffect transition="in" filter="wipe(right)">
                                      <p:cBhvr>
                                        <p:cTn id="74" dur="1000"/>
                                        <p:tgtEl>
                                          <p:spTgt spid="12"/>
                                        </p:tgtEl>
                                      </p:cBhvr>
                                    </p:animEffect>
                                  </p:childTnLst>
                                </p:cTn>
                              </p:par>
                            </p:childTnLst>
                          </p:cTn>
                        </p:par>
                        <p:par>
                          <p:cTn id="75" fill="hold">
                            <p:stCondLst>
                              <p:cond delay="8500"/>
                            </p:stCondLst>
                            <p:childTnLst>
                              <p:par>
                                <p:cTn id="76" presetID="53" presetClass="entr" presetSubtype="16" fill="hold"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2" grpId="0" animBg="1"/>
      <p:bldP spid="17" grpId="0" animBg="1"/>
      <p:bldP spid="43" grpId="0"/>
      <p:bldP spid="18"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0" name="Freeform 24">
            <a:extLst>
              <a:ext uri="{FF2B5EF4-FFF2-40B4-BE49-F238E27FC236}">
                <a16:creationId xmlns:a16="http://schemas.microsoft.com/office/drawing/2014/main" id="{C41F48B2-6169-4FD1-942A-0ED1237C1572}"/>
              </a:ext>
            </a:extLst>
          </p:cNvPr>
          <p:cNvSpPr>
            <a:spLocks/>
          </p:cNvSpPr>
          <p:nvPr/>
        </p:nvSpPr>
        <p:spPr bwMode="auto">
          <a:xfrm>
            <a:off x="736875"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C70C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9" name="Freeform 36"/>
          <p:cNvSpPr>
            <a:spLocks/>
          </p:cNvSpPr>
          <p:nvPr/>
        </p:nvSpPr>
        <p:spPr bwMode="auto">
          <a:xfrm>
            <a:off x="739706"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EF3425"/>
              </a:gs>
              <a:gs pos="27000">
                <a:srgbClr val="FF7061"/>
              </a:gs>
              <a:gs pos="19000">
                <a:srgbClr val="C70C00"/>
              </a:gs>
              <a:gs pos="80000">
                <a:srgbClr val="EF3425"/>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71" name="Group 70">
            <a:extLst>
              <a:ext uri="{FF2B5EF4-FFF2-40B4-BE49-F238E27FC236}">
                <a16:creationId xmlns:a16="http://schemas.microsoft.com/office/drawing/2014/main" id="{A6315DFB-AAA7-4D31-8886-893830BE78DC}"/>
              </a:ext>
            </a:extLst>
          </p:cNvPr>
          <p:cNvGrpSpPr/>
          <p:nvPr/>
        </p:nvGrpSpPr>
        <p:grpSpPr>
          <a:xfrm>
            <a:off x="270168" y="1901470"/>
            <a:ext cx="2286000" cy="2072718"/>
            <a:chOff x="2198511" y="2316441"/>
            <a:chExt cx="2286000" cy="2072718"/>
          </a:xfrm>
        </p:grpSpPr>
        <p:sp>
          <p:nvSpPr>
            <p:cNvPr id="72" name="Freeform: Shape 71">
              <a:extLst>
                <a:ext uri="{FF2B5EF4-FFF2-40B4-BE49-F238E27FC236}">
                  <a16:creationId xmlns:a16="http://schemas.microsoft.com/office/drawing/2014/main" id="{65F08485-6BA3-4A2E-86E0-5EF9F890B56B}"/>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solidFill>
                <a:schemeClr val="bg1"/>
              </a:solid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3" name="Freeform: Shape 72">
              <a:extLst>
                <a:ext uri="{FF2B5EF4-FFF2-40B4-BE49-F238E27FC236}">
                  <a16:creationId xmlns:a16="http://schemas.microsoft.com/office/drawing/2014/main" id="{34D2BCF8-C3B3-48B8-9F4A-98202187F38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4" name="Freeform: Shape 73">
              <a:extLst>
                <a:ext uri="{FF2B5EF4-FFF2-40B4-BE49-F238E27FC236}">
                  <a16:creationId xmlns:a16="http://schemas.microsoft.com/office/drawing/2014/main" id="{2B8E8758-4E69-4190-BBC0-E72661FA8C36}"/>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16" name="Freeform 24">
            <a:extLst>
              <a:ext uri="{FF2B5EF4-FFF2-40B4-BE49-F238E27FC236}">
                <a16:creationId xmlns:a16="http://schemas.microsoft.com/office/drawing/2014/main" id="{280822FF-BE16-4B4C-819A-401D183994DA}"/>
              </a:ext>
            </a:extLst>
          </p:cNvPr>
          <p:cNvSpPr>
            <a:spLocks/>
          </p:cNvSpPr>
          <p:nvPr/>
        </p:nvSpPr>
        <p:spPr bwMode="auto">
          <a:xfrm flipH="1">
            <a:off x="10455082"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34486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36">
            <a:extLst>
              <a:ext uri="{FF2B5EF4-FFF2-40B4-BE49-F238E27FC236}">
                <a16:creationId xmlns:a16="http://schemas.microsoft.com/office/drawing/2014/main" id="{28DD25EC-5DD2-40A8-8A45-576AF7567607}"/>
              </a:ext>
            </a:extLst>
          </p:cNvPr>
          <p:cNvSpPr>
            <a:spLocks/>
          </p:cNvSpPr>
          <p:nvPr/>
        </p:nvSpPr>
        <p:spPr bwMode="auto">
          <a:xfrm flipH="1">
            <a:off x="9083663"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5C7089"/>
              </a:gs>
              <a:gs pos="27000">
                <a:srgbClr val="8498B1"/>
              </a:gs>
              <a:gs pos="19000">
                <a:srgbClr val="344861"/>
              </a:gs>
              <a:gs pos="80000">
                <a:srgbClr val="5C7089"/>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18" name="Group 17">
            <a:extLst>
              <a:ext uri="{FF2B5EF4-FFF2-40B4-BE49-F238E27FC236}">
                <a16:creationId xmlns:a16="http://schemas.microsoft.com/office/drawing/2014/main" id="{E10209A3-CD10-4904-9C43-14C220947277}"/>
              </a:ext>
            </a:extLst>
          </p:cNvPr>
          <p:cNvGrpSpPr/>
          <p:nvPr/>
        </p:nvGrpSpPr>
        <p:grpSpPr>
          <a:xfrm flipH="1">
            <a:off x="9624815" y="1901470"/>
            <a:ext cx="2286000" cy="2072718"/>
            <a:chOff x="2198511" y="2316441"/>
            <a:chExt cx="2286000" cy="2072718"/>
          </a:xfrm>
        </p:grpSpPr>
        <p:sp>
          <p:nvSpPr>
            <p:cNvPr id="19" name="Freeform: Shape 18">
              <a:extLst>
                <a:ext uri="{FF2B5EF4-FFF2-40B4-BE49-F238E27FC236}">
                  <a16:creationId xmlns:a16="http://schemas.microsoft.com/office/drawing/2014/main" id="{C7512050-C731-470C-B7D8-C6F1BC3EF8E1}"/>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solidFill>
                <a:schemeClr val="bg1"/>
              </a:solid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0" name="Freeform: Shape 19">
              <a:extLst>
                <a:ext uri="{FF2B5EF4-FFF2-40B4-BE49-F238E27FC236}">
                  <a16:creationId xmlns:a16="http://schemas.microsoft.com/office/drawing/2014/main" id="{34293A1A-AD4D-4E4A-961D-56DE4B0AF8AC}"/>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1" name="Freeform: Shape 20">
              <a:extLst>
                <a:ext uri="{FF2B5EF4-FFF2-40B4-BE49-F238E27FC236}">
                  <a16:creationId xmlns:a16="http://schemas.microsoft.com/office/drawing/2014/main" id="{DE06D9C7-2114-4BD1-8AAD-E766123B739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22" name="TextBox 21">
            <a:extLst>
              <a:ext uri="{FF2B5EF4-FFF2-40B4-BE49-F238E27FC236}">
                <a16:creationId xmlns:a16="http://schemas.microsoft.com/office/drawing/2014/main" id="{76D60CDB-D511-420F-B238-13A865BF6AF4}"/>
              </a:ext>
            </a:extLst>
          </p:cNvPr>
          <p:cNvSpPr txBox="1"/>
          <p:nvPr/>
        </p:nvSpPr>
        <p:spPr>
          <a:xfrm>
            <a:off x="6296274" y="4500304"/>
            <a:ext cx="2560320" cy="20467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314482CC-5577-418B-A184-9E49500F1D9F}"/>
              </a:ext>
            </a:extLst>
          </p:cNvPr>
          <p:cNvSpPr txBox="1"/>
          <p:nvPr/>
        </p:nvSpPr>
        <p:spPr>
          <a:xfrm>
            <a:off x="2596429" y="1952943"/>
            <a:ext cx="3200400" cy="1969770"/>
          </a:xfrm>
          <a:prstGeom prst="rect">
            <a:avLst/>
          </a:prstGeom>
          <a:noFill/>
        </p:spPr>
        <p:txBody>
          <a:bodyPr wrap="square" numCol="1" spcCol="914400"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87DC2EBA-0727-4972-B319-C25F6ED5DE5D}"/>
              </a:ext>
            </a:extLst>
          </p:cNvPr>
          <p:cNvSpPr txBox="1"/>
          <p:nvPr/>
        </p:nvSpPr>
        <p:spPr>
          <a:xfrm>
            <a:off x="3311275" y="4500304"/>
            <a:ext cx="2560320" cy="20467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5745D32B-370C-46E3-9953-43913EFC3C1A}"/>
              </a:ext>
            </a:extLst>
          </p:cNvPr>
          <p:cNvSpPr txBox="1"/>
          <p:nvPr/>
        </p:nvSpPr>
        <p:spPr>
          <a:xfrm>
            <a:off x="6464556" y="1952943"/>
            <a:ext cx="3200400" cy="1969770"/>
          </a:xfrm>
          <a:prstGeom prst="rect">
            <a:avLst/>
          </a:prstGeom>
          <a:noFill/>
        </p:spPr>
        <p:txBody>
          <a:bodyPr wrap="square" numCol="1" spcCol="914400" rtlCol="0">
            <a:spAutoFit/>
          </a:bodyPr>
          <a:lstStyle/>
          <a:p>
            <a:pPr algn="r"/>
            <a:r>
              <a:rPr lang="en-US" sz="1400" dirty="0">
                <a:solidFill>
                  <a:srgbClr val="5C7089"/>
                </a:solidFill>
                <a:latin typeface="Bernard MT Condensed" panose="02050806060905020404" pitchFamily="18" charset="0"/>
              </a:rPr>
              <a:t>LOREM IPSUM DOLOR</a:t>
            </a:r>
          </a:p>
          <a:p>
            <a:pPr algn="r"/>
            <a:endParaRPr lang="en-US" sz="400" dirty="0">
              <a:solidFill>
                <a:srgbClr val="00B0F0"/>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pic>
        <p:nvPicPr>
          <p:cNvPr id="26" name="Graphic 25" descr="Microscope">
            <a:extLst>
              <a:ext uri="{FF2B5EF4-FFF2-40B4-BE49-F238E27FC236}">
                <a16:creationId xmlns:a16="http://schemas.microsoft.com/office/drawing/2014/main" id="{F6FAB25A-7B48-4E54-8A56-81062F3A904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383" y="2521285"/>
            <a:ext cx="731520" cy="731520"/>
          </a:xfrm>
          <a:prstGeom prst="rect">
            <a:avLst/>
          </a:prstGeom>
        </p:spPr>
      </p:pic>
      <p:pic>
        <p:nvPicPr>
          <p:cNvPr id="27" name="Graphic 26" descr="Atom">
            <a:extLst>
              <a:ext uri="{FF2B5EF4-FFF2-40B4-BE49-F238E27FC236}">
                <a16:creationId xmlns:a16="http://schemas.microsoft.com/office/drawing/2014/main" id="{4869BA6E-7659-43DF-A718-1BE2A74094F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2054" y="2572068"/>
            <a:ext cx="731520" cy="731520"/>
          </a:xfrm>
          <a:prstGeom prst="rect">
            <a:avLst/>
          </a:prstGeom>
        </p:spPr>
      </p:pic>
      <p:sp>
        <p:nvSpPr>
          <p:cNvPr id="28" name="TextBox 27">
            <a:extLst>
              <a:ext uri="{FF2B5EF4-FFF2-40B4-BE49-F238E27FC236}">
                <a16:creationId xmlns:a16="http://schemas.microsoft.com/office/drawing/2014/main" id="{035C746E-1537-47F6-9703-8C15CD3DDBFB}"/>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1473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1000"/>
                                        <p:tgtEl>
                                          <p:spTgt spid="71"/>
                                        </p:tgtEl>
                                      </p:cBhvr>
                                    </p:animEffect>
                                    <p:anim calcmode="lin" valueType="num">
                                      <p:cBhvr>
                                        <p:cTn id="12" dur="1000" fill="hold"/>
                                        <p:tgtEl>
                                          <p:spTgt spid="71"/>
                                        </p:tgtEl>
                                        <p:attrNameLst>
                                          <p:attrName>ppt_x</p:attrName>
                                        </p:attrNameLst>
                                      </p:cBhvr>
                                      <p:tavLst>
                                        <p:tav tm="0">
                                          <p:val>
                                            <p:strVal val="#ppt_x"/>
                                          </p:val>
                                        </p:tav>
                                        <p:tav tm="100000">
                                          <p:val>
                                            <p:strVal val="#ppt_x"/>
                                          </p:val>
                                        </p:tav>
                                      </p:tavLst>
                                    </p:anim>
                                    <p:anim calcmode="lin" valueType="num">
                                      <p:cBhvr>
                                        <p:cTn id="13" dur="1000" fill="hold"/>
                                        <p:tgtEl>
                                          <p:spTgt spid="71"/>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1000"/>
                                        <p:tgtEl>
                                          <p:spTgt spid="26"/>
                                        </p:tgtEl>
                                      </p:cBhvr>
                                    </p:animEffect>
                                    <p:anim calcmode="lin" valueType="num">
                                      <p:cBhvr>
                                        <p:cTn id="17" dur="1000" fill="hold"/>
                                        <p:tgtEl>
                                          <p:spTgt spid="26"/>
                                        </p:tgtEl>
                                        <p:attrNameLst>
                                          <p:attrName>ppt_x</p:attrName>
                                        </p:attrNameLst>
                                      </p:cBhvr>
                                      <p:tavLst>
                                        <p:tav tm="0">
                                          <p:val>
                                            <p:strVal val="#ppt_x"/>
                                          </p:val>
                                        </p:tav>
                                        <p:tav tm="100000">
                                          <p:val>
                                            <p:strVal val="#ppt_x"/>
                                          </p:val>
                                        </p:tav>
                                      </p:tavLst>
                                    </p:anim>
                                    <p:anim calcmode="lin" valueType="num">
                                      <p:cBhvr>
                                        <p:cTn id="18" dur="1000" fill="hold"/>
                                        <p:tgtEl>
                                          <p:spTgt spid="2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up)">
                                      <p:cBhvr>
                                        <p:cTn id="27" dur="500"/>
                                        <p:tgtEl>
                                          <p:spTgt spid="70"/>
                                        </p:tgtEl>
                                      </p:cBhvr>
                                    </p:animEffect>
                                  </p:childTnLst>
                                </p:cTn>
                              </p:par>
                              <p:par>
                                <p:cTn id="28" presetID="22" presetClass="entr" presetSubtype="8" fill="hold" grpId="0" nodeType="withEffect">
                                  <p:stCondLst>
                                    <p:cond delay="350"/>
                                  </p:stCondLst>
                                  <p:childTnLst>
                                    <p:set>
                                      <p:cBhvr>
                                        <p:cTn id="29" dur="1" fill="hold">
                                          <p:stCondLst>
                                            <p:cond delay="0"/>
                                          </p:stCondLst>
                                        </p:cTn>
                                        <p:tgtEl>
                                          <p:spTgt spid="149"/>
                                        </p:tgtEl>
                                        <p:attrNameLst>
                                          <p:attrName>style.visibility</p:attrName>
                                        </p:attrNameLst>
                                      </p:cBhvr>
                                      <p:to>
                                        <p:strVal val="visible"/>
                                      </p:to>
                                    </p:set>
                                    <p:animEffect transition="in" filter="wipe(left)">
                                      <p:cBhvr>
                                        <p:cTn id="30" dur="750"/>
                                        <p:tgtEl>
                                          <p:spTgt spid="149"/>
                                        </p:tgtEl>
                                      </p:cBhvr>
                                    </p:animEffect>
                                  </p:childTnLst>
                                </p:cTn>
                              </p:par>
                            </p:childTnLst>
                          </p:cTn>
                        </p:par>
                        <p:par>
                          <p:cTn id="31" fill="hold">
                            <p:stCondLst>
                              <p:cond delay="2600"/>
                            </p:stCondLst>
                            <p:childTnLst>
                              <p:par>
                                <p:cTn id="32" presetID="42" presetClass="entr" presetSubtype="0" fill="hold" grpId="0" nodeType="afterEffect">
                                  <p:stCondLst>
                                    <p:cond delay="0"/>
                                  </p:stCondLst>
                                  <p:childTnLst>
                                    <p:set>
                                      <p:cBhvr>
                                        <p:cTn id="33" dur="1" fill="hold">
                                          <p:stCondLst>
                                            <p:cond delay="0"/>
                                          </p:stCondLst>
                                        </p:cTn>
                                        <p:tgtEl>
                                          <p:spTgt spid="24">
                                            <p:txEl>
                                              <p:pRg st="1" end="1"/>
                                            </p:txEl>
                                          </p:spTgt>
                                        </p:tgtEl>
                                        <p:attrNameLst>
                                          <p:attrName>style.visibility</p:attrName>
                                        </p:attrNameLst>
                                      </p:cBhvr>
                                      <p:to>
                                        <p:strVal val="visible"/>
                                      </p:to>
                                    </p:set>
                                    <p:animEffect transition="in" filter="fade">
                                      <p:cBhvr>
                                        <p:cTn id="34" dur="1000"/>
                                        <p:tgtEl>
                                          <p:spTgt spid="24">
                                            <p:txEl>
                                              <p:pRg st="1" end="1"/>
                                            </p:txEl>
                                          </p:spTgt>
                                        </p:tgtEl>
                                      </p:cBhvr>
                                    </p:animEffect>
                                    <p:anim calcmode="lin" valueType="num">
                                      <p:cBhvr>
                                        <p:cTn id="35" dur="1000" fill="hold"/>
                                        <p:tgtEl>
                                          <p:spTgt spid="24">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24">
                                            <p:txEl>
                                              <p:pRg st="1" end="1"/>
                                            </p:txEl>
                                          </p:spTgt>
                                        </p:tgtEl>
                                        <p:attrNameLst>
                                          <p:attrName>ppt_y</p:attrName>
                                        </p:attrNameLst>
                                      </p:cBhvr>
                                      <p:tavLst>
                                        <p:tav tm="0">
                                          <p:val>
                                            <p:strVal val="#ppt_y+.1"/>
                                          </p:val>
                                        </p:tav>
                                        <p:tav tm="100000">
                                          <p:val>
                                            <p:strVal val="#ppt_y"/>
                                          </p:val>
                                        </p:tav>
                                      </p:tavLst>
                                    </p:anim>
                                  </p:childTnLst>
                                </p:cTn>
                              </p:par>
                            </p:childTnLst>
                          </p:cTn>
                        </p:par>
                        <p:par>
                          <p:cTn id="37" fill="hold">
                            <p:stCondLst>
                              <p:cond delay="3600"/>
                            </p:stCondLst>
                            <p:childTnLst>
                              <p:par>
                                <p:cTn id="38" presetID="42" presetClass="entr" presetSubtype="0" fill="hold" grpId="0" nodeType="afterEffect">
                                  <p:stCondLst>
                                    <p:cond delay="0"/>
                                  </p:stCondLst>
                                  <p:childTnLst>
                                    <p:set>
                                      <p:cBhvr>
                                        <p:cTn id="39" dur="1" fill="hold">
                                          <p:stCondLst>
                                            <p:cond delay="0"/>
                                          </p:stCondLst>
                                        </p:cTn>
                                        <p:tgtEl>
                                          <p:spTgt spid="24">
                                            <p:txEl>
                                              <p:pRg st="2" end="2"/>
                                            </p:txEl>
                                          </p:spTgt>
                                        </p:tgtEl>
                                        <p:attrNameLst>
                                          <p:attrName>style.visibility</p:attrName>
                                        </p:attrNameLst>
                                      </p:cBhvr>
                                      <p:to>
                                        <p:strVal val="visible"/>
                                      </p:to>
                                    </p:set>
                                    <p:animEffect transition="in" filter="fade">
                                      <p:cBhvr>
                                        <p:cTn id="40" dur="1000"/>
                                        <p:tgtEl>
                                          <p:spTgt spid="24">
                                            <p:txEl>
                                              <p:pRg st="2" end="2"/>
                                            </p:txEl>
                                          </p:spTgt>
                                        </p:tgtEl>
                                      </p:cBhvr>
                                    </p:animEffect>
                                    <p:anim calcmode="lin" valueType="num">
                                      <p:cBhvr>
                                        <p:cTn id="41" dur="1000" fill="hold"/>
                                        <p:tgtEl>
                                          <p:spTgt spid="24">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24">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4600"/>
                            </p:stCondLst>
                            <p:childTnLst>
                              <p:par>
                                <p:cTn id="44" presetID="42" presetClass="entr" presetSubtype="0" fill="hold" grpId="0" nodeType="afterEffect">
                                  <p:stCondLst>
                                    <p:cond delay="0"/>
                                  </p:stCondLst>
                                  <p:childTnLst>
                                    <p:set>
                                      <p:cBhvr>
                                        <p:cTn id="45" dur="1" fill="hold">
                                          <p:stCondLst>
                                            <p:cond delay="0"/>
                                          </p:stCondLst>
                                        </p:cTn>
                                        <p:tgtEl>
                                          <p:spTgt spid="24">
                                            <p:txEl>
                                              <p:pRg st="3" end="3"/>
                                            </p:txEl>
                                          </p:spTgt>
                                        </p:tgtEl>
                                        <p:attrNameLst>
                                          <p:attrName>style.visibility</p:attrName>
                                        </p:attrNameLst>
                                      </p:cBhvr>
                                      <p:to>
                                        <p:strVal val="visible"/>
                                      </p:to>
                                    </p:set>
                                    <p:animEffect transition="in" filter="fade">
                                      <p:cBhvr>
                                        <p:cTn id="46" dur="1000"/>
                                        <p:tgtEl>
                                          <p:spTgt spid="24">
                                            <p:txEl>
                                              <p:pRg st="3" end="3"/>
                                            </p:txEl>
                                          </p:spTgt>
                                        </p:tgtEl>
                                      </p:cBhvr>
                                    </p:animEffect>
                                    <p:anim calcmode="lin" valueType="num">
                                      <p:cBhvr>
                                        <p:cTn id="47" dur="1000" fill="hold"/>
                                        <p:tgtEl>
                                          <p:spTgt spid="24">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24">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5600"/>
                            </p:stCondLst>
                            <p:childTnLst>
                              <p:par>
                                <p:cTn id="50" presetID="42" presetClass="entr" presetSubtype="0"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1000"/>
                                        <p:tgtEl>
                                          <p:spTgt spid="18"/>
                                        </p:tgtEl>
                                      </p:cBhvr>
                                    </p:animEffect>
                                    <p:anim calcmode="lin" valueType="num">
                                      <p:cBhvr>
                                        <p:cTn id="53" dur="1000" fill="hold"/>
                                        <p:tgtEl>
                                          <p:spTgt spid="18"/>
                                        </p:tgtEl>
                                        <p:attrNameLst>
                                          <p:attrName>ppt_x</p:attrName>
                                        </p:attrNameLst>
                                      </p:cBhvr>
                                      <p:tavLst>
                                        <p:tav tm="0">
                                          <p:val>
                                            <p:strVal val="#ppt_x"/>
                                          </p:val>
                                        </p:tav>
                                        <p:tav tm="100000">
                                          <p:val>
                                            <p:strVal val="#ppt_x"/>
                                          </p:val>
                                        </p:tav>
                                      </p:tavLst>
                                    </p:anim>
                                    <p:anim calcmode="lin" valueType="num">
                                      <p:cBhvr>
                                        <p:cTn id="54" dur="1000" fill="hold"/>
                                        <p:tgtEl>
                                          <p:spTgt spid="18"/>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1000"/>
                                        <p:tgtEl>
                                          <p:spTgt spid="27"/>
                                        </p:tgtEl>
                                      </p:cBhvr>
                                    </p:animEffect>
                                    <p:anim calcmode="lin" valueType="num">
                                      <p:cBhvr>
                                        <p:cTn id="58" dur="1000" fill="hold"/>
                                        <p:tgtEl>
                                          <p:spTgt spid="27"/>
                                        </p:tgtEl>
                                        <p:attrNameLst>
                                          <p:attrName>ppt_x</p:attrName>
                                        </p:attrNameLst>
                                      </p:cBhvr>
                                      <p:tavLst>
                                        <p:tav tm="0">
                                          <p:val>
                                            <p:strVal val="#ppt_x"/>
                                          </p:val>
                                        </p:tav>
                                        <p:tav tm="100000">
                                          <p:val>
                                            <p:strVal val="#ppt_x"/>
                                          </p:val>
                                        </p:tav>
                                      </p:tavLst>
                                    </p:anim>
                                    <p:anim calcmode="lin" valueType="num">
                                      <p:cBhvr>
                                        <p:cTn id="59" dur="1000" fill="hold"/>
                                        <p:tgtEl>
                                          <p:spTgt spid="27"/>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1000"/>
                                        <p:tgtEl>
                                          <p:spTgt spid="25"/>
                                        </p:tgtEl>
                                      </p:cBhvr>
                                    </p:animEffect>
                                    <p:anim calcmode="lin" valueType="num">
                                      <p:cBhvr>
                                        <p:cTn id="63" dur="1000" fill="hold"/>
                                        <p:tgtEl>
                                          <p:spTgt spid="25"/>
                                        </p:tgtEl>
                                        <p:attrNameLst>
                                          <p:attrName>ppt_x</p:attrName>
                                        </p:attrNameLst>
                                      </p:cBhvr>
                                      <p:tavLst>
                                        <p:tav tm="0">
                                          <p:val>
                                            <p:strVal val="#ppt_x"/>
                                          </p:val>
                                        </p:tav>
                                        <p:tav tm="100000">
                                          <p:val>
                                            <p:strVal val="#ppt_x"/>
                                          </p:val>
                                        </p:tav>
                                      </p:tavLst>
                                    </p:anim>
                                    <p:anim calcmode="lin" valueType="num">
                                      <p:cBhvr>
                                        <p:cTn id="64" dur="1000" fill="hold"/>
                                        <p:tgtEl>
                                          <p:spTgt spid="25"/>
                                        </p:tgtEl>
                                        <p:attrNameLst>
                                          <p:attrName>ppt_y</p:attrName>
                                        </p:attrNameLst>
                                      </p:cBhvr>
                                      <p:tavLst>
                                        <p:tav tm="0">
                                          <p:val>
                                            <p:strVal val="#ppt_y+.1"/>
                                          </p:val>
                                        </p:tav>
                                        <p:tav tm="100000">
                                          <p:val>
                                            <p:strVal val="#ppt_y"/>
                                          </p:val>
                                        </p:tav>
                                      </p:tavLst>
                                    </p:anim>
                                  </p:childTnLst>
                                </p:cTn>
                              </p:par>
                            </p:childTnLst>
                          </p:cTn>
                        </p:par>
                        <p:par>
                          <p:cTn id="65" fill="hold">
                            <p:stCondLst>
                              <p:cond delay="6600"/>
                            </p:stCondLst>
                            <p:childTnLst>
                              <p:par>
                                <p:cTn id="66" presetID="22" presetClass="entr" presetSubtype="1" fill="hold" grpId="0" nodeType="after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up)">
                                      <p:cBhvr>
                                        <p:cTn id="68" dur="500"/>
                                        <p:tgtEl>
                                          <p:spTgt spid="16"/>
                                        </p:tgtEl>
                                      </p:cBhvr>
                                    </p:animEffect>
                                  </p:childTnLst>
                                </p:cTn>
                              </p:par>
                              <p:par>
                                <p:cTn id="69" presetID="22" presetClass="entr" presetSubtype="2" fill="hold" grpId="0" nodeType="withEffect">
                                  <p:stCondLst>
                                    <p:cond delay="350"/>
                                  </p:stCondLst>
                                  <p:childTnLst>
                                    <p:set>
                                      <p:cBhvr>
                                        <p:cTn id="70" dur="1" fill="hold">
                                          <p:stCondLst>
                                            <p:cond delay="0"/>
                                          </p:stCondLst>
                                        </p:cTn>
                                        <p:tgtEl>
                                          <p:spTgt spid="17"/>
                                        </p:tgtEl>
                                        <p:attrNameLst>
                                          <p:attrName>style.visibility</p:attrName>
                                        </p:attrNameLst>
                                      </p:cBhvr>
                                      <p:to>
                                        <p:strVal val="visible"/>
                                      </p:to>
                                    </p:set>
                                    <p:animEffect transition="in" filter="wipe(right)">
                                      <p:cBhvr>
                                        <p:cTn id="71" dur="750"/>
                                        <p:tgtEl>
                                          <p:spTgt spid="17"/>
                                        </p:tgtEl>
                                      </p:cBhvr>
                                    </p:animEffect>
                                  </p:childTnLst>
                                </p:cTn>
                              </p:par>
                            </p:childTnLst>
                          </p:cTn>
                        </p:par>
                        <p:par>
                          <p:cTn id="72" fill="hold">
                            <p:stCondLst>
                              <p:cond delay="7700"/>
                            </p:stCondLst>
                            <p:childTnLst>
                              <p:par>
                                <p:cTn id="73" presetID="42" presetClass="entr" presetSubtype="0" fill="hold" grpId="0" nodeType="afterEffect">
                                  <p:stCondLst>
                                    <p:cond delay="0"/>
                                  </p:stCondLst>
                                  <p:childTnLst>
                                    <p:set>
                                      <p:cBhvr>
                                        <p:cTn id="74" dur="1" fill="hold">
                                          <p:stCondLst>
                                            <p:cond delay="0"/>
                                          </p:stCondLst>
                                        </p:cTn>
                                        <p:tgtEl>
                                          <p:spTgt spid="22">
                                            <p:txEl>
                                              <p:pRg st="1" end="1"/>
                                            </p:txEl>
                                          </p:spTgt>
                                        </p:tgtEl>
                                        <p:attrNameLst>
                                          <p:attrName>style.visibility</p:attrName>
                                        </p:attrNameLst>
                                      </p:cBhvr>
                                      <p:to>
                                        <p:strVal val="visible"/>
                                      </p:to>
                                    </p:set>
                                    <p:animEffect transition="in" filter="fade">
                                      <p:cBhvr>
                                        <p:cTn id="75" dur="1000"/>
                                        <p:tgtEl>
                                          <p:spTgt spid="22">
                                            <p:txEl>
                                              <p:pRg st="1" end="1"/>
                                            </p:txEl>
                                          </p:spTgt>
                                        </p:tgtEl>
                                      </p:cBhvr>
                                    </p:animEffect>
                                    <p:anim calcmode="lin" valueType="num">
                                      <p:cBhvr>
                                        <p:cTn id="76" dur="1000" fill="hold"/>
                                        <p:tgtEl>
                                          <p:spTgt spid="22">
                                            <p:txEl>
                                              <p:pRg st="1" end="1"/>
                                            </p:txEl>
                                          </p:spTgt>
                                        </p:tgtEl>
                                        <p:attrNameLst>
                                          <p:attrName>ppt_x</p:attrName>
                                        </p:attrNameLst>
                                      </p:cBhvr>
                                      <p:tavLst>
                                        <p:tav tm="0">
                                          <p:val>
                                            <p:strVal val="#ppt_x"/>
                                          </p:val>
                                        </p:tav>
                                        <p:tav tm="100000">
                                          <p:val>
                                            <p:strVal val="#ppt_x"/>
                                          </p:val>
                                        </p:tav>
                                      </p:tavLst>
                                    </p:anim>
                                    <p:anim calcmode="lin" valueType="num">
                                      <p:cBhvr>
                                        <p:cTn id="77" dur="1000" fill="hold"/>
                                        <p:tgtEl>
                                          <p:spTgt spid="22">
                                            <p:txEl>
                                              <p:pRg st="1" end="1"/>
                                            </p:txEl>
                                          </p:spTgt>
                                        </p:tgtEl>
                                        <p:attrNameLst>
                                          <p:attrName>ppt_y</p:attrName>
                                        </p:attrNameLst>
                                      </p:cBhvr>
                                      <p:tavLst>
                                        <p:tav tm="0">
                                          <p:val>
                                            <p:strVal val="#ppt_y+.1"/>
                                          </p:val>
                                        </p:tav>
                                        <p:tav tm="100000">
                                          <p:val>
                                            <p:strVal val="#ppt_y"/>
                                          </p:val>
                                        </p:tav>
                                      </p:tavLst>
                                    </p:anim>
                                  </p:childTnLst>
                                </p:cTn>
                              </p:par>
                            </p:childTnLst>
                          </p:cTn>
                        </p:par>
                        <p:par>
                          <p:cTn id="78" fill="hold">
                            <p:stCondLst>
                              <p:cond delay="8700"/>
                            </p:stCondLst>
                            <p:childTnLst>
                              <p:par>
                                <p:cTn id="79" presetID="42" presetClass="entr" presetSubtype="0" fill="hold" grpId="0" nodeType="afterEffect">
                                  <p:stCondLst>
                                    <p:cond delay="0"/>
                                  </p:stCondLst>
                                  <p:childTnLst>
                                    <p:set>
                                      <p:cBhvr>
                                        <p:cTn id="80" dur="1" fill="hold">
                                          <p:stCondLst>
                                            <p:cond delay="0"/>
                                          </p:stCondLst>
                                        </p:cTn>
                                        <p:tgtEl>
                                          <p:spTgt spid="22">
                                            <p:txEl>
                                              <p:pRg st="2" end="2"/>
                                            </p:txEl>
                                          </p:spTgt>
                                        </p:tgtEl>
                                        <p:attrNameLst>
                                          <p:attrName>style.visibility</p:attrName>
                                        </p:attrNameLst>
                                      </p:cBhvr>
                                      <p:to>
                                        <p:strVal val="visible"/>
                                      </p:to>
                                    </p:set>
                                    <p:animEffect transition="in" filter="fade">
                                      <p:cBhvr>
                                        <p:cTn id="81" dur="1000"/>
                                        <p:tgtEl>
                                          <p:spTgt spid="22">
                                            <p:txEl>
                                              <p:pRg st="2" end="2"/>
                                            </p:txEl>
                                          </p:spTgt>
                                        </p:tgtEl>
                                      </p:cBhvr>
                                    </p:animEffect>
                                    <p:anim calcmode="lin" valueType="num">
                                      <p:cBhvr>
                                        <p:cTn id="82"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83"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84" fill="hold">
                            <p:stCondLst>
                              <p:cond delay="9700"/>
                            </p:stCondLst>
                            <p:childTnLst>
                              <p:par>
                                <p:cTn id="85" presetID="42" presetClass="entr" presetSubtype="0" fill="hold" grpId="0" nodeType="afterEffect">
                                  <p:stCondLst>
                                    <p:cond delay="0"/>
                                  </p:stCondLst>
                                  <p:childTnLst>
                                    <p:set>
                                      <p:cBhvr>
                                        <p:cTn id="86" dur="1" fill="hold">
                                          <p:stCondLst>
                                            <p:cond delay="0"/>
                                          </p:stCondLst>
                                        </p:cTn>
                                        <p:tgtEl>
                                          <p:spTgt spid="22">
                                            <p:txEl>
                                              <p:pRg st="3" end="3"/>
                                            </p:txEl>
                                          </p:spTgt>
                                        </p:tgtEl>
                                        <p:attrNameLst>
                                          <p:attrName>style.visibility</p:attrName>
                                        </p:attrNameLst>
                                      </p:cBhvr>
                                      <p:to>
                                        <p:strVal val="visible"/>
                                      </p:to>
                                    </p:set>
                                    <p:animEffect transition="in" filter="fade">
                                      <p:cBhvr>
                                        <p:cTn id="87" dur="1000"/>
                                        <p:tgtEl>
                                          <p:spTgt spid="22">
                                            <p:txEl>
                                              <p:pRg st="3" end="3"/>
                                            </p:txEl>
                                          </p:spTgt>
                                        </p:tgtEl>
                                      </p:cBhvr>
                                    </p:animEffect>
                                    <p:anim calcmode="lin" valueType="num">
                                      <p:cBhvr>
                                        <p:cTn id="88" dur="1000" fill="hold"/>
                                        <p:tgtEl>
                                          <p:spTgt spid="22">
                                            <p:txEl>
                                              <p:pRg st="3" end="3"/>
                                            </p:txEl>
                                          </p:spTgt>
                                        </p:tgtEl>
                                        <p:attrNameLst>
                                          <p:attrName>ppt_x</p:attrName>
                                        </p:attrNameLst>
                                      </p:cBhvr>
                                      <p:tavLst>
                                        <p:tav tm="0">
                                          <p:val>
                                            <p:strVal val="#ppt_x"/>
                                          </p:val>
                                        </p:tav>
                                        <p:tav tm="100000">
                                          <p:val>
                                            <p:strVal val="#ppt_x"/>
                                          </p:val>
                                        </p:tav>
                                      </p:tavLst>
                                    </p:anim>
                                    <p:anim calcmode="lin" valueType="num">
                                      <p:cBhvr>
                                        <p:cTn id="89" dur="1000" fill="hold"/>
                                        <p:tgtEl>
                                          <p:spTgt spid="2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49" grpId="0" animBg="1"/>
      <p:bldP spid="16" grpId="0" animBg="1"/>
      <p:bldP spid="17" grpId="0" animBg="1"/>
      <p:bldP spid="22" grpId="0" build="p"/>
      <p:bldP spid="23" grpId="0"/>
      <p:bldP spid="24" grpId="0" build="p"/>
      <p:bldP spid="25" grpId="0"/>
      <p:bldP spid="28"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520363D-8C2A-4F01-8B67-5E916FC7DEEC}"/>
              </a:ext>
            </a:extLst>
          </p:cNvPr>
          <p:cNvGrpSpPr/>
          <p:nvPr/>
        </p:nvGrpSpPr>
        <p:grpSpPr>
          <a:xfrm>
            <a:off x="6583680" y="3253020"/>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921016" y="3049606"/>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03</a:t>
              </a:r>
            </a:p>
            <a:p>
              <a:pPr algn="ctr"/>
              <a:r>
                <a:rPr lang="en-US" sz="1400" b="1" dirty="0">
                  <a:solidFill>
                    <a:srgbClr val="4D4D4D"/>
                  </a:solidFill>
                </a:rPr>
                <a:t>OPTION</a:t>
              </a:r>
            </a:p>
          </p:txBody>
        </p:sp>
      </p:grpSp>
      <p:grpSp>
        <p:nvGrpSpPr>
          <p:cNvPr id="28" name="Group 27">
            <a:extLst>
              <a:ext uri="{FF2B5EF4-FFF2-40B4-BE49-F238E27FC236}">
                <a16:creationId xmlns:a16="http://schemas.microsoft.com/office/drawing/2014/main" id="{82DC8794-8851-4285-8507-17644B045B8C}"/>
              </a:ext>
            </a:extLst>
          </p:cNvPr>
          <p:cNvGrpSpPr/>
          <p:nvPr/>
        </p:nvGrpSpPr>
        <p:grpSpPr>
          <a:xfrm>
            <a:off x="1078399" y="4224985"/>
            <a:ext cx="4297680" cy="1313664"/>
            <a:chOff x="6065520" y="4275748"/>
            <a:chExt cx="4297680" cy="1313664"/>
          </a:xfrm>
        </p:grpSpPr>
        <p:sp>
          <p:nvSpPr>
            <p:cNvPr id="29" name="Freeform: Shape 28">
              <a:extLst>
                <a:ext uri="{FF2B5EF4-FFF2-40B4-BE49-F238E27FC236}">
                  <a16:creationId xmlns:a16="http://schemas.microsoft.com/office/drawing/2014/main" id="{DA537BD8-35EC-40F7-BB82-C9F6EE57ABC7}"/>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DA8F12E7-4475-4B90-BC9F-158AC845DD82}"/>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4" name="Group 33">
            <a:extLst>
              <a:ext uri="{FF2B5EF4-FFF2-40B4-BE49-F238E27FC236}">
                <a16:creationId xmlns:a16="http://schemas.microsoft.com/office/drawing/2014/main" id="{40F8C915-9E57-4A98-81A2-FA4E0157BF66}"/>
              </a:ext>
            </a:extLst>
          </p:cNvPr>
          <p:cNvGrpSpPr/>
          <p:nvPr/>
        </p:nvGrpSpPr>
        <p:grpSpPr>
          <a:xfrm>
            <a:off x="1038448" y="2245964"/>
            <a:ext cx="4297680" cy="1313664"/>
            <a:chOff x="6065520" y="1259458"/>
            <a:chExt cx="4297680" cy="1313664"/>
          </a:xfrm>
        </p:grpSpPr>
        <p:sp>
          <p:nvSpPr>
            <p:cNvPr id="35" name="Freeform: Shape 34">
              <a:extLst>
                <a:ext uri="{FF2B5EF4-FFF2-40B4-BE49-F238E27FC236}">
                  <a16:creationId xmlns:a16="http://schemas.microsoft.com/office/drawing/2014/main" id="{29B8A6B7-7D86-4BC4-B099-E95650D1AD2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533C7412-9F69-4AA3-8061-98140F2F9BD8}"/>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7" name="Group 36">
            <a:extLst>
              <a:ext uri="{FF2B5EF4-FFF2-40B4-BE49-F238E27FC236}">
                <a16:creationId xmlns:a16="http://schemas.microsoft.com/office/drawing/2014/main" id="{A231E556-1242-4C36-94C1-CA56B178B60F}"/>
              </a:ext>
            </a:extLst>
          </p:cNvPr>
          <p:cNvGrpSpPr/>
          <p:nvPr/>
        </p:nvGrpSpPr>
        <p:grpSpPr>
          <a:xfrm>
            <a:off x="4315048" y="2044542"/>
            <a:ext cx="1645920" cy="1514246"/>
            <a:chOff x="9342120" y="1058036"/>
            <a:chExt cx="1645920" cy="1514246"/>
          </a:xfrm>
        </p:grpSpPr>
        <p:sp>
          <p:nvSpPr>
            <p:cNvPr id="38" name="Hexagon 37">
              <a:extLst>
                <a:ext uri="{FF2B5EF4-FFF2-40B4-BE49-F238E27FC236}">
                  <a16:creationId xmlns:a16="http://schemas.microsoft.com/office/drawing/2014/main" id="{F23A0E4B-69BF-4030-A8C4-B6D4D3D4647B}"/>
                </a:ext>
              </a:extLst>
            </p:cNvPr>
            <p:cNvSpPr>
              <a:spLocks noChangeAspect="1"/>
            </p:cNvSpPr>
            <p:nvPr/>
          </p:nvSpPr>
          <p:spPr>
            <a:xfrm>
              <a:off x="9342120" y="1058036"/>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392F53E0-9A48-473F-B044-501760DC9928}"/>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02</a:t>
              </a:r>
            </a:p>
            <a:p>
              <a:pPr algn="ctr"/>
              <a:r>
                <a:rPr lang="en-US" sz="1400" b="1" dirty="0">
                  <a:solidFill>
                    <a:srgbClr val="4D4D4D"/>
                  </a:solidFill>
                </a:rPr>
                <a:t>OPTION</a:t>
              </a:r>
            </a:p>
          </p:txBody>
        </p:sp>
      </p:grpSp>
      <p:grpSp>
        <p:nvGrpSpPr>
          <p:cNvPr id="43" name="Group 42">
            <a:extLst>
              <a:ext uri="{FF2B5EF4-FFF2-40B4-BE49-F238E27FC236}">
                <a16:creationId xmlns:a16="http://schemas.microsoft.com/office/drawing/2014/main" id="{29E02F1F-DC0B-49E6-B7F6-3140670A819F}"/>
              </a:ext>
            </a:extLst>
          </p:cNvPr>
          <p:cNvGrpSpPr/>
          <p:nvPr/>
        </p:nvGrpSpPr>
        <p:grpSpPr>
          <a:xfrm>
            <a:off x="4354999" y="4042864"/>
            <a:ext cx="1645920" cy="1514246"/>
            <a:chOff x="9342120" y="4093627"/>
            <a:chExt cx="1645920" cy="1514246"/>
          </a:xfrm>
        </p:grpSpPr>
        <p:sp>
          <p:nvSpPr>
            <p:cNvPr id="44" name="Hexagon 43">
              <a:extLst>
                <a:ext uri="{FF2B5EF4-FFF2-40B4-BE49-F238E27FC236}">
                  <a16:creationId xmlns:a16="http://schemas.microsoft.com/office/drawing/2014/main" id="{F47FBDB1-379A-47BC-A60F-0D177C130248}"/>
                </a:ext>
              </a:extLst>
            </p:cNvPr>
            <p:cNvSpPr>
              <a:spLocks noChangeAspect="1"/>
            </p:cNvSpPr>
            <p:nvPr/>
          </p:nvSpPr>
          <p:spPr>
            <a:xfrm>
              <a:off x="9342120" y="4093627"/>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4F34B0F1-D886-4958-822B-8451FE983CEA}"/>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04</a:t>
              </a:r>
            </a:p>
            <a:p>
              <a:pPr algn="ctr"/>
              <a:r>
                <a:rPr lang="en-US" sz="1400" b="1" dirty="0">
                  <a:solidFill>
                    <a:srgbClr val="4D4D4D"/>
                  </a:solidFill>
                </a:rPr>
                <a:t>OPTION</a:t>
              </a:r>
            </a:p>
          </p:txBody>
        </p:sp>
      </p:grpSp>
      <p:grpSp>
        <p:nvGrpSpPr>
          <p:cNvPr id="46" name="Group 45">
            <a:extLst>
              <a:ext uri="{FF2B5EF4-FFF2-40B4-BE49-F238E27FC236}">
                <a16:creationId xmlns:a16="http://schemas.microsoft.com/office/drawing/2014/main" id="{2FA02D1C-59E8-42AD-AA23-B862BB46E185}"/>
              </a:ext>
            </a:extLst>
          </p:cNvPr>
          <p:cNvGrpSpPr/>
          <p:nvPr/>
        </p:nvGrpSpPr>
        <p:grpSpPr>
          <a:xfrm>
            <a:off x="6583680" y="1255538"/>
            <a:ext cx="4297680" cy="1313664"/>
            <a:chOff x="6065520" y="2767602"/>
            <a:chExt cx="4297680" cy="1313664"/>
          </a:xfrm>
        </p:grpSpPr>
        <p:sp>
          <p:nvSpPr>
            <p:cNvPr id="47" name="Freeform: Shape 46">
              <a:extLst>
                <a:ext uri="{FF2B5EF4-FFF2-40B4-BE49-F238E27FC236}">
                  <a16:creationId xmlns:a16="http://schemas.microsoft.com/office/drawing/2014/main" id="{A88B7FBE-B7D2-404C-91F8-5AC33BBE9E09}"/>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513A688-1CB6-4A02-9B88-2F327380FFE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9" name="Group 48">
            <a:extLst>
              <a:ext uri="{FF2B5EF4-FFF2-40B4-BE49-F238E27FC236}">
                <a16:creationId xmlns:a16="http://schemas.microsoft.com/office/drawing/2014/main" id="{84C1E500-5B2C-4FA5-B2C9-26AB400F5332}"/>
              </a:ext>
            </a:extLst>
          </p:cNvPr>
          <p:cNvGrpSpPr/>
          <p:nvPr/>
        </p:nvGrpSpPr>
        <p:grpSpPr>
          <a:xfrm>
            <a:off x="5921016" y="1052124"/>
            <a:ext cx="1645920" cy="1514246"/>
            <a:chOff x="5402856" y="2564188"/>
            <a:chExt cx="1645920" cy="1514246"/>
          </a:xfrm>
        </p:grpSpPr>
        <p:sp>
          <p:nvSpPr>
            <p:cNvPr id="50" name="Hexagon 49">
              <a:extLst>
                <a:ext uri="{FF2B5EF4-FFF2-40B4-BE49-F238E27FC236}">
                  <a16:creationId xmlns:a16="http://schemas.microsoft.com/office/drawing/2014/main" id="{4EAB1AC2-7ED0-4D93-8B69-4235F89F2477}"/>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0F8B05A4-2D67-4218-B169-2D9CB7AFB8A9}"/>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01</a:t>
              </a:r>
            </a:p>
            <a:p>
              <a:pPr algn="ctr"/>
              <a:r>
                <a:rPr lang="en-US" sz="1400" b="1" dirty="0">
                  <a:solidFill>
                    <a:srgbClr val="4D4D4D"/>
                  </a:solidFill>
                </a:rPr>
                <a:t>OPTION</a:t>
              </a:r>
            </a:p>
          </p:txBody>
        </p:sp>
      </p:grpSp>
      <p:grpSp>
        <p:nvGrpSpPr>
          <p:cNvPr id="52" name="Group 51">
            <a:extLst>
              <a:ext uri="{FF2B5EF4-FFF2-40B4-BE49-F238E27FC236}">
                <a16:creationId xmlns:a16="http://schemas.microsoft.com/office/drawing/2014/main" id="{B4CFE0DE-8D93-4883-A2D0-36210F5D7022}"/>
              </a:ext>
            </a:extLst>
          </p:cNvPr>
          <p:cNvGrpSpPr/>
          <p:nvPr/>
        </p:nvGrpSpPr>
        <p:grpSpPr>
          <a:xfrm>
            <a:off x="6583680" y="5239536"/>
            <a:ext cx="4297680" cy="1313664"/>
            <a:chOff x="6065520" y="2767602"/>
            <a:chExt cx="4297680" cy="1313664"/>
          </a:xfrm>
        </p:grpSpPr>
        <p:sp>
          <p:nvSpPr>
            <p:cNvPr id="53" name="Freeform: Shape 52">
              <a:extLst>
                <a:ext uri="{FF2B5EF4-FFF2-40B4-BE49-F238E27FC236}">
                  <a16:creationId xmlns:a16="http://schemas.microsoft.com/office/drawing/2014/main" id="{FFDBB0BF-EEEB-46F7-A8D8-6EDA047B2EF0}"/>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0F8BC97-9C07-4185-B50E-9038A3AF4C9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55" name="Group 54">
            <a:extLst>
              <a:ext uri="{FF2B5EF4-FFF2-40B4-BE49-F238E27FC236}">
                <a16:creationId xmlns:a16="http://schemas.microsoft.com/office/drawing/2014/main" id="{146DCD7A-CDCA-4EE2-9573-90242B2F061C}"/>
              </a:ext>
            </a:extLst>
          </p:cNvPr>
          <p:cNvGrpSpPr/>
          <p:nvPr/>
        </p:nvGrpSpPr>
        <p:grpSpPr>
          <a:xfrm>
            <a:off x="5921016" y="5036122"/>
            <a:ext cx="1645920" cy="1514246"/>
            <a:chOff x="5402856" y="2564188"/>
            <a:chExt cx="1645920" cy="1514246"/>
          </a:xfrm>
        </p:grpSpPr>
        <p:sp>
          <p:nvSpPr>
            <p:cNvPr id="56" name="Hexagon 55">
              <a:extLst>
                <a:ext uri="{FF2B5EF4-FFF2-40B4-BE49-F238E27FC236}">
                  <a16:creationId xmlns:a16="http://schemas.microsoft.com/office/drawing/2014/main" id="{BB84423F-1C7D-475A-9FCB-E4B76392CA5F}"/>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6F1A723-AD83-4702-AA57-06CF32DA741C}"/>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05</a:t>
              </a:r>
            </a:p>
            <a:p>
              <a:pPr algn="ctr"/>
              <a:r>
                <a:rPr lang="en-US" sz="1400" b="1" dirty="0">
                  <a:solidFill>
                    <a:srgbClr val="4D4D4D"/>
                  </a:solidFill>
                </a:rPr>
                <a:t>OPTION</a:t>
              </a:r>
            </a:p>
          </p:txBody>
        </p:sp>
      </p:grpSp>
      <p:sp>
        <p:nvSpPr>
          <p:cNvPr id="58" name="TextBox 57">
            <a:extLst>
              <a:ext uri="{FF2B5EF4-FFF2-40B4-BE49-F238E27FC236}">
                <a16:creationId xmlns:a16="http://schemas.microsoft.com/office/drawing/2014/main" id="{6C1DCB70-47AC-430A-96D0-E586FFE300F5}"/>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Tree>
    <p:extLst>
      <p:ext uri="{BB962C8B-B14F-4D97-AF65-F5344CB8AC3E}">
        <p14:creationId xmlns:p14="http://schemas.microsoft.com/office/powerpoint/2010/main" val="446724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1000"/>
                                        <p:tgtEl>
                                          <p:spTgt spid="5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750" fill="hold"/>
                                        <p:tgtEl>
                                          <p:spTgt spid="49"/>
                                        </p:tgtEl>
                                        <p:attrNameLst>
                                          <p:attrName>ppt_w</p:attrName>
                                        </p:attrNameLst>
                                      </p:cBhvr>
                                      <p:tavLst>
                                        <p:tav tm="0">
                                          <p:val>
                                            <p:fltVal val="0"/>
                                          </p:val>
                                        </p:tav>
                                        <p:tav tm="100000">
                                          <p:val>
                                            <p:strVal val="#ppt_w"/>
                                          </p:val>
                                        </p:tav>
                                      </p:tavLst>
                                    </p:anim>
                                    <p:anim calcmode="lin" valueType="num">
                                      <p:cBhvr>
                                        <p:cTn id="12" dur="750" fill="hold"/>
                                        <p:tgtEl>
                                          <p:spTgt spid="49"/>
                                        </p:tgtEl>
                                        <p:attrNameLst>
                                          <p:attrName>ppt_h</p:attrName>
                                        </p:attrNameLst>
                                      </p:cBhvr>
                                      <p:tavLst>
                                        <p:tav tm="0">
                                          <p:val>
                                            <p:fltVal val="0"/>
                                          </p:val>
                                        </p:tav>
                                        <p:tav tm="100000">
                                          <p:val>
                                            <p:strVal val="#ppt_h"/>
                                          </p:val>
                                        </p:tav>
                                      </p:tavLst>
                                    </p:anim>
                                    <p:animEffect transition="in" filter="fade">
                                      <p:cBhvr>
                                        <p:cTn id="13" dur="750"/>
                                        <p:tgtEl>
                                          <p:spTgt spid="49"/>
                                        </p:tgtEl>
                                      </p:cBhvr>
                                    </p:animEffect>
                                  </p:childTnLst>
                                </p:cTn>
                              </p:par>
                            </p:childTnLst>
                          </p:cTn>
                        </p:par>
                        <p:par>
                          <p:cTn id="14" fill="hold">
                            <p:stCondLst>
                              <p:cond delay="1750"/>
                            </p:stCondLst>
                            <p:childTnLst>
                              <p:par>
                                <p:cTn id="15" presetID="22" presetClass="entr" presetSubtype="8"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left)">
                                      <p:cBhvr>
                                        <p:cTn id="17" dur="1000"/>
                                        <p:tgtEl>
                                          <p:spTgt spid="46"/>
                                        </p:tgtEl>
                                      </p:cBhvr>
                                    </p:animEffect>
                                  </p:childTnLst>
                                </p:cTn>
                              </p:par>
                            </p:childTnLst>
                          </p:cTn>
                        </p:par>
                        <p:par>
                          <p:cTn id="18" fill="hold">
                            <p:stCondLst>
                              <p:cond delay="2750"/>
                            </p:stCondLst>
                            <p:childTnLst>
                              <p:par>
                                <p:cTn id="19" presetID="53" presetClass="entr" presetSubtype="16" fill="hold" nodeType="after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p:cTn id="21" dur="750" fill="hold"/>
                                        <p:tgtEl>
                                          <p:spTgt spid="37"/>
                                        </p:tgtEl>
                                        <p:attrNameLst>
                                          <p:attrName>ppt_w</p:attrName>
                                        </p:attrNameLst>
                                      </p:cBhvr>
                                      <p:tavLst>
                                        <p:tav tm="0">
                                          <p:val>
                                            <p:fltVal val="0"/>
                                          </p:val>
                                        </p:tav>
                                        <p:tav tm="100000">
                                          <p:val>
                                            <p:strVal val="#ppt_w"/>
                                          </p:val>
                                        </p:tav>
                                      </p:tavLst>
                                    </p:anim>
                                    <p:anim calcmode="lin" valueType="num">
                                      <p:cBhvr>
                                        <p:cTn id="22" dur="750" fill="hold"/>
                                        <p:tgtEl>
                                          <p:spTgt spid="37"/>
                                        </p:tgtEl>
                                        <p:attrNameLst>
                                          <p:attrName>ppt_h</p:attrName>
                                        </p:attrNameLst>
                                      </p:cBhvr>
                                      <p:tavLst>
                                        <p:tav tm="0">
                                          <p:val>
                                            <p:fltVal val="0"/>
                                          </p:val>
                                        </p:tav>
                                        <p:tav tm="100000">
                                          <p:val>
                                            <p:strVal val="#ppt_h"/>
                                          </p:val>
                                        </p:tav>
                                      </p:tavLst>
                                    </p:anim>
                                    <p:animEffect transition="in" filter="fade">
                                      <p:cBhvr>
                                        <p:cTn id="23" dur="750"/>
                                        <p:tgtEl>
                                          <p:spTgt spid="37"/>
                                        </p:tgtEl>
                                      </p:cBhvr>
                                    </p:animEffect>
                                  </p:childTnLst>
                                </p:cTn>
                              </p:par>
                            </p:childTnLst>
                          </p:cTn>
                        </p:par>
                        <p:par>
                          <p:cTn id="24" fill="hold">
                            <p:stCondLst>
                              <p:cond delay="3500"/>
                            </p:stCondLst>
                            <p:childTnLst>
                              <p:par>
                                <p:cTn id="25" presetID="22" presetClass="entr" presetSubtype="2"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wipe(right)">
                                      <p:cBhvr>
                                        <p:cTn id="27" dur="1000"/>
                                        <p:tgtEl>
                                          <p:spTgt spid="34"/>
                                        </p:tgtEl>
                                      </p:cBhvr>
                                    </p:animEffect>
                                  </p:childTnLst>
                                </p:cTn>
                              </p:par>
                            </p:childTnLst>
                          </p:cTn>
                        </p:par>
                        <p:par>
                          <p:cTn id="28" fill="hold">
                            <p:stCondLst>
                              <p:cond delay="4500"/>
                            </p:stCondLst>
                            <p:childTnLst>
                              <p:par>
                                <p:cTn id="29" presetID="53" presetClass="entr" presetSubtype="16"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750" fill="hold"/>
                                        <p:tgtEl>
                                          <p:spTgt spid="27"/>
                                        </p:tgtEl>
                                        <p:attrNameLst>
                                          <p:attrName>ppt_w</p:attrName>
                                        </p:attrNameLst>
                                      </p:cBhvr>
                                      <p:tavLst>
                                        <p:tav tm="0">
                                          <p:val>
                                            <p:fltVal val="0"/>
                                          </p:val>
                                        </p:tav>
                                        <p:tav tm="100000">
                                          <p:val>
                                            <p:strVal val="#ppt_w"/>
                                          </p:val>
                                        </p:tav>
                                      </p:tavLst>
                                    </p:anim>
                                    <p:anim calcmode="lin" valueType="num">
                                      <p:cBhvr>
                                        <p:cTn id="32" dur="750" fill="hold"/>
                                        <p:tgtEl>
                                          <p:spTgt spid="27"/>
                                        </p:tgtEl>
                                        <p:attrNameLst>
                                          <p:attrName>ppt_h</p:attrName>
                                        </p:attrNameLst>
                                      </p:cBhvr>
                                      <p:tavLst>
                                        <p:tav tm="0">
                                          <p:val>
                                            <p:fltVal val="0"/>
                                          </p:val>
                                        </p:tav>
                                        <p:tav tm="100000">
                                          <p:val>
                                            <p:strVal val="#ppt_h"/>
                                          </p:val>
                                        </p:tav>
                                      </p:tavLst>
                                    </p:anim>
                                    <p:animEffect transition="in" filter="fade">
                                      <p:cBhvr>
                                        <p:cTn id="33" dur="750"/>
                                        <p:tgtEl>
                                          <p:spTgt spid="27"/>
                                        </p:tgtEl>
                                      </p:cBhvr>
                                    </p:animEffect>
                                  </p:childTnLst>
                                </p:cTn>
                              </p:par>
                            </p:childTnLst>
                          </p:cTn>
                        </p:par>
                        <p:par>
                          <p:cTn id="34" fill="hold">
                            <p:stCondLst>
                              <p:cond delay="5250"/>
                            </p:stCondLst>
                            <p:childTnLst>
                              <p:par>
                                <p:cTn id="35" presetID="22" presetClass="entr" presetSubtype="8"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1000"/>
                                        <p:tgtEl>
                                          <p:spTgt spid="4"/>
                                        </p:tgtEl>
                                      </p:cBhvr>
                                    </p:animEffect>
                                  </p:childTnLst>
                                </p:cTn>
                              </p:par>
                            </p:childTnLst>
                          </p:cTn>
                        </p:par>
                        <p:par>
                          <p:cTn id="38" fill="hold">
                            <p:stCondLst>
                              <p:cond delay="6250"/>
                            </p:stCondLst>
                            <p:childTnLst>
                              <p:par>
                                <p:cTn id="39" presetID="53" presetClass="entr" presetSubtype="16" fill="hold" nodeType="afterEffect">
                                  <p:stCondLst>
                                    <p:cond delay="0"/>
                                  </p:stCondLst>
                                  <p:childTnLst>
                                    <p:set>
                                      <p:cBhvr>
                                        <p:cTn id="40" dur="1" fill="hold">
                                          <p:stCondLst>
                                            <p:cond delay="0"/>
                                          </p:stCondLst>
                                        </p:cTn>
                                        <p:tgtEl>
                                          <p:spTgt spid="43"/>
                                        </p:tgtEl>
                                        <p:attrNameLst>
                                          <p:attrName>style.visibility</p:attrName>
                                        </p:attrNameLst>
                                      </p:cBhvr>
                                      <p:to>
                                        <p:strVal val="visible"/>
                                      </p:to>
                                    </p:set>
                                    <p:anim calcmode="lin" valueType="num">
                                      <p:cBhvr>
                                        <p:cTn id="41" dur="750" fill="hold"/>
                                        <p:tgtEl>
                                          <p:spTgt spid="43"/>
                                        </p:tgtEl>
                                        <p:attrNameLst>
                                          <p:attrName>ppt_w</p:attrName>
                                        </p:attrNameLst>
                                      </p:cBhvr>
                                      <p:tavLst>
                                        <p:tav tm="0">
                                          <p:val>
                                            <p:fltVal val="0"/>
                                          </p:val>
                                        </p:tav>
                                        <p:tav tm="100000">
                                          <p:val>
                                            <p:strVal val="#ppt_w"/>
                                          </p:val>
                                        </p:tav>
                                      </p:tavLst>
                                    </p:anim>
                                    <p:anim calcmode="lin" valueType="num">
                                      <p:cBhvr>
                                        <p:cTn id="42" dur="750" fill="hold"/>
                                        <p:tgtEl>
                                          <p:spTgt spid="43"/>
                                        </p:tgtEl>
                                        <p:attrNameLst>
                                          <p:attrName>ppt_h</p:attrName>
                                        </p:attrNameLst>
                                      </p:cBhvr>
                                      <p:tavLst>
                                        <p:tav tm="0">
                                          <p:val>
                                            <p:fltVal val="0"/>
                                          </p:val>
                                        </p:tav>
                                        <p:tav tm="100000">
                                          <p:val>
                                            <p:strVal val="#ppt_h"/>
                                          </p:val>
                                        </p:tav>
                                      </p:tavLst>
                                    </p:anim>
                                    <p:animEffect transition="in" filter="fade">
                                      <p:cBhvr>
                                        <p:cTn id="43" dur="750"/>
                                        <p:tgtEl>
                                          <p:spTgt spid="43"/>
                                        </p:tgtEl>
                                      </p:cBhvr>
                                    </p:animEffect>
                                  </p:childTnLst>
                                </p:cTn>
                              </p:par>
                            </p:childTnLst>
                          </p:cTn>
                        </p:par>
                        <p:par>
                          <p:cTn id="44" fill="hold">
                            <p:stCondLst>
                              <p:cond delay="7000"/>
                            </p:stCondLst>
                            <p:childTnLst>
                              <p:par>
                                <p:cTn id="45" presetID="22" presetClass="entr" presetSubtype="2"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right)">
                                      <p:cBhvr>
                                        <p:cTn id="47" dur="1000"/>
                                        <p:tgtEl>
                                          <p:spTgt spid="28"/>
                                        </p:tgtEl>
                                      </p:cBhvr>
                                    </p:animEffect>
                                  </p:childTnLst>
                                </p:cTn>
                              </p:par>
                            </p:childTnLst>
                          </p:cTn>
                        </p:par>
                        <p:par>
                          <p:cTn id="48" fill="hold">
                            <p:stCondLst>
                              <p:cond delay="8000"/>
                            </p:stCondLst>
                            <p:childTnLst>
                              <p:par>
                                <p:cTn id="49" presetID="53" presetClass="entr" presetSubtype="16"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750" fill="hold"/>
                                        <p:tgtEl>
                                          <p:spTgt spid="55"/>
                                        </p:tgtEl>
                                        <p:attrNameLst>
                                          <p:attrName>ppt_w</p:attrName>
                                        </p:attrNameLst>
                                      </p:cBhvr>
                                      <p:tavLst>
                                        <p:tav tm="0">
                                          <p:val>
                                            <p:fltVal val="0"/>
                                          </p:val>
                                        </p:tav>
                                        <p:tav tm="100000">
                                          <p:val>
                                            <p:strVal val="#ppt_w"/>
                                          </p:val>
                                        </p:tav>
                                      </p:tavLst>
                                    </p:anim>
                                    <p:anim calcmode="lin" valueType="num">
                                      <p:cBhvr>
                                        <p:cTn id="52" dur="750" fill="hold"/>
                                        <p:tgtEl>
                                          <p:spTgt spid="55"/>
                                        </p:tgtEl>
                                        <p:attrNameLst>
                                          <p:attrName>ppt_h</p:attrName>
                                        </p:attrNameLst>
                                      </p:cBhvr>
                                      <p:tavLst>
                                        <p:tav tm="0">
                                          <p:val>
                                            <p:fltVal val="0"/>
                                          </p:val>
                                        </p:tav>
                                        <p:tav tm="100000">
                                          <p:val>
                                            <p:strVal val="#ppt_h"/>
                                          </p:val>
                                        </p:tav>
                                      </p:tavLst>
                                    </p:anim>
                                    <p:animEffect transition="in" filter="fade">
                                      <p:cBhvr>
                                        <p:cTn id="53" dur="750"/>
                                        <p:tgtEl>
                                          <p:spTgt spid="55"/>
                                        </p:tgtEl>
                                      </p:cBhvr>
                                    </p:animEffect>
                                  </p:childTnLst>
                                </p:cTn>
                              </p:par>
                            </p:childTnLst>
                          </p:cTn>
                        </p:par>
                        <p:par>
                          <p:cTn id="54" fill="hold">
                            <p:stCondLst>
                              <p:cond delay="8750"/>
                            </p:stCondLst>
                            <p:childTnLst>
                              <p:par>
                                <p:cTn id="55" presetID="22" presetClass="entr" presetSubtype="8"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left)">
                                      <p:cBhvr>
                                        <p:cTn id="57"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7086FEF-7D40-4394-9F17-29085AE8E2D2}"/>
              </a:ext>
            </a:extLst>
          </p:cNvPr>
          <p:cNvGrpSpPr/>
          <p:nvPr/>
        </p:nvGrpSpPr>
        <p:grpSpPr>
          <a:xfrm>
            <a:off x="6065520" y="4687675"/>
            <a:ext cx="4297680" cy="1313664"/>
            <a:chOff x="6065520" y="4275748"/>
            <a:chExt cx="4297680" cy="1313664"/>
          </a:xfrm>
        </p:grpSpPr>
        <p:sp>
          <p:nvSpPr>
            <p:cNvPr id="12" name="Freeform: Shape 11">
              <a:extLst>
                <a:ext uri="{FF2B5EF4-FFF2-40B4-BE49-F238E27FC236}">
                  <a16:creationId xmlns:a16="http://schemas.microsoft.com/office/drawing/2014/main" id="{09C066D6-A83E-4014-A82E-6FDC41A2685D}"/>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F3102982-7BF0-44E2-BF67-DEE3F2CF282C}"/>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 name="Group 3">
            <a:extLst>
              <a:ext uri="{FF2B5EF4-FFF2-40B4-BE49-F238E27FC236}">
                <a16:creationId xmlns:a16="http://schemas.microsoft.com/office/drawing/2014/main" id="{9520363D-8C2A-4F01-8B67-5E916FC7DEEC}"/>
              </a:ext>
            </a:extLst>
          </p:cNvPr>
          <p:cNvGrpSpPr/>
          <p:nvPr/>
        </p:nvGrpSpPr>
        <p:grpSpPr>
          <a:xfrm>
            <a:off x="6065520" y="2971215"/>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4" name="Group 23">
            <a:extLst>
              <a:ext uri="{FF2B5EF4-FFF2-40B4-BE49-F238E27FC236}">
                <a16:creationId xmlns:a16="http://schemas.microsoft.com/office/drawing/2014/main" id="{05BC6CCF-F7D9-448E-BDA2-E5C708A913E9}"/>
              </a:ext>
            </a:extLst>
          </p:cNvPr>
          <p:cNvGrpSpPr/>
          <p:nvPr/>
        </p:nvGrpSpPr>
        <p:grpSpPr>
          <a:xfrm>
            <a:off x="6065520" y="1259458"/>
            <a:ext cx="4297680" cy="1313664"/>
            <a:chOff x="6065520" y="1259458"/>
            <a:chExt cx="4297680" cy="1313664"/>
          </a:xfrm>
        </p:grpSpPr>
        <p:sp>
          <p:nvSpPr>
            <p:cNvPr id="11" name="Freeform: Shape 10">
              <a:extLst>
                <a:ext uri="{FF2B5EF4-FFF2-40B4-BE49-F238E27FC236}">
                  <a16:creationId xmlns:a16="http://schemas.microsoft.com/office/drawing/2014/main" id="{914D8683-574E-4D71-B562-6FB418B19A1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8E434F6A-5F43-4A7E-8391-E8ACFB1CF15D}"/>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pSp>
        <p:nvGrpSpPr>
          <p:cNvPr id="26" name="Group 25">
            <a:extLst>
              <a:ext uri="{FF2B5EF4-FFF2-40B4-BE49-F238E27FC236}">
                <a16:creationId xmlns:a16="http://schemas.microsoft.com/office/drawing/2014/main" id="{CC70BB9B-395B-47F7-BBF0-383AFE3038DF}"/>
              </a:ext>
            </a:extLst>
          </p:cNvPr>
          <p:cNvGrpSpPr/>
          <p:nvPr/>
        </p:nvGrpSpPr>
        <p:grpSpPr>
          <a:xfrm>
            <a:off x="9342120" y="1058036"/>
            <a:ext cx="1645920" cy="1514246"/>
            <a:chOff x="9342120" y="1058036"/>
            <a:chExt cx="1645920" cy="1514246"/>
          </a:xfrm>
        </p:grpSpPr>
        <p:sp>
          <p:nvSpPr>
            <p:cNvPr id="8" name="Hexagon 7">
              <a:extLst>
                <a:ext uri="{FF2B5EF4-FFF2-40B4-BE49-F238E27FC236}">
                  <a16:creationId xmlns:a16="http://schemas.microsoft.com/office/drawing/2014/main" id="{564C55F9-9858-4B25-BE50-03169DA2D1C9}"/>
                </a:ext>
              </a:extLst>
            </p:cNvPr>
            <p:cNvSpPr>
              <a:spLocks noChangeAspect="1"/>
            </p:cNvSpPr>
            <p:nvPr/>
          </p:nvSpPr>
          <p:spPr>
            <a:xfrm>
              <a:off x="9342120" y="1058036"/>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698AE3B-0EC6-46C2-A5EA-A4D2847D5319}"/>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01</a:t>
              </a:r>
            </a:p>
            <a:p>
              <a:pPr algn="ctr"/>
              <a:r>
                <a:rPr lang="en-US" sz="1400" b="1" dirty="0">
                  <a:solidFill>
                    <a:srgbClr val="4D4D4D"/>
                  </a:solidFill>
                </a:rPr>
                <a:t>OPTION</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402856" y="2767801"/>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02</a:t>
              </a:r>
            </a:p>
            <a:p>
              <a:pPr algn="ctr"/>
              <a:r>
                <a:rPr lang="en-US" sz="1400" b="1" dirty="0">
                  <a:solidFill>
                    <a:srgbClr val="4D4D4D"/>
                  </a:solidFill>
                </a:rPr>
                <a:t>OPTION</a:t>
              </a:r>
            </a:p>
          </p:txBody>
        </p:sp>
      </p:grpSp>
      <p:grpSp>
        <p:nvGrpSpPr>
          <p:cNvPr id="25" name="Group 24">
            <a:extLst>
              <a:ext uri="{FF2B5EF4-FFF2-40B4-BE49-F238E27FC236}">
                <a16:creationId xmlns:a16="http://schemas.microsoft.com/office/drawing/2014/main" id="{398EECF2-F861-4D77-B442-31589C6E8070}"/>
              </a:ext>
            </a:extLst>
          </p:cNvPr>
          <p:cNvGrpSpPr/>
          <p:nvPr/>
        </p:nvGrpSpPr>
        <p:grpSpPr>
          <a:xfrm>
            <a:off x="9342120" y="4505554"/>
            <a:ext cx="1645920" cy="1514246"/>
            <a:chOff x="9342120" y="4093627"/>
            <a:chExt cx="1645920" cy="1514246"/>
          </a:xfrm>
        </p:grpSpPr>
        <p:sp>
          <p:nvSpPr>
            <p:cNvPr id="15" name="Hexagon 14">
              <a:extLst>
                <a:ext uri="{FF2B5EF4-FFF2-40B4-BE49-F238E27FC236}">
                  <a16:creationId xmlns:a16="http://schemas.microsoft.com/office/drawing/2014/main" id="{609C6ABD-2383-435E-85F2-E85B73A104B2}"/>
                </a:ext>
              </a:extLst>
            </p:cNvPr>
            <p:cNvSpPr>
              <a:spLocks noChangeAspect="1"/>
            </p:cNvSpPr>
            <p:nvPr/>
          </p:nvSpPr>
          <p:spPr>
            <a:xfrm>
              <a:off x="9342120" y="4093627"/>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56CBA96-324B-4EC3-91FB-84CAAE6C5320}"/>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03</a:t>
              </a:r>
            </a:p>
            <a:p>
              <a:pPr algn="ctr"/>
              <a:r>
                <a:rPr lang="en-US" sz="1400" b="1" dirty="0">
                  <a:solidFill>
                    <a:srgbClr val="4D4D4D"/>
                  </a:solidFill>
                </a:rPr>
                <a:t>OPTION</a:t>
              </a:r>
            </a:p>
          </p:txBody>
        </p:sp>
      </p:grpSp>
    </p:spTree>
    <p:extLst>
      <p:ext uri="{BB962C8B-B14F-4D97-AF65-F5344CB8AC3E}">
        <p14:creationId xmlns:p14="http://schemas.microsoft.com/office/powerpoint/2010/main" val="1626688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750" fill="hold"/>
                                        <p:tgtEl>
                                          <p:spTgt spid="26"/>
                                        </p:tgtEl>
                                        <p:attrNameLst>
                                          <p:attrName>ppt_w</p:attrName>
                                        </p:attrNameLst>
                                      </p:cBhvr>
                                      <p:tavLst>
                                        <p:tav tm="0">
                                          <p:val>
                                            <p:fltVal val="0"/>
                                          </p:val>
                                        </p:tav>
                                        <p:tav tm="100000">
                                          <p:val>
                                            <p:strVal val="#ppt_w"/>
                                          </p:val>
                                        </p:tav>
                                      </p:tavLst>
                                    </p:anim>
                                    <p:anim calcmode="lin" valueType="num">
                                      <p:cBhvr>
                                        <p:cTn id="16" dur="750" fill="hold"/>
                                        <p:tgtEl>
                                          <p:spTgt spid="26"/>
                                        </p:tgtEl>
                                        <p:attrNameLst>
                                          <p:attrName>ppt_h</p:attrName>
                                        </p:attrNameLst>
                                      </p:cBhvr>
                                      <p:tavLst>
                                        <p:tav tm="0">
                                          <p:val>
                                            <p:fltVal val="0"/>
                                          </p:val>
                                        </p:tav>
                                        <p:tav tm="100000">
                                          <p:val>
                                            <p:strVal val="#ppt_h"/>
                                          </p:val>
                                        </p:tav>
                                      </p:tavLst>
                                    </p:anim>
                                    <p:animEffect transition="in" filter="fade">
                                      <p:cBhvr>
                                        <p:cTn id="17" dur="750"/>
                                        <p:tgtEl>
                                          <p:spTgt spid="26"/>
                                        </p:tgtEl>
                                      </p:cBhvr>
                                    </p:animEffect>
                                  </p:childTnLst>
                                </p:cTn>
                              </p:par>
                            </p:childTnLst>
                          </p:cTn>
                        </p:par>
                        <p:par>
                          <p:cTn id="18" fill="hold">
                            <p:stCondLst>
                              <p:cond delay="2500"/>
                            </p:stCondLst>
                            <p:childTnLst>
                              <p:par>
                                <p:cTn id="19" presetID="22" presetClass="entr" presetSubtype="2"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right)">
                                      <p:cBhvr>
                                        <p:cTn id="21" dur="1000"/>
                                        <p:tgtEl>
                                          <p:spTgt spid="24"/>
                                        </p:tgtEl>
                                      </p:cBhvr>
                                    </p:animEffect>
                                  </p:childTnLst>
                                </p:cTn>
                              </p:par>
                            </p:childTnLst>
                          </p:cTn>
                        </p:par>
                        <p:par>
                          <p:cTn id="22" fill="hold">
                            <p:stCondLst>
                              <p:cond delay="3500"/>
                            </p:stCondLst>
                            <p:childTnLst>
                              <p:par>
                                <p:cTn id="23" presetID="53" presetClass="entr" presetSubtype="16"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750" fill="hold"/>
                                        <p:tgtEl>
                                          <p:spTgt spid="27"/>
                                        </p:tgtEl>
                                        <p:attrNameLst>
                                          <p:attrName>ppt_w</p:attrName>
                                        </p:attrNameLst>
                                      </p:cBhvr>
                                      <p:tavLst>
                                        <p:tav tm="0">
                                          <p:val>
                                            <p:fltVal val="0"/>
                                          </p:val>
                                        </p:tav>
                                        <p:tav tm="100000">
                                          <p:val>
                                            <p:strVal val="#ppt_w"/>
                                          </p:val>
                                        </p:tav>
                                      </p:tavLst>
                                    </p:anim>
                                    <p:anim calcmode="lin" valueType="num">
                                      <p:cBhvr>
                                        <p:cTn id="26" dur="750" fill="hold"/>
                                        <p:tgtEl>
                                          <p:spTgt spid="27"/>
                                        </p:tgtEl>
                                        <p:attrNameLst>
                                          <p:attrName>ppt_h</p:attrName>
                                        </p:attrNameLst>
                                      </p:cBhvr>
                                      <p:tavLst>
                                        <p:tav tm="0">
                                          <p:val>
                                            <p:fltVal val="0"/>
                                          </p:val>
                                        </p:tav>
                                        <p:tav tm="100000">
                                          <p:val>
                                            <p:strVal val="#ppt_h"/>
                                          </p:val>
                                        </p:tav>
                                      </p:tavLst>
                                    </p:anim>
                                    <p:animEffect transition="in" filter="fade">
                                      <p:cBhvr>
                                        <p:cTn id="27" dur="750"/>
                                        <p:tgtEl>
                                          <p:spTgt spid="27"/>
                                        </p:tgtEl>
                                      </p:cBhvr>
                                    </p:animEffect>
                                  </p:childTnLst>
                                </p:cTn>
                              </p:par>
                            </p:childTnLst>
                          </p:cTn>
                        </p:par>
                        <p:par>
                          <p:cTn id="28" fill="hold">
                            <p:stCondLst>
                              <p:cond delay="425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000"/>
                                        <p:tgtEl>
                                          <p:spTgt spid="4"/>
                                        </p:tgtEl>
                                      </p:cBhvr>
                                    </p:animEffect>
                                  </p:childTnLst>
                                </p:cTn>
                              </p:par>
                            </p:childTnLst>
                          </p:cTn>
                        </p:par>
                        <p:par>
                          <p:cTn id="32" fill="hold">
                            <p:stCondLst>
                              <p:cond delay="5250"/>
                            </p:stCondLst>
                            <p:childTnLst>
                              <p:par>
                                <p:cTn id="33" presetID="53" presetClass="entr" presetSubtype="16"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750" fill="hold"/>
                                        <p:tgtEl>
                                          <p:spTgt spid="25"/>
                                        </p:tgtEl>
                                        <p:attrNameLst>
                                          <p:attrName>ppt_w</p:attrName>
                                        </p:attrNameLst>
                                      </p:cBhvr>
                                      <p:tavLst>
                                        <p:tav tm="0">
                                          <p:val>
                                            <p:fltVal val="0"/>
                                          </p:val>
                                        </p:tav>
                                        <p:tav tm="100000">
                                          <p:val>
                                            <p:strVal val="#ppt_w"/>
                                          </p:val>
                                        </p:tav>
                                      </p:tavLst>
                                    </p:anim>
                                    <p:anim calcmode="lin" valueType="num">
                                      <p:cBhvr>
                                        <p:cTn id="36" dur="750" fill="hold"/>
                                        <p:tgtEl>
                                          <p:spTgt spid="25"/>
                                        </p:tgtEl>
                                        <p:attrNameLst>
                                          <p:attrName>ppt_h</p:attrName>
                                        </p:attrNameLst>
                                      </p:cBhvr>
                                      <p:tavLst>
                                        <p:tav tm="0">
                                          <p:val>
                                            <p:fltVal val="0"/>
                                          </p:val>
                                        </p:tav>
                                        <p:tav tm="100000">
                                          <p:val>
                                            <p:strVal val="#ppt_h"/>
                                          </p:val>
                                        </p:tav>
                                      </p:tavLst>
                                    </p:anim>
                                    <p:animEffect transition="in" filter="fade">
                                      <p:cBhvr>
                                        <p:cTn id="37" dur="750"/>
                                        <p:tgtEl>
                                          <p:spTgt spid="25"/>
                                        </p:tgtEl>
                                      </p:cBhvr>
                                    </p:animEffect>
                                  </p:childTnLst>
                                </p:cTn>
                              </p:par>
                            </p:childTnLst>
                          </p:cTn>
                        </p:par>
                        <p:par>
                          <p:cTn id="38" fill="hold">
                            <p:stCondLst>
                              <p:cond delay="6000"/>
                            </p:stCondLst>
                            <p:childTnLst>
                              <p:par>
                                <p:cTn id="39" presetID="22" presetClass="entr" presetSubtype="2"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right)">
                                      <p:cBhvr>
                                        <p:cTn id="41"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94" name="Group 93">
            <a:extLst>
              <a:ext uri="{FF2B5EF4-FFF2-40B4-BE49-F238E27FC236}">
                <a16:creationId xmlns:a16="http://schemas.microsoft.com/office/drawing/2014/main" id="{F98C3AA1-A457-4CAE-BD07-F12C88EBB070}"/>
              </a:ext>
            </a:extLst>
          </p:cNvPr>
          <p:cNvGrpSpPr/>
          <p:nvPr/>
        </p:nvGrpSpPr>
        <p:grpSpPr>
          <a:xfrm>
            <a:off x="984135" y="1828800"/>
            <a:ext cx="1280160" cy="2385761"/>
            <a:chOff x="984135" y="1828800"/>
            <a:chExt cx="1280160" cy="2385761"/>
          </a:xfrm>
        </p:grpSpPr>
        <p:sp>
          <p:nvSpPr>
            <p:cNvPr id="89" name="Rectangle 88">
              <a:extLst>
                <a:ext uri="{FF2B5EF4-FFF2-40B4-BE49-F238E27FC236}">
                  <a16:creationId xmlns:a16="http://schemas.microsoft.com/office/drawing/2014/main" id="{9F53715C-F202-4293-82B5-F631B796CA6E}"/>
                </a:ext>
              </a:extLst>
            </p:cNvPr>
            <p:cNvSpPr/>
            <p:nvPr/>
          </p:nvSpPr>
          <p:spPr>
            <a:xfrm>
              <a:off x="1019764" y="2022665"/>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9C8E92A4-73CF-4614-9A99-7B0252269A14}"/>
                </a:ext>
              </a:extLst>
            </p:cNvPr>
            <p:cNvSpPr/>
            <p:nvPr/>
          </p:nvSpPr>
          <p:spPr>
            <a:xfrm>
              <a:off x="984135" y="1828800"/>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4" name="Group 83">
            <a:extLst>
              <a:ext uri="{FF2B5EF4-FFF2-40B4-BE49-F238E27FC236}">
                <a16:creationId xmlns:a16="http://schemas.microsoft.com/office/drawing/2014/main" id="{6515A158-BD98-4798-AA76-73BDB6CBD8B9}"/>
              </a:ext>
            </a:extLst>
          </p:cNvPr>
          <p:cNvGrpSpPr/>
          <p:nvPr/>
        </p:nvGrpSpPr>
        <p:grpSpPr>
          <a:xfrm>
            <a:off x="1130980" y="2108835"/>
            <a:ext cx="1000125" cy="2003161"/>
            <a:chOff x="1130980" y="2108835"/>
            <a:chExt cx="1000125" cy="2003161"/>
          </a:xfrm>
        </p:grpSpPr>
        <p:sp>
          <p:nvSpPr>
            <p:cNvPr id="11" name="Rectangle 10">
              <a:extLst>
                <a:ext uri="{FF2B5EF4-FFF2-40B4-BE49-F238E27FC236}">
                  <a16:creationId xmlns:a16="http://schemas.microsoft.com/office/drawing/2014/main" id="{6E764FCF-561E-4B1E-9A72-CBB21AEF3859}"/>
                </a:ext>
              </a:extLst>
            </p:cNvPr>
            <p:cNvSpPr>
              <a:spLocks/>
            </p:cNvSpPr>
            <p:nvPr/>
          </p:nvSpPr>
          <p:spPr>
            <a:xfrm>
              <a:off x="1131705" y="3941728"/>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AA607FD1-5DA3-4CFC-BD26-8B952D6A7AE5}"/>
                </a:ext>
              </a:extLst>
            </p:cNvPr>
            <p:cNvSpPr>
              <a:spLocks/>
            </p:cNvSpPr>
            <p:nvPr/>
          </p:nvSpPr>
          <p:spPr>
            <a:xfrm>
              <a:off x="1131705" y="3737407"/>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F7181120-1D10-464B-87C9-58AE30F5432B}"/>
                </a:ext>
              </a:extLst>
            </p:cNvPr>
            <p:cNvSpPr>
              <a:spLocks/>
            </p:cNvSpPr>
            <p:nvPr/>
          </p:nvSpPr>
          <p:spPr>
            <a:xfrm>
              <a:off x="1131705" y="3533085"/>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31EBF583-AFDD-49B5-956D-7CC063B7C9D5}"/>
                </a:ext>
              </a:extLst>
            </p:cNvPr>
            <p:cNvSpPr>
              <a:spLocks/>
            </p:cNvSpPr>
            <p:nvPr/>
          </p:nvSpPr>
          <p:spPr>
            <a:xfrm>
              <a:off x="1131705" y="3328764"/>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EE12A9C7-BA74-4A79-8DF8-CEAADB49F7EC}"/>
                </a:ext>
              </a:extLst>
            </p:cNvPr>
            <p:cNvSpPr>
              <a:spLocks/>
            </p:cNvSpPr>
            <p:nvPr/>
          </p:nvSpPr>
          <p:spPr>
            <a:xfrm>
              <a:off x="1131342" y="3124442"/>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7251D7E7-9A36-4F48-9F53-7B144D546D0B}"/>
                </a:ext>
              </a:extLst>
            </p:cNvPr>
            <p:cNvSpPr>
              <a:spLocks/>
            </p:cNvSpPr>
            <p:nvPr/>
          </p:nvSpPr>
          <p:spPr>
            <a:xfrm>
              <a:off x="1131342" y="2926120"/>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364ED5FE-3D2C-4991-B212-12C40FEC3132}"/>
                </a:ext>
              </a:extLst>
            </p:cNvPr>
            <p:cNvSpPr>
              <a:spLocks/>
            </p:cNvSpPr>
            <p:nvPr/>
          </p:nvSpPr>
          <p:spPr>
            <a:xfrm>
              <a:off x="1131342" y="2721799"/>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894B368D-C456-4903-A8E5-3B0654B6FB70}"/>
                </a:ext>
              </a:extLst>
            </p:cNvPr>
            <p:cNvSpPr>
              <a:spLocks/>
            </p:cNvSpPr>
            <p:nvPr/>
          </p:nvSpPr>
          <p:spPr>
            <a:xfrm>
              <a:off x="1131342" y="2517477"/>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A49AC42A-23F8-4B74-B8BC-2F2B2268F2BB}"/>
                </a:ext>
              </a:extLst>
            </p:cNvPr>
            <p:cNvSpPr>
              <a:spLocks/>
            </p:cNvSpPr>
            <p:nvPr/>
          </p:nvSpPr>
          <p:spPr>
            <a:xfrm>
              <a:off x="1131342" y="2313156"/>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98A630D8-BBB2-4DA9-9627-0C3F19078427}"/>
                </a:ext>
              </a:extLst>
            </p:cNvPr>
            <p:cNvSpPr>
              <a:spLocks/>
            </p:cNvSpPr>
            <p:nvPr/>
          </p:nvSpPr>
          <p:spPr>
            <a:xfrm>
              <a:off x="1130980" y="2108835"/>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C2B0CF73-EB0F-4E7E-949D-AF05EEFE964A}"/>
              </a:ext>
            </a:extLst>
          </p:cNvPr>
          <p:cNvSpPr txBox="1"/>
          <p:nvPr/>
        </p:nvSpPr>
        <p:spPr>
          <a:xfrm>
            <a:off x="457200" y="4372309"/>
            <a:ext cx="2346960" cy="2103120"/>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70%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5" name="Group 94">
            <a:extLst>
              <a:ext uri="{FF2B5EF4-FFF2-40B4-BE49-F238E27FC236}">
                <a16:creationId xmlns:a16="http://schemas.microsoft.com/office/drawing/2014/main" id="{8B886040-EA14-45C7-96CB-50F2DBA03F7B}"/>
              </a:ext>
            </a:extLst>
          </p:cNvPr>
          <p:cNvGrpSpPr/>
          <p:nvPr/>
        </p:nvGrpSpPr>
        <p:grpSpPr>
          <a:xfrm>
            <a:off x="3200400" y="3922006"/>
            <a:ext cx="1280160" cy="2385761"/>
            <a:chOff x="3200400" y="3922006"/>
            <a:chExt cx="1280160" cy="2385761"/>
          </a:xfrm>
        </p:grpSpPr>
        <p:sp>
          <p:nvSpPr>
            <p:cNvPr id="90" name="Rectangle 89">
              <a:extLst>
                <a:ext uri="{FF2B5EF4-FFF2-40B4-BE49-F238E27FC236}">
                  <a16:creationId xmlns:a16="http://schemas.microsoft.com/office/drawing/2014/main" id="{A0101EC4-F3D9-45C1-8999-64F6670083A9}"/>
                </a:ext>
              </a:extLst>
            </p:cNvPr>
            <p:cNvSpPr/>
            <p:nvPr/>
          </p:nvSpPr>
          <p:spPr>
            <a:xfrm>
              <a:off x="3241178" y="41119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FCCD0A8F-48FD-4BAA-BF0C-072776BED709}"/>
                </a:ext>
              </a:extLst>
            </p:cNvPr>
            <p:cNvSpPr/>
            <p:nvPr/>
          </p:nvSpPr>
          <p:spPr>
            <a:xfrm>
              <a:off x="3200400" y="3922006"/>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5" name="Group 84">
            <a:extLst>
              <a:ext uri="{FF2B5EF4-FFF2-40B4-BE49-F238E27FC236}">
                <a16:creationId xmlns:a16="http://schemas.microsoft.com/office/drawing/2014/main" id="{522E7091-9184-44A5-90A8-C032E6CE026A}"/>
              </a:ext>
            </a:extLst>
          </p:cNvPr>
          <p:cNvGrpSpPr/>
          <p:nvPr/>
        </p:nvGrpSpPr>
        <p:grpSpPr>
          <a:xfrm>
            <a:off x="3347245" y="4202041"/>
            <a:ext cx="1000125" cy="2003161"/>
            <a:chOff x="3347245" y="4202041"/>
            <a:chExt cx="1000125" cy="2003161"/>
          </a:xfrm>
        </p:grpSpPr>
        <p:sp>
          <p:nvSpPr>
            <p:cNvPr id="28" name="Rectangle 27">
              <a:extLst>
                <a:ext uri="{FF2B5EF4-FFF2-40B4-BE49-F238E27FC236}">
                  <a16:creationId xmlns:a16="http://schemas.microsoft.com/office/drawing/2014/main" id="{21EF654B-7C53-4CD6-9E80-A781AD441E05}"/>
                </a:ext>
              </a:extLst>
            </p:cNvPr>
            <p:cNvSpPr>
              <a:spLocks/>
            </p:cNvSpPr>
            <p:nvPr/>
          </p:nvSpPr>
          <p:spPr>
            <a:xfrm>
              <a:off x="3347970" y="6034934"/>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1DAB9591-83A8-4329-AAFD-BCC923470DFE}"/>
                </a:ext>
              </a:extLst>
            </p:cNvPr>
            <p:cNvSpPr>
              <a:spLocks/>
            </p:cNvSpPr>
            <p:nvPr/>
          </p:nvSpPr>
          <p:spPr>
            <a:xfrm>
              <a:off x="3347970" y="5830613"/>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AA34809B-13D8-475B-98C3-265CD2D941DF}"/>
                </a:ext>
              </a:extLst>
            </p:cNvPr>
            <p:cNvSpPr>
              <a:spLocks/>
            </p:cNvSpPr>
            <p:nvPr/>
          </p:nvSpPr>
          <p:spPr>
            <a:xfrm>
              <a:off x="3347970" y="5626291"/>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68D541CB-938F-434F-A535-120B87630853}"/>
                </a:ext>
              </a:extLst>
            </p:cNvPr>
            <p:cNvSpPr>
              <a:spLocks/>
            </p:cNvSpPr>
            <p:nvPr/>
          </p:nvSpPr>
          <p:spPr>
            <a:xfrm>
              <a:off x="3347970" y="5421970"/>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6DEF5B69-9B4B-44AC-B413-DF25A578535C}"/>
                </a:ext>
              </a:extLst>
            </p:cNvPr>
            <p:cNvSpPr>
              <a:spLocks/>
            </p:cNvSpPr>
            <p:nvPr/>
          </p:nvSpPr>
          <p:spPr>
            <a:xfrm>
              <a:off x="3347607" y="5217648"/>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8C985686-0BE0-4E91-B9A8-CE7ACE9AE3D5}"/>
                </a:ext>
              </a:extLst>
            </p:cNvPr>
            <p:cNvSpPr>
              <a:spLocks/>
            </p:cNvSpPr>
            <p:nvPr/>
          </p:nvSpPr>
          <p:spPr>
            <a:xfrm>
              <a:off x="3347607" y="5019326"/>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92D15772-82D0-4974-B3CC-191D6215D707}"/>
                </a:ext>
              </a:extLst>
            </p:cNvPr>
            <p:cNvSpPr>
              <a:spLocks/>
            </p:cNvSpPr>
            <p:nvPr/>
          </p:nvSpPr>
          <p:spPr>
            <a:xfrm>
              <a:off x="3347607" y="4815005"/>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a:extLst>
                <a:ext uri="{FF2B5EF4-FFF2-40B4-BE49-F238E27FC236}">
                  <a16:creationId xmlns:a16="http://schemas.microsoft.com/office/drawing/2014/main" id="{D591361B-185E-4F26-BAE6-55E58C3AB144}"/>
                </a:ext>
              </a:extLst>
            </p:cNvPr>
            <p:cNvSpPr>
              <a:spLocks/>
            </p:cNvSpPr>
            <p:nvPr/>
          </p:nvSpPr>
          <p:spPr>
            <a:xfrm>
              <a:off x="3347607" y="4610683"/>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9591294D-9AEC-4FAB-95DD-0A631C04B759}"/>
                </a:ext>
              </a:extLst>
            </p:cNvPr>
            <p:cNvSpPr>
              <a:spLocks/>
            </p:cNvSpPr>
            <p:nvPr/>
          </p:nvSpPr>
          <p:spPr>
            <a:xfrm>
              <a:off x="3347607" y="4406362"/>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3CBB7367-FC2F-4D3C-B1C5-2C65DE531724}"/>
                </a:ext>
              </a:extLst>
            </p:cNvPr>
            <p:cNvSpPr>
              <a:spLocks/>
            </p:cNvSpPr>
            <p:nvPr/>
          </p:nvSpPr>
          <p:spPr>
            <a:xfrm>
              <a:off x="3347245" y="4202041"/>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E488C800-279D-410A-99EC-03A2159F49EB}"/>
              </a:ext>
            </a:extLst>
          </p:cNvPr>
          <p:cNvSpPr txBox="1"/>
          <p:nvPr/>
        </p:nvSpPr>
        <p:spPr>
          <a:xfrm>
            <a:off x="2743200" y="1755373"/>
            <a:ext cx="2350008" cy="2103120"/>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60%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6" name="Group 95">
            <a:extLst>
              <a:ext uri="{FF2B5EF4-FFF2-40B4-BE49-F238E27FC236}">
                <a16:creationId xmlns:a16="http://schemas.microsoft.com/office/drawing/2014/main" id="{A844AD69-991D-4CC1-9EAA-7A3E41EB4450}"/>
              </a:ext>
            </a:extLst>
          </p:cNvPr>
          <p:cNvGrpSpPr/>
          <p:nvPr/>
        </p:nvGrpSpPr>
        <p:grpSpPr>
          <a:xfrm>
            <a:off x="5556135" y="1828800"/>
            <a:ext cx="1280160" cy="2385761"/>
            <a:chOff x="5556135" y="1828800"/>
            <a:chExt cx="1280160" cy="2385761"/>
          </a:xfrm>
        </p:grpSpPr>
        <p:sp>
          <p:nvSpPr>
            <p:cNvPr id="91" name="Rectangle 90">
              <a:extLst>
                <a:ext uri="{FF2B5EF4-FFF2-40B4-BE49-F238E27FC236}">
                  <a16:creationId xmlns:a16="http://schemas.microsoft.com/office/drawing/2014/main" id="{DB6E1011-600E-4980-B32C-175030E5F934}"/>
                </a:ext>
              </a:extLst>
            </p:cNvPr>
            <p:cNvSpPr/>
            <p:nvPr/>
          </p:nvSpPr>
          <p:spPr>
            <a:xfrm>
              <a:off x="5591764" y="203403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F96A0378-72F9-4A6F-90B6-C48DD9F90EAF}"/>
                </a:ext>
              </a:extLst>
            </p:cNvPr>
            <p:cNvSpPr/>
            <p:nvPr/>
          </p:nvSpPr>
          <p:spPr>
            <a:xfrm>
              <a:off x="5556135" y="1828800"/>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6" name="Group 85">
            <a:extLst>
              <a:ext uri="{FF2B5EF4-FFF2-40B4-BE49-F238E27FC236}">
                <a16:creationId xmlns:a16="http://schemas.microsoft.com/office/drawing/2014/main" id="{5DF0EE07-0914-4DF1-A3E4-369361F05CDF}"/>
              </a:ext>
            </a:extLst>
          </p:cNvPr>
          <p:cNvGrpSpPr/>
          <p:nvPr/>
        </p:nvGrpSpPr>
        <p:grpSpPr>
          <a:xfrm>
            <a:off x="5702980" y="2108835"/>
            <a:ext cx="1000125" cy="2003161"/>
            <a:chOff x="5702980" y="2108835"/>
            <a:chExt cx="1000125" cy="2003161"/>
          </a:xfrm>
        </p:grpSpPr>
        <p:sp>
          <p:nvSpPr>
            <p:cNvPr id="41" name="Rectangle 40">
              <a:extLst>
                <a:ext uri="{FF2B5EF4-FFF2-40B4-BE49-F238E27FC236}">
                  <a16:creationId xmlns:a16="http://schemas.microsoft.com/office/drawing/2014/main" id="{77FE2F38-761D-426D-AD1C-8C1394F377FA}"/>
                </a:ext>
              </a:extLst>
            </p:cNvPr>
            <p:cNvSpPr>
              <a:spLocks/>
            </p:cNvSpPr>
            <p:nvPr/>
          </p:nvSpPr>
          <p:spPr>
            <a:xfrm>
              <a:off x="5703705" y="3941728"/>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a:extLst>
                <a:ext uri="{FF2B5EF4-FFF2-40B4-BE49-F238E27FC236}">
                  <a16:creationId xmlns:a16="http://schemas.microsoft.com/office/drawing/2014/main" id="{C45E25B4-80D6-4D9E-8530-F1B499063053}"/>
                </a:ext>
              </a:extLst>
            </p:cNvPr>
            <p:cNvSpPr>
              <a:spLocks/>
            </p:cNvSpPr>
            <p:nvPr/>
          </p:nvSpPr>
          <p:spPr>
            <a:xfrm>
              <a:off x="5703705" y="3737407"/>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2B795F48-D60E-41F4-B806-1B2F4ADE024A}"/>
                </a:ext>
              </a:extLst>
            </p:cNvPr>
            <p:cNvSpPr>
              <a:spLocks/>
            </p:cNvSpPr>
            <p:nvPr/>
          </p:nvSpPr>
          <p:spPr>
            <a:xfrm>
              <a:off x="5703705" y="3533085"/>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FA6C502B-7426-4B77-B239-6D713CA70C57}"/>
                </a:ext>
              </a:extLst>
            </p:cNvPr>
            <p:cNvSpPr>
              <a:spLocks/>
            </p:cNvSpPr>
            <p:nvPr/>
          </p:nvSpPr>
          <p:spPr>
            <a:xfrm>
              <a:off x="5703705" y="3328764"/>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FBCBCCEA-21CC-48E9-93BC-9D4CC23664CA}"/>
                </a:ext>
              </a:extLst>
            </p:cNvPr>
            <p:cNvSpPr>
              <a:spLocks/>
            </p:cNvSpPr>
            <p:nvPr/>
          </p:nvSpPr>
          <p:spPr>
            <a:xfrm>
              <a:off x="5703342" y="3124442"/>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C137A96A-011C-47FF-99EB-52CFB31D42D6}"/>
                </a:ext>
              </a:extLst>
            </p:cNvPr>
            <p:cNvSpPr>
              <a:spLocks/>
            </p:cNvSpPr>
            <p:nvPr/>
          </p:nvSpPr>
          <p:spPr>
            <a:xfrm>
              <a:off x="5703342" y="2926120"/>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049C1076-350B-4C53-8722-61482CA40D37}"/>
                </a:ext>
              </a:extLst>
            </p:cNvPr>
            <p:cNvSpPr>
              <a:spLocks/>
            </p:cNvSpPr>
            <p:nvPr/>
          </p:nvSpPr>
          <p:spPr>
            <a:xfrm>
              <a:off x="5703342" y="2721799"/>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19A40F25-B748-40D9-9DF0-BFD68D5D161D}"/>
                </a:ext>
              </a:extLst>
            </p:cNvPr>
            <p:cNvSpPr>
              <a:spLocks/>
            </p:cNvSpPr>
            <p:nvPr/>
          </p:nvSpPr>
          <p:spPr>
            <a:xfrm>
              <a:off x="5703342" y="2517477"/>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A52B4FDE-88BE-4897-B944-EEE829C2661E}"/>
                </a:ext>
              </a:extLst>
            </p:cNvPr>
            <p:cNvSpPr>
              <a:spLocks/>
            </p:cNvSpPr>
            <p:nvPr/>
          </p:nvSpPr>
          <p:spPr>
            <a:xfrm>
              <a:off x="5703342" y="2313156"/>
              <a:ext cx="999400" cy="170268"/>
            </a:xfrm>
            <a:prstGeom prst="rect">
              <a:avLst/>
            </a:prstGeom>
            <a:solidFill>
              <a:srgbClr val="5C7089">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a:extLst>
                <a:ext uri="{FF2B5EF4-FFF2-40B4-BE49-F238E27FC236}">
                  <a16:creationId xmlns:a16="http://schemas.microsoft.com/office/drawing/2014/main" id="{9D98D024-B383-46AD-A24F-C622D5C7003F}"/>
                </a:ext>
              </a:extLst>
            </p:cNvPr>
            <p:cNvSpPr>
              <a:spLocks/>
            </p:cNvSpPr>
            <p:nvPr/>
          </p:nvSpPr>
          <p:spPr>
            <a:xfrm>
              <a:off x="5702980" y="2108835"/>
              <a:ext cx="999400" cy="170268"/>
            </a:xfrm>
            <a:prstGeom prst="rect">
              <a:avLst/>
            </a:prstGeom>
            <a:solidFill>
              <a:srgbClr val="5C7089">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1" name="TextBox 50">
            <a:extLst>
              <a:ext uri="{FF2B5EF4-FFF2-40B4-BE49-F238E27FC236}">
                <a16:creationId xmlns:a16="http://schemas.microsoft.com/office/drawing/2014/main" id="{77145222-8781-407B-B31D-1C9E59E73369}"/>
              </a:ext>
            </a:extLst>
          </p:cNvPr>
          <p:cNvSpPr txBox="1"/>
          <p:nvPr/>
        </p:nvSpPr>
        <p:spPr>
          <a:xfrm>
            <a:off x="5029200" y="4372309"/>
            <a:ext cx="2346960" cy="2103120"/>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80%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7" name="Group 96">
            <a:extLst>
              <a:ext uri="{FF2B5EF4-FFF2-40B4-BE49-F238E27FC236}">
                <a16:creationId xmlns:a16="http://schemas.microsoft.com/office/drawing/2014/main" id="{4648EB83-CF78-472D-9663-5730D1E9E0AF}"/>
              </a:ext>
            </a:extLst>
          </p:cNvPr>
          <p:cNvGrpSpPr/>
          <p:nvPr/>
        </p:nvGrpSpPr>
        <p:grpSpPr>
          <a:xfrm>
            <a:off x="7843659" y="3922006"/>
            <a:ext cx="1280160" cy="2385761"/>
            <a:chOff x="7843659" y="3922006"/>
            <a:chExt cx="1280160" cy="2385761"/>
          </a:xfrm>
        </p:grpSpPr>
        <p:sp>
          <p:nvSpPr>
            <p:cNvPr id="92" name="Rectangle 91">
              <a:extLst>
                <a:ext uri="{FF2B5EF4-FFF2-40B4-BE49-F238E27FC236}">
                  <a16:creationId xmlns:a16="http://schemas.microsoft.com/office/drawing/2014/main" id="{CF16C378-218F-40EE-A79D-157944277BF3}"/>
                </a:ext>
              </a:extLst>
            </p:cNvPr>
            <p:cNvSpPr/>
            <p:nvPr/>
          </p:nvSpPr>
          <p:spPr>
            <a:xfrm>
              <a:off x="7884229" y="41119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Freeform: Shape 52">
              <a:extLst>
                <a:ext uri="{FF2B5EF4-FFF2-40B4-BE49-F238E27FC236}">
                  <a16:creationId xmlns:a16="http://schemas.microsoft.com/office/drawing/2014/main" id="{2A6DEC82-45DD-4B67-94BC-A0146CFC03BF}"/>
                </a:ext>
              </a:extLst>
            </p:cNvPr>
            <p:cNvSpPr/>
            <p:nvPr/>
          </p:nvSpPr>
          <p:spPr>
            <a:xfrm>
              <a:off x="7843659" y="3922006"/>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7" name="Group 86">
            <a:extLst>
              <a:ext uri="{FF2B5EF4-FFF2-40B4-BE49-F238E27FC236}">
                <a16:creationId xmlns:a16="http://schemas.microsoft.com/office/drawing/2014/main" id="{DC4C6808-F0BD-4D65-A864-6B4E77E99C5D}"/>
              </a:ext>
            </a:extLst>
          </p:cNvPr>
          <p:cNvGrpSpPr/>
          <p:nvPr/>
        </p:nvGrpSpPr>
        <p:grpSpPr>
          <a:xfrm>
            <a:off x="7990504" y="4202041"/>
            <a:ext cx="1000125" cy="2003161"/>
            <a:chOff x="7990504" y="4202041"/>
            <a:chExt cx="1000125" cy="2003161"/>
          </a:xfrm>
        </p:grpSpPr>
        <p:sp>
          <p:nvSpPr>
            <p:cNvPr id="54" name="Rectangle 53">
              <a:extLst>
                <a:ext uri="{FF2B5EF4-FFF2-40B4-BE49-F238E27FC236}">
                  <a16:creationId xmlns:a16="http://schemas.microsoft.com/office/drawing/2014/main" id="{276DEBC6-C672-4A43-A4B7-1DBDF175701B}"/>
                </a:ext>
              </a:extLst>
            </p:cNvPr>
            <p:cNvSpPr>
              <a:spLocks/>
            </p:cNvSpPr>
            <p:nvPr/>
          </p:nvSpPr>
          <p:spPr>
            <a:xfrm>
              <a:off x="7991229" y="6034934"/>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E33CAB09-2C80-49ED-BC52-951A28C8CB8F}"/>
                </a:ext>
              </a:extLst>
            </p:cNvPr>
            <p:cNvSpPr>
              <a:spLocks/>
            </p:cNvSpPr>
            <p:nvPr/>
          </p:nvSpPr>
          <p:spPr>
            <a:xfrm>
              <a:off x="7991229" y="5830613"/>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B81FF851-E566-4C2A-AF5F-B4FAB098CD7C}"/>
                </a:ext>
              </a:extLst>
            </p:cNvPr>
            <p:cNvSpPr>
              <a:spLocks/>
            </p:cNvSpPr>
            <p:nvPr/>
          </p:nvSpPr>
          <p:spPr>
            <a:xfrm>
              <a:off x="7991229" y="5626291"/>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a:extLst>
                <a:ext uri="{FF2B5EF4-FFF2-40B4-BE49-F238E27FC236}">
                  <a16:creationId xmlns:a16="http://schemas.microsoft.com/office/drawing/2014/main" id="{55F87582-77C5-422F-AF61-16F9A194F1FE}"/>
                </a:ext>
              </a:extLst>
            </p:cNvPr>
            <p:cNvSpPr>
              <a:spLocks/>
            </p:cNvSpPr>
            <p:nvPr/>
          </p:nvSpPr>
          <p:spPr>
            <a:xfrm>
              <a:off x="7991229" y="5421970"/>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5B3D1F45-060D-4022-B92F-9FC19CB5EA17}"/>
                </a:ext>
              </a:extLst>
            </p:cNvPr>
            <p:cNvSpPr>
              <a:spLocks/>
            </p:cNvSpPr>
            <p:nvPr/>
          </p:nvSpPr>
          <p:spPr>
            <a:xfrm>
              <a:off x="7990866" y="5217648"/>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B21CCF8A-8728-4921-9FC6-7F11014BC019}"/>
                </a:ext>
              </a:extLst>
            </p:cNvPr>
            <p:cNvSpPr>
              <a:spLocks/>
            </p:cNvSpPr>
            <p:nvPr/>
          </p:nvSpPr>
          <p:spPr>
            <a:xfrm>
              <a:off x="7990866" y="5019326"/>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a:extLst>
                <a:ext uri="{FF2B5EF4-FFF2-40B4-BE49-F238E27FC236}">
                  <a16:creationId xmlns:a16="http://schemas.microsoft.com/office/drawing/2014/main" id="{D017CAF3-3357-42F8-AA36-D538B49F75FF}"/>
                </a:ext>
              </a:extLst>
            </p:cNvPr>
            <p:cNvSpPr>
              <a:spLocks/>
            </p:cNvSpPr>
            <p:nvPr/>
          </p:nvSpPr>
          <p:spPr>
            <a:xfrm>
              <a:off x="7990866" y="4815005"/>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00F36572-0154-4C73-B822-755E7508295C}"/>
                </a:ext>
              </a:extLst>
            </p:cNvPr>
            <p:cNvSpPr>
              <a:spLocks/>
            </p:cNvSpPr>
            <p:nvPr/>
          </p:nvSpPr>
          <p:spPr>
            <a:xfrm>
              <a:off x="7990866" y="4610683"/>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80458EE1-F1F9-4225-9655-C6DF27A9B73B}"/>
                </a:ext>
              </a:extLst>
            </p:cNvPr>
            <p:cNvSpPr>
              <a:spLocks/>
            </p:cNvSpPr>
            <p:nvPr/>
          </p:nvSpPr>
          <p:spPr>
            <a:xfrm>
              <a:off x="7990866" y="4406362"/>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01C79AD1-BBB9-4683-9351-8980A86DF766}"/>
                </a:ext>
              </a:extLst>
            </p:cNvPr>
            <p:cNvSpPr>
              <a:spLocks/>
            </p:cNvSpPr>
            <p:nvPr/>
          </p:nvSpPr>
          <p:spPr>
            <a:xfrm>
              <a:off x="7990504" y="4202041"/>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TextBox 63">
            <a:extLst>
              <a:ext uri="{FF2B5EF4-FFF2-40B4-BE49-F238E27FC236}">
                <a16:creationId xmlns:a16="http://schemas.microsoft.com/office/drawing/2014/main" id="{78A6F1E4-CF8B-40CC-9368-EC14900C3DE5}"/>
              </a:ext>
            </a:extLst>
          </p:cNvPr>
          <p:cNvSpPr txBox="1"/>
          <p:nvPr/>
        </p:nvSpPr>
        <p:spPr>
          <a:xfrm>
            <a:off x="7315200" y="1755373"/>
            <a:ext cx="2350008" cy="2103120"/>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70%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8" name="Group 97">
            <a:extLst>
              <a:ext uri="{FF2B5EF4-FFF2-40B4-BE49-F238E27FC236}">
                <a16:creationId xmlns:a16="http://schemas.microsoft.com/office/drawing/2014/main" id="{5E940F23-93E2-465E-BCD2-B8FF66822F71}"/>
              </a:ext>
            </a:extLst>
          </p:cNvPr>
          <p:cNvGrpSpPr/>
          <p:nvPr/>
        </p:nvGrpSpPr>
        <p:grpSpPr>
          <a:xfrm>
            <a:off x="10128135" y="1753274"/>
            <a:ext cx="1280160" cy="2385761"/>
            <a:chOff x="10128135" y="1753274"/>
            <a:chExt cx="1280160" cy="2385761"/>
          </a:xfrm>
        </p:grpSpPr>
        <p:sp>
          <p:nvSpPr>
            <p:cNvPr id="93" name="Rectangle 92">
              <a:extLst>
                <a:ext uri="{FF2B5EF4-FFF2-40B4-BE49-F238E27FC236}">
                  <a16:creationId xmlns:a16="http://schemas.microsoft.com/office/drawing/2014/main" id="{D75837F1-B2FE-46A2-92B0-FB42D1E9A48A}"/>
                </a:ext>
              </a:extLst>
            </p:cNvPr>
            <p:cNvSpPr/>
            <p:nvPr/>
          </p:nvSpPr>
          <p:spPr>
            <a:xfrm>
              <a:off x="10163764" y="19364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Shape 65">
              <a:extLst>
                <a:ext uri="{FF2B5EF4-FFF2-40B4-BE49-F238E27FC236}">
                  <a16:creationId xmlns:a16="http://schemas.microsoft.com/office/drawing/2014/main" id="{777A3CCB-86BC-49E6-9052-C8704DD67E48}"/>
                </a:ext>
              </a:extLst>
            </p:cNvPr>
            <p:cNvSpPr/>
            <p:nvPr/>
          </p:nvSpPr>
          <p:spPr>
            <a:xfrm>
              <a:off x="10128135" y="1753274"/>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8" name="Group 87">
            <a:extLst>
              <a:ext uri="{FF2B5EF4-FFF2-40B4-BE49-F238E27FC236}">
                <a16:creationId xmlns:a16="http://schemas.microsoft.com/office/drawing/2014/main" id="{8D6B250E-5569-431C-B65E-7D7163E4E66E}"/>
              </a:ext>
            </a:extLst>
          </p:cNvPr>
          <p:cNvGrpSpPr/>
          <p:nvPr/>
        </p:nvGrpSpPr>
        <p:grpSpPr>
          <a:xfrm>
            <a:off x="10274980" y="2033309"/>
            <a:ext cx="1000125" cy="2003161"/>
            <a:chOff x="10274980" y="2033309"/>
            <a:chExt cx="1000125" cy="2003161"/>
          </a:xfrm>
        </p:grpSpPr>
        <p:sp>
          <p:nvSpPr>
            <p:cNvPr id="67" name="Rectangle 66">
              <a:extLst>
                <a:ext uri="{FF2B5EF4-FFF2-40B4-BE49-F238E27FC236}">
                  <a16:creationId xmlns:a16="http://schemas.microsoft.com/office/drawing/2014/main" id="{544CD2BD-8374-4BFC-B4B0-7245D1E964ED}"/>
                </a:ext>
              </a:extLst>
            </p:cNvPr>
            <p:cNvSpPr>
              <a:spLocks/>
            </p:cNvSpPr>
            <p:nvPr/>
          </p:nvSpPr>
          <p:spPr>
            <a:xfrm>
              <a:off x="10275705" y="3866202"/>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a:extLst>
                <a:ext uri="{FF2B5EF4-FFF2-40B4-BE49-F238E27FC236}">
                  <a16:creationId xmlns:a16="http://schemas.microsoft.com/office/drawing/2014/main" id="{9EF057ED-2C7C-4C11-87D7-DCE57F5F96F6}"/>
                </a:ext>
              </a:extLst>
            </p:cNvPr>
            <p:cNvSpPr>
              <a:spLocks/>
            </p:cNvSpPr>
            <p:nvPr/>
          </p:nvSpPr>
          <p:spPr>
            <a:xfrm>
              <a:off x="10275705" y="3661881"/>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CB67E377-3DF5-4EAD-B055-AE0F946B57E0}"/>
                </a:ext>
              </a:extLst>
            </p:cNvPr>
            <p:cNvSpPr>
              <a:spLocks/>
            </p:cNvSpPr>
            <p:nvPr/>
          </p:nvSpPr>
          <p:spPr>
            <a:xfrm>
              <a:off x="10275705" y="3457559"/>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69">
              <a:extLst>
                <a:ext uri="{FF2B5EF4-FFF2-40B4-BE49-F238E27FC236}">
                  <a16:creationId xmlns:a16="http://schemas.microsoft.com/office/drawing/2014/main" id="{13B10D4E-16F8-4FFC-B385-29C4B20D5450}"/>
                </a:ext>
              </a:extLst>
            </p:cNvPr>
            <p:cNvSpPr>
              <a:spLocks/>
            </p:cNvSpPr>
            <p:nvPr/>
          </p:nvSpPr>
          <p:spPr>
            <a:xfrm>
              <a:off x="10275705" y="3253238"/>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4BD36A04-7646-4B5A-B353-1407F484B946}"/>
                </a:ext>
              </a:extLst>
            </p:cNvPr>
            <p:cNvSpPr>
              <a:spLocks/>
            </p:cNvSpPr>
            <p:nvPr/>
          </p:nvSpPr>
          <p:spPr>
            <a:xfrm>
              <a:off x="10275342" y="3048916"/>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B368ED9A-65C5-4B53-AB97-CF88DEC035E2}"/>
                </a:ext>
              </a:extLst>
            </p:cNvPr>
            <p:cNvSpPr>
              <a:spLocks/>
            </p:cNvSpPr>
            <p:nvPr/>
          </p:nvSpPr>
          <p:spPr>
            <a:xfrm>
              <a:off x="10275342" y="2850594"/>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746207AA-12D8-42D1-B19C-A8E81658984E}"/>
                </a:ext>
              </a:extLst>
            </p:cNvPr>
            <p:cNvSpPr>
              <a:spLocks/>
            </p:cNvSpPr>
            <p:nvPr/>
          </p:nvSpPr>
          <p:spPr>
            <a:xfrm>
              <a:off x="10275342" y="2646273"/>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9A67EDCF-5773-43E0-930D-40CA8C9BACAA}"/>
                </a:ext>
              </a:extLst>
            </p:cNvPr>
            <p:cNvSpPr>
              <a:spLocks/>
            </p:cNvSpPr>
            <p:nvPr/>
          </p:nvSpPr>
          <p:spPr>
            <a:xfrm>
              <a:off x="10275342" y="2441951"/>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A1207AD1-E082-42AC-A70B-4C30E4E3AA30}"/>
                </a:ext>
              </a:extLst>
            </p:cNvPr>
            <p:cNvSpPr>
              <a:spLocks/>
            </p:cNvSpPr>
            <p:nvPr/>
          </p:nvSpPr>
          <p:spPr>
            <a:xfrm>
              <a:off x="10275342" y="2237630"/>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A097A387-51AD-457E-9848-F2DE1717DCEE}"/>
                </a:ext>
              </a:extLst>
            </p:cNvPr>
            <p:cNvSpPr>
              <a:spLocks/>
            </p:cNvSpPr>
            <p:nvPr/>
          </p:nvSpPr>
          <p:spPr>
            <a:xfrm>
              <a:off x="10274980" y="2033309"/>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 name="TextBox 76">
            <a:extLst>
              <a:ext uri="{FF2B5EF4-FFF2-40B4-BE49-F238E27FC236}">
                <a16:creationId xmlns:a16="http://schemas.microsoft.com/office/drawing/2014/main" id="{0EFA3594-EB12-444A-ADD4-4DDF4D7869D1}"/>
              </a:ext>
            </a:extLst>
          </p:cNvPr>
          <p:cNvSpPr txBox="1"/>
          <p:nvPr/>
        </p:nvSpPr>
        <p:spPr>
          <a:xfrm>
            <a:off x="9601200" y="4296783"/>
            <a:ext cx="2346960" cy="2103120"/>
          </a:xfrm>
          <a:prstGeom prst="rect">
            <a:avLst/>
          </a:prstGeom>
          <a:noFill/>
        </p:spPr>
        <p:txBody>
          <a:bodyPr wrap="square" rtlCol="0">
            <a:spAutoFit/>
          </a:bodyPr>
          <a:lstStyle/>
          <a:p>
            <a:pPr algn="ctr"/>
            <a:r>
              <a:rPr lang="en-US" sz="1400" dirty="0">
                <a:solidFill>
                  <a:srgbClr val="8DA1BB"/>
                </a:solidFill>
                <a:latin typeface="Bernard MT Condensed" panose="02050806060905020404" pitchFamily="18" charset="0"/>
              </a:rPr>
              <a:t>LOREM IPSUM 60%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TextBox 82">
            <a:extLst>
              <a:ext uri="{FF2B5EF4-FFF2-40B4-BE49-F238E27FC236}">
                <a16:creationId xmlns:a16="http://schemas.microsoft.com/office/drawing/2014/main" id="{F4F33110-A751-4259-9368-A8B1CCD4AE5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853398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wipe(left)">
                                      <p:cBhvr>
                                        <p:cTn id="7" dur="1000"/>
                                        <p:tgtEl>
                                          <p:spTgt spid="83"/>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94"/>
                                        </p:tgtEl>
                                        <p:attrNameLst>
                                          <p:attrName>style.visibility</p:attrName>
                                        </p:attrNameLst>
                                      </p:cBhvr>
                                      <p:to>
                                        <p:strVal val="visible"/>
                                      </p:to>
                                    </p:set>
                                    <p:anim calcmode="lin" valueType="num">
                                      <p:cBhvr>
                                        <p:cTn id="11" dur="500" fill="hold"/>
                                        <p:tgtEl>
                                          <p:spTgt spid="94"/>
                                        </p:tgtEl>
                                        <p:attrNameLst>
                                          <p:attrName>ppt_w</p:attrName>
                                        </p:attrNameLst>
                                      </p:cBhvr>
                                      <p:tavLst>
                                        <p:tav tm="0">
                                          <p:val>
                                            <p:fltVal val="0"/>
                                          </p:val>
                                        </p:tav>
                                        <p:tav tm="100000">
                                          <p:val>
                                            <p:strVal val="#ppt_w"/>
                                          </p:val>
                                        </p:tav>
                                      </p:tavLst>
                                    </p:anim>
                                    <p:anim calcmode="lin" valueType="num">
                                      <p:cBhvr>
                                        <p:cTn id="12" dur="500" fill="hold"/>
                                        <p:tgtEl>
                                          <p:spTgt spid="94"/>
                                        </p:tgtEl>
                                        <p:attrNameLst>
                                          <p:attrName>ppt_h</p:attrName>
                                        </p:attrNameLst>
                                      </p:cBhvr>
                                      <p:tavLst>
                                        <p:tav tm="0">
                                          <p:val>
                                            <p:fltVal val="0"/>
                                          </p:val>
                                        </p:tav>
                                        <p:tav tm="100000">
                                          <p:val>
                                            <p:strVal val="#ppt_h"/>
                                          </p:val>
                                        </p:tav>
                                      </p:tavLst>
                                    </p:anim>
                                    <p:animEffect transition="in" filter="fade">
                                      <p:cBhvr>
                                        <p:cTn id="13" dur="500"/>
                                        <p:tgtEl>
                                          <p:spTgt spid="94"/>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1000"/>
                                        <p:tgtEl>
                                          <p:spTgt spid="25"/>
                                        </p:tgtEl>
                                      </p:cBhvr>
                                    </p:animEffect>
                                    <p:anim calcmode="lin" valueType="num">
                                      <p:cBhvr>
                                        <p:cTn id="22" dur="1000" fill="hold"/>
                                        <p:tgtEl>
                                          <p:spTgt spid="25"/>
                                        </p:tgtEl>
                                        <p:attrNameLst>
                                          <p:attrName>ppt_x</p:attrName>
                                        </p:attrNameLst>
                                      </p:cBhvr>
                                      <p:tavLst>
                                        <p:tav tm="0">
                                          <p:val>
                                            <p:strVal val="#ppt_x"/>
                                          </p:val>
                                        </p:tav>
                                        <p:tav tm="100000">
                                          <p:val>
                                            <p:strVal val="#ppt_x"/>
                                          </p:val>
                                        </p:tav>
                                      </p:tavLst>
                                    </p:anim>
                                    <p:anim calcmode="lin" valueType="num">
                                      <p:cBhvr>
                                        <p:cTn id="23" dur="1000" fill="hold"/>
                                        <p:tgtEl>
                                          <p:spTgt spid="25"/>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53" presetClass="entr" presetSubtype="16" fill="hold" nodeType="afterEffect">
                                  <p:stCondLst>
                                    <p:cond delay="0"/>
                                  </p:stCondLst>
                                  <p:childTnLst>
                                    <p:set>
                                      <p:cBhvr>
                                        <p:cTn id="26" dur="1" fill="hold">
                                          <p:stCondLst>
                                            <p:cond delay="0"/>
                                          </p:stCondLst>
                                        </p:cTn>
                                        <p:tgtEl>
                                          <p:spTgt spid="95"/>
                                        </p:tgtEl>
                                        <p:attrNameLst>
                                          <p:attrName>style.visibility</p:attrName>
                                        </p:attrNameLst>
                                      </p:cBhvr>
                                      <p:to>
                                        <p:strVal val="visible"/>
                                      </p:to>
                                    </p:set>
                                    <p:anim calcmode="lin" valueType="num">
                                      <p:cBhvr>
                                        <p:cTn id="27" dur="500" fill="hold"/>
                                        <p:tgtEl>
                                          <p:spTgt spid="95"/>
                                        </p:tgtEl>
                                        <p:attrNameLst>
                                          <p:attrName>ppt_w</p:attrName>
                                        </p:attrNameLst>
                                      </p:cBhvr>
                                      <p:tavLst>
                                        <p:tav tm="0">
                                          <p:val>
                                            <p:fltVal val="0"/>
                                          </p:val>
                                        </p:tav>
                                        <p:tav tm="100000">
                                          <p:val>
                                            <p:strVal val="#ppt_w"/>
                                          </p:val>
                                        </p:tav>
                                      </p:tavLst>
                                    </p:anim>
                                    <p:anim calcmode="lin" valueType="num">
                                      <p:cBhvr>
                                        <p:cTn id="28" dur="500" fill="hold"/>
                                        <p:tgtEl>
                                          <p:spTgt spid="95"/>
                                        </p:tgtEl>
                                        <p:attrNameLst>
                                          <p:attrName>ppt_h</p:attrName>
                                        </p:attrNameLst>
                                      </p:cBhvr>
                                      <p:tavLst>
                                        <p:tav tm="0">
                                          <p:val>
                                            <p:fltVal val="0"/>
                                          </p:val>
                                        </p:tav>
                                        <p:tav tm="100000">
                                          <p:val>
                                            <p:strVal val="#ppt_h"/>
                                          </p:val>
                                        </p:tav>
                                      </p:tavLst>
                                    </p:anim>
                                    <p:animEffect transition="in" filter="fade">
                                      <p:cBhvr>
                                        <p:cTn id="29" dur="500"/>
                                        <p:tgtEl>
                                          <p:spTgt spid="95"/>
                                        </p:tgtEl>
                                      </p:cBhvr>
                                    </p:animEffect>
                                  </p:childTnLst>
                                </p:cTn>
                              </p:par>
                            </p:childTnLst>
                          </p:cTn>
                        </p:par>
                        <p:par>
                          <p:cTn id="30" fill="hold">
                            <p:stCondLst>
                              <p:cond delay="3500"/>
                            </p:stCondLst>
                            <p:childTnLst>
                              <p:par>
                                <p:cTn id="31" presetID="22" presetClass="entr" presetSubtype="4" fill="hold" nodeType="afterEffect">
                                  <p:stCondLst>
                                    <p:cond delay="0"/>
                                  </p:stCondLst>
                                  <p:childTnLst>
                                    <p:set>
                                      <p:cBhvr>
                                        <p:cTn id="32" dur="1" fill="hold">
                                          <p:stCondLst>
                                            <p:cond delay="0"/>
                                          </p:stCondLst>
                                        </p:cTn>
                                        <p:tgtEl>
                                          <p:spTgt spid="85"/>
                                        </p:tgtEl>
                                        <p:attrNameLst>
                                          <p:attrName>style.visibility</p:attrName>
                                        </p:attrNameLst>
                                      </p:cBhvr>
                                      <p:to>
                                        <p:strVal val="visible"/>
                                      </p:to>
                                    </p:set>
                                    <p:animEffect transition="in" filter="wipe(down)">
                                      <p:cBhvr>
                                        <p:cTn id="33" dur="500"/>
                                        <p:tgtEl>
                                          <p:spTgt spid="85"/>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Effect transition="in" filter="fade">
                                      <p:cBhvr>
                                        <p:cTn id="37" dur="1000"/>
                                        <p:tgtEl>
                                          <p:spTgt spid="38"/>
                                        </p:tgtEl>
                                      </p:cBhvr>
                                    </p:animEffect>
                                    <p:anim calcmode="lin" valueType="num">
                                      <p:cBhvr>
                                        <p:cTn id="38" dur="1000" fill="hold"/>
                                        <p:tgtEl>
                                          <p:spTgt spid="38"/>
                                        </p:tgtEl>
                                        <p:attrNameLst>
                                          <p:attrName>ppt_x</p:attrName>
                                        </p:attrNameLst>
                                      </p:cBhvr>
                                      <p:tavLst>
                                        <p:tav tm="0">
                                          <p:val>
                                            <p:strVal val="#ppt_x"/>
                                          </p:val>
                                        </p:tav>
                                        <p:tav tm="100000">
                                          <p:val>
                                            <p:strVal val="#ppt_x"/>
                                          </p:val>
                                        </p:tav>
                                      </p:tavLst>
                                    </p:anim>
                                    <p:anim calcmode="lin" valueType="num">
                                      <p:cBhvr>
                                        <p:cTn id="39" dur="1000" fill="hold"/>
                                        <p:tgtEl>
                                          <p:spTgt spid="38"/>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96"/>
                                        </p:tgtEl>
                                        <p:attrNameLst>
                                          <p:attrName>style.visibility</p:attrName>
                                        </p:attrNameLst>
                                      </p:cBhvr>
                                      <p:to>
                                        <p:strVal val="visible"/>
                                      </p:to>
                                    </p:set>
                                    <p:anim calcmode="lin" valueType="num">
                                      <p:cBhvr>
                                        <p:cTn id="43" dur="500" fill="hold"/>
                                        <p:tgtEl>
                                          <p:spTgt spid="96"/>
                                        </p:tgtEl>
                                        <p:attrNameLst>
                                          <p:attrName>ppt_w</p:attrName>
                                        </p:attrNameLst>
                                      </p:cBhvr>
                                      <p:tavLst>
                                        <p:tav tm="0">
                                          <p:val>
                                            <p:fltVal val="0"/>
                                          </p:val>
                                        </p:tav>
                                        <p:tav tm="100000">
                                          <p:val>
                                            <p:strVal val="#ppt_w"/>
                                          </p:val>
                                        </p:tav>
                                      </p:tavLst>
                                    </p:anim>
                                    <p:anim calcmode="lin" valueType="num">
                                      <p:cBhvr>
                                        <p:cTn id="44" dur="500" fill="hold"/>
                                        <p:tgtEl>
                                          <p:spTgt spid="96"/>
                                        </p:tgtEl>
                                        <p:attrNameLst>
                                          <p:attrName>ppt_h</p:attrName>
                                        </p:attrNameLst>
                                      </p:cBhvr>
                                      <p:tavLst>
                                        <p:tav tm="0">
                                          <p:val>
                                            <p:fltVal val="0"/>
                                          </p:val>
                                        </p:tav>
                                        <p:tav tm="100000">
                                          <p:val>
                                            <p:strVal val="#ppt_h"/>
                                          </p:val>
                                        </p:tav>
                                      </p:tavLst>
                                    </p:anim>
                                    <p:animEffect transition="in" filter="fade">
                                      <p:cBhvr>
                                        <p:cTn id="45" dur="500"/>
                                        <p:tgtEl>
                                          <p:spTgt spid="96"/>
                                        </p:tgtEl>
                                      </p:cBhvr>
                                    </p:animEffect>
                                  </p:childTnLst>
                                </p:cTn>
                              </p:par>
                            </p:childTnLst>
                          </p:cTn>
                        </p:par>
                        <p:par>
                          <p:cTn id="46" fill="hold">
                            <p:stCondLst>
                              <p:cond delay="5500"/>
                            </p:stCondLst>
                            <p:childTnLst>
                              <p:par>
                                <p:cTn id="47" presetID="22" presetClass="entr" presetSubtype="4" fill="hold" nodeType="afterEffect">
                                  <p:stCondLst>
                                    <p:cond delay="0"/>
                                  </p:stCondLst>
                                  <p:childTnLst>
                                    <p:set>
                                      <p:cBhvr>
                                        <p:cTn id="48" dur="1" fill="hold">
                                          <p:stCondLst>
                                            <p:cond delay="0"/>
                                          </p:stCondLst>
                                        </p:cTn>
                                        <p:tgtEl>
                                          <p:spTgt spid="86"/>
                                        </p:tgtEl>
                                        <p:attrNameLst>
                                          <p:attrName>style.visibility</p:attrName>
                                        </p:attrNameLst>
                                      </p:cBhvr>
                                      <p:to>
                                        <p:strVal val="visible"/>
                                      </p:to>
                                    </p:set>
                                    <p:animEffect transition="in" filter="wipe(down)">
                                      <p:cBhvr>
                                        <p:cTn id="49" dur="500"/>
                                        <p:tgtEl>
                                          <p:spTgt spid="86"/>
                                        </p:tgtEl>
                                      </p:cBhvr>
                                    </p:animEffect>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51"/>
                                        </p:tgtEl>
                                        <p:attrNameLst>
                                          <p:attrName>style.visibility</p:attrName>
                                        </p:attrNameLst>
                                      </p:cBhvr>
                                      <p:to>
                                        <p:strVal val="visible"/>
                                      </p:to>
                                    </p:set>
                                    <p:animEffect transition="in" filter="fade">
                                      <p:cBhvr>
                                        <p:cTn id="53" dur="1000"/>
                                        <p:tgtEl>
                                          <p:spTgt spid="51"/>
                                        </p:tgtEl>
                                      </p:cBhvr>
                                    </p:animEffect>
                                    <p:anim calcmode="lin" valueType="num">
                                      <p:cBhvr>
                                        <p:cTn id="54" dur="1000" fill="hold"/>
                                        <p:tgtEl>
                                          <p:spTgt spid="51"/>
                                        </p:tgtEl>
                                        <p:attrNameLst>
                                          <p:attrName>ppt_x</p:attrName>
                                        </p:attrNameLst>
                                      </p:cBhvr>
                                      <p:tavLst>
                                        <p:tav tm="0">
                                          <p:val>
                                            <p:strVal val="#ppt_x"/>
                                          </p:val>
                                        </p:tav>
                                        <p:tav tm="100000">
                                          <p:val>
                                            <p:strVal val="#ppt_x"/>
                                          </p:val>
                                        </p:tav>
                                      </p:tavLst>
                                    </p:anim>
                                    <p:anim calcmode="lin" valueType="num">
                                      <p:cBhvr>
                                        <p:cTn id="55" dur="1000" fill="hold"/>
                                        <p:tgtEl>
                                          <p:spTgt spid="51"/>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53" presetClass="entr" presetSubtype="16" fill="hold" nodeType="afterEffect">
                                  <p:stCondLst>
                                    <p:cond delay="0"/>
                                  </p:stCondLst>
                                  <p:childTnLst>
                                    <p:set>
                                      <p:cBhvr>
                                        <p:cTn id="58" dur="1" fill="hold">
                                          <p:stCondLst>
                                            <p:cond delay="0"/>
                                          </p:stCondLst>
                                        </p:cTn>
                                        <p:tgtEl>
                                          <p:spTgt spid="97"/>
                                        </p:tgtEl>
                                        <p:attrNameLst>
                                          <p:attrName>style.visibility</p:attrName>
                                        </p:attrNameLst>
                                      </p:cBhvr>
                                      <p:to>
                                        <p:strVal val="visible"/>
                                      </p:to>
                                    </p:set>
                                    <p:anim calcmode="lin" valueType="num">
                                      <p:cBhvr>
                                        <p:cTn id="59" dur="500" fill="hold"/>
                                        <p:tgtEl>
                                          <p:spTgt spid="97"/>
                                        </p:tgtEl>
                                        <p:attrNameLst>
                                          <p:attrName>ppt_w</p:attrName>
                                        </p:attrNameLst>
                                      </p:cBhvr>
                                      <p:tavLst>
                                        <p:tav tm="0">
                                          <p:val>
                                            <p:fltVal val="0"/>
                                          </p:val>
                                        </p:tav>
                                        <p:tav tm="100000">
                                          <p:val>
                                            <p:strVal val="#ppt_w"/>
                                          </p:val>
                                        </p:tav>
                                      </p:tavLst>
                                    </p:anim>
                                    <p:anim calcmode="lin" valueType="num">
                                      <p:cBhvr>
                                        <p:cTn id="60" dur="500" fill="hold"/>
                                        <p:tgtEl>
                                          <p:spTgt spid="97"/>
                                        </p:tgtEl>
                                        <p:attrNameLst>
                                          <p:attrName>ppt_h</p:attrName>
                                        </p:attrNameLst>
                                      </p:cBhvr>
                                      <p:tavLst>
                                        <p:tav tm="0">
                                          <p:val>
                                            <p:fltVal val="0"/>
                                          </p:val>
                                        </p:tav>
                                        <p:tav tm="100000">
                                          <p:val>
                                            <p:strVal val="#ppt_h"/>
                                          </p:val>
                                        </p:tav>
                                      </p:tavLst>
                                    </p:anim>
                                    <p:animEffect transition="in" filter="fade">
                                      <p:cBhvr>
                                        <p:cTn id="61" dur="500"/>
                                        <p:tgtEl>
                                          <p:spTgt spid="97"/>
                                        </p:tgtEl>
                                      </p:cBhvr>
                                    </p:animEffect>
                                  </p:childTnLst>
                                </p:cTn>
                              </p:par>
                            </p:childTnLst>
                          </p:cTn>
                        </p:par>
                        <p:par>
                          <p:cTn id="62" fill="hold">
                            <p:stCondLst>
                              <p:cond delay="7500"/>
                            </p:stCondLst>
                            <p:childTnLst>
                              <p:par>
                                <p:cTn id="63" presetID="22" presetClass="entr" presetSubtype="4" fill="hold" nodeType="afterEffect">
                                  <p:stCondLst>
                                    <p:cond delay="0"/>
                                  </p:stCondLst>
                                  <p:childTnLst>
                                    <p:set>
                                      <p:cBhvr>
                                        <p:cTn id="64" dur="1" fill="hold">
                                          <p:stCondLst>
                                            <p:cond delay="0"/>
                                          </p:stCondLst>
                                        </p:cTn>
                                        <p:tgtEl>
                                          <p:spTgt spid="87"/>
                                        </p:tgtEl>
                                        <p:attrNameLst>
                                          <p:attrName>style.visibility</p:attrName>
                                        </p:attrNameLst>
                                      </p:cBhvr>
                                      <p:to>
                                        <p:strVal val="visible"/>
                                      </p:to>
                                    </p:set>
                                    <p:animEffect transition="in" filter="wipe(down)">
                                      <p:cBhvr>
                                        <p:cTn id="65" dur="500"/>
                                        <p:tgtEl>
                                          <p:spTgt spid="87"/>
                                        </p:tgtEl>
                                      </p:cBhvr>
                                    </p:animEffect>
                                  </p:childTnLst>
                                </p:cTn>
                              </p:par>
                            </p:childTnLst>
                          </p:cTn>
                        </p:par>
                        <p:par>
                          <p:cTn id="66" fill="hold">
                            <p:stCondLst>
                              <p:cond delay="8000"/>
                            </p:stCondLst>
                            <p:childTnLst>
                              <p:par>
                                <p:cTn id="67" presetID="42" presetClass="entr" presetSubtype="0" fill="hold" grpId="0" nodeType="afterEffect">
                                  <p:stCondLst>
                                    <p:cond delay="0"/>
                                  </p:stCondLst>
                                  <p:childTnLst>
                                    <p:set>
                                      <p:cBhvr>
                                        <p:cTn id="68" dur="1" fill="hold">
                                          <p:stCondLst>
                                            <p:cond delay="0"/>
                                          </p:stCondLst>
                                        </p:cTn>
                                        <p:tgtEl>
                                          <p:spTgt spid="64"/>
                                        </p:tgtEl>
                                        <p:attrNameLst>
                                          <p:attrName>style.visibility</p:attrName>
                                        </p:attrNameLst>
                                      </p:cBhvr>
                                      <p:to>
                                        <p:strVal val="visible"/>
                                      </p:to>
                                    </p:set>
                                    <p:animEffect transition="in" filter="fade">
                                      <p:cBhvr>
                                        <p:cTn id="69" dur="1000"/>
                                        <p:tgtEl>
                                          <p:spTgt spid="64"/>
                                        </p:tgtEl>
                                      </p:cBhvr>
                                    </p:animEffect>
                                    <p:anim calcmode="lin" valueType="num">
                                      <p:cBhvr>
                                        <p:cTn id="70" dur="1000" fill="hold"/>
                                        <p:tgtEl>
                                          <p:spTgt spid="64"/>
                                        </p:tgtEl>
                                        <p:attrNameLst>
                                          <p:attrName>ppt_x</p:attrName>
                                        </p:attrNameLst>
                                      </p:cBhvr>
                                      <p:tavLst>
                                        <p:tav tm="0">
                                          <p:val>
                                            <p:strVal val="#ppt_x"/>
                                          </p:val>
                                        </p:tav>
                                        <p:tav tm="100000">
                                          <p:val>
                                            <p:strVal val="#ppt_x"/>
                                          </p:val>
                                        </p:tav>
                                      </p:tavLst>
                                    </p:anim>
                                    <p:anim calcmode="lin" valueType="num">
                                      <p:cBhvr>
                                        <p:cTn id="71" dur="1000" fill="hold"/>
                                        <p:tgtEl>
                                          <p:spTgt spid="64"/>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98"/>
                                        </p:tgtEl>
                                        <p:attrNameLst>
                                          <p:attrName>style.visibility</p:attrName>
                                        </p:attrNameLst>
                                      </p:cBhvr>
                                      <p:to>
                                        <p:strVal val="visible"/>
                                      </p:to>
                                    </p:set>
                                    <p:anim calcmode="lin" valueType="num">
                                      <p:cBhvr>
                                        <p:cTn id="75" dur="500" fill="hold"/>
                                        <p:tgtEl>
                                          <p:spTgt spid="98"/>
                                        </p:tgtEl>
                                        <p:attrNameLst>
                                          <p:attrName>ppt_w</p:attrName>
                                        </p:attrNameLst>
                                      </p:cBhvr>
                                      <p:tavLst>
                                        <p:tav tm="0">
                                          <p:val>
                                            <p:fltVal val="0"/>
                                          </p:val>
                                        </p:tav>
                                        <p:tav tm="100000">
                                          <p:val>
                                            <p:strVal val="#ppt_w"/>
                                          </p:val>
                                        </p:tav>
                                      </p:tavLst>
                                    </p:anim>
                                    <p:anim calcmode="lin" valueType="num">
                                      <p:cBhvr>
                                        <p:cTn id="76" dur="500" fill="hold"/>
                                        <p:tgtEl>
                                          <p:spTgt spid="98"/>
                                        </p:tgtEl>
                                        <p:attrNameLst>
                                          <p:attrName>ppt_h</p:attrName>
                                        </p:attrNameLst>
                                      </p:cBhvr>
                                      <p:tavLst>
                                        <p:tav tm="0">
                                          <p:val>
                                            <p:fltVal val="0"/>
                                          </p:val>
                                        </p:tav>
                                        <p:tav tm="100000">
                                          <p:val>
                                            <p:strVal val="#ppt_h"/>
                                          </p:val>
                                        </p:tav>
                                      </p:tavLst>
                                    </p:anim>
                                    <p:animEffect transition="in" filter="fade">
                                      <p:cBhvr>
                                        <p:cTn id="77" dur="500"/>
                                        <p:tgtEl>
                                          <p:spTgt spid="98"/>
                                        </p:tgtEl>
                                      </p:cBhvr>
                                    </p:animEffect>
                                  </p:childTnLst>
                                </p:cTn>
                              </p:par>
                            </p:childTnLst>
                          </p:cTn>
                        </p:par>
                        <p:par>
                          <p:cTn id="78" fill="hold">
                            <p:stCondLst>
                              <p:cond delay="9500"/>
                            </p:stCondLst>
                            <p:childTnLst>
                              <p:par>
                                <p:cTn id="79" presetID="22" presetClass="entr" presetSubtype="4" fill="hold" nodeType="afterEffect">
                                  <p:stCondLst>
                                    <p:cond delay="0"/>
                                  </p:stCondLst>
                                  <p:childTnLst>
                                    <p:set>
                                      <p:cBhvr>
                                        <p:cTn id="80" dur="1" fill="hold">
                                          <p:stCondLst>
                                            <p:cond delay="0"/>
                                          </p:stCondLst>
                                        </p:cTn>
                                        <p:tgtEl>
                                          <p:spTgt spid="88"/>
                                        </p:tgtEl>
                                        <p:attrNameLst>
                                          <p:attrName>style.visibility</p:attrName>
                                        </p:attrNameLst>
                                      </p:cBhvr>
                                      <p:to>
                                        <p:strVal val="visible"/>
                                      </p:to>
                                    </p:set>
                                    <p:animEffect transition="in" filter="wipe(down)">
                                      <p:cBhvr>
                                        <p:cTn id="81" dur="500"/>
                                        <p:tgtEl>
                                          <p:spTgt spid="88"/>
                                        </p:tgtEl>
                                      </p:cBhvr>
                                    </p:animEffect>
                                  </p:childTnLst>
                                </p:cTn>
                              </p:par>
                            </p:childTnLst>
                          </p:cTn>
                        </p:par>
                        <p:par>
                          <p:cTn id="82" fill="hold">
                            <p:stCondLst>
                              <p:cond delay="10000"/>
                            </p:stCondLst>
                            <p:childTnLst>
                              <p:par>
                                <p:cTn id="83" presetID="42" presetClass="entr" presetSubtype="0" fill="hold" grpId="0" nodeType="afterEffect">
                                  <p:stCondLst>
                                    <p:cond delay="0"/>
                                  </p:stCondLst>
                                  <p:childTnLst>
                                    <p:set>
                                      <p:cBhvr>
                                        <p:cTn id="84" dur="1" fill="hold">
                                          <p:stCondLst>
                                            <p:cond delay="0"/>
                                          </p:stCondLst>
                                        </p:cTn>
                                        <p:tgtEl>
                                          <p:spTgt spid="77"/>
                                        </p:tgtEl>
                                        <p:attrNameLst>
                                          <p:attrName>style.visibility</p:attrName>
                                        </p:attrNameLst>
                                      </p:cBhvr>
                                      <p:to>
                                        <p:strVal val="visible"/>
                                      </p:to>
                                    </p:set>
                                    <p:animEffect transition="in" filter="fade">
                                      <p:cBhvr>
                                        <p:cTn id="85" dur="1000"/>
                                        <p:tgtEl>
                                          <p:spTgt spid="77"/>
                                        </p:tgtEl>
                                      </p:cBhvr>
                                    </p:animEffect>
                                    <p:anim calcmode="lin" valueType="num">
                                      <p:cBhvr>
                                        <p:cTn id="86" dur="1000" fill="hold"/>
                                        <p:tgtEl>
                                          <p:spTgt spid="77"/>
                                        </p:tgtEl>
                                        <p:attrNameLst>
                                          <p:attrName>ppt_x</p:attrName>
                                        </p:attrNameLst>
                                      </p:cBhvr>
                                      <p:tavLst>
                                        <p:tav tm="0">
                                          <p:val>
                                            <p:strVal val="#ppt_x"/>
                                          </p:val>
                                        </p:tav>
                                        <p:tav tm="100000">
                                          <p:val>
                                            <p:strVal val="#ppt_x"/>
                                          </p:val>
                                        </p:tav>
                                      </p:tavLst>
                                    </p:anim>
                                    <p:anim calcmode="lin" valueType="num">
                                      <p:cBhvr>
                                        <p:cTn id="87" dur="1000" fill="hold"/>
                                        <p:tgtEl>
                                          <p:spTgt spid="7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38" grpId="0"/>
      <p:bldP spid="51" grpId="0"/>
      <p:bldP spid="64" grpId="0"/>
      <p:bldP spid="77" grpId="0"/>
      <p:bldP spid="83"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dirty="0">
                  <a:solidFill>
                    <a:schemeClr val="bg1"/>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dirty="0">
                  <a:solidFill>
                    <a:schemeClr val="bg1"/>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dirty="0">
                  <a:solidFill>
                    <a:schemeClr val="bg1"/>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79293" y="1220057"/>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5313" y="2819675"/>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18955" y="339708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529153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149" name="Group 15">
            <a:extLst>
              <a:ext uri="{FF2B5EF4-FFF2-40B4-BE49-F238E27FC236}">
                <a16:creationId xmlns:a16="http://schemas.microsoft.com/office/drawing/2014/main" id="{303A1A13-1CA8-4B38-AB14-E96BA7361D67}"/>
              </a:ext>
            </a:extLst>
          </p:cNvPr>
          <p:cNvGrpSpPr>
            <a:grpSpLocks noChangeAspect="1"/>
          </p:cNvGrpSpPr>
          <p:nvPr/>
        </p:nvGrpSpPr>
        <p:grpSpPr bwMode="auto">
          <a:xfrm>
            <a:off x="5414899" y="165436"/>
            <a:ext cx="2926080" cy="6527128"/>
            <a:chOff x="0" y="0"/>
            <a:chExt cx="5030627" cy="11221924"/>
          </a:xfr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p:grpSpPr>
        <p:sp>
          <p:nvSpPr>
            <p:cNvPr id="150" name="AutoShape 16">
              <a:extLst>
                <a:ext uri="{FF2B5EF4-FFF2-40B4-BE49-F238E27FC236}">
                  <a16:creationId xmlns:a16="http://schemas.microsoft.com/office/drawing/2014/main" id="{653929AC-F143-41CD-96E8-2ED1A09105B5}"/>
                </a:ext>
              </a:extLst>
            </p:cNvPr>
            <p:cNvSpPr>
              <a:spLocks/>
            </p:cNvSpPr>
            <p:nvPr/>
          </p:nvSpPr>
          <p:spPr bwMode="auto">
            <a:xfrm>
              <a:off x="1559577" y="0"/>
              <a:ext cx="773842" cy="7711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331" y="5339"/>
                  </a:moveTo>
                  <a:lnTo>
                    <a:pt x="1283" y="5387"/>
                  </a:lnTo>
                  <a:lnTo>
                    <a:pt x="183" y="7211"/>
                  </a:lnTo>
                  <a:lnTo>
                    <a:pt x="1300" y="8483"/>
                  </a:lnTo>
                  <a:lnTo>
                    <a:pt x="1230" y="10620"/>
                  </a:lnTo>
                  <a:lnTo>
                    <a:pt x="0" y="15369"/>
                  </a:lnTo>
                  <a:lnTo>
                    <a:pt x="1771" y="15219"/>
                  </a:lnTo>
                  <a:lnTo>
                    <a:pt x="1780" y="17329"/>
                  </a:lnTo>
                  <a:lnTo>
                    <a:pt x="4106" y="19021"/>
                  </a:lnTo>
                  <a:lnTo>
                    <a:pt x="5214" y="18148"/>
                  </a:lnTo>
                  <a:lnTo>
                    <a:pt x="5303" y="16059"/>
                  </a:lnTo>
                  <a:lnTo>
                    <a:pt x="4443" y="15180"/>
                  </a:lnTo>
                  <a:lnTo>
                    <a:pt x="4817" y="13587"/>
                  </a:lnTo>
                  <a:lnTo>
                    <a:pt x="6540" y="12258"/>
                  </a:lnTo>
                  <a:lnTo>
                    <a:pt x="7367" y="12081"/>
                  </a:lnTo>
                  <a:lnTo>
                    <a:pt x="7827" y="13339"/>
                  </a:lnTo>
                  <a:lnTo>
                    <a:pt x="7655" y="15330"/>
                  </a:lnTo>
                  <a:lnTo>
                    <a:pt x="8786" y="15189"/>
                  </a:lnTo>
                  <a:lnTo>
                    <a:pt x="10364" y="17368"/>
                  </a:lnTo>
                  <a:lnTo>
                    <a:pt x="11287" y="19636"/>
                  </a:lnTo>
                  <a:lnTo>
                    <a:pt x="12229" y="20055"/>
                  </a:lnTo>
                  <a:lnTo>
                    <a:pt x="15696" y="19612"/>
                  </a:lnTo>
                  <a:lnTo>
                    <a:pt x="16142" y="21600"/>
                  </a:lnTo>
                  <a:lnTo>
                    <a:pt x="19725" y="21026"/>
                  </a:lnTo>
                  <a:lnTo>
                    <a:pt x="19751" y="18973"/>
                  </a:lnTo>
                  <a:lnTo>
                    <a:pt x="21600" y="17515"/>
                  </a:lnTo>
                  <a:lnTo>
                    <a:pt x="20796" y="13289"/>
                  </a:lnTo>
                  <a:lnTo>
                    <a:pt x="19480" y="13477"/>
                  </a:lnTo>
                  <a:lnTo>
                    <a:pt x="16566" y="10285"/>
                  </a:lnTo>
                  <a:lnTo>
                    <a:pt x="17277" y="8573"/>
                  </a:lnTo>
                  <a:lnTo>
                    <a:pt x="14687" y="7284"/>
                  </a:lnTo>
                  <a:lnTo>
                    <a:pt x="15180" y="5351"/>
                  </a:lnTo>
                  <a:lnTo>
                    <a:pt x="13880" y="3704"/>
                  </a:lnTo>
                  <a:lnTo>
                    <a:pt x="15484" y="1630"/>
                  </a:lnTo>
                  <a:lnTo>
                    <a:pt x="11518" y="486"/>
                  </a:lnTo>
                  <a:lnTo>
                    <a:pt x="9640" y="1617"/>
                  </a:lnTo>
                  <a:lnTo>
                    <a:pt x="7112" y="0"/>
                  </a:lnTo>
                  <a:lnTo>
                    <a:pt x="3331" y="5339"/>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1" name="AutoShape 17">
              <a:extLst>
                <a:ext uri="{FF2B5EF4-FFF2-40B4-BE49-F238E27FC236}">
                  <a16:creationId xmlns:a16="http://schemas.microsoft.com/office/drawing/2014/main" id="{2B69131A-4E91-49D4-A48B-64E815055171}"/>
                </a:ext>
              </a:extLst>
            </p:cNvPr>
            <p:cNvSpPr>
              <a:spLocks/>
            </p:cNvSpPr>
            <p:nvPr/>
          </p:nvSpPr>
          <p:spPr bwMode="auto">
            <a:xfrm>
              <a:off x="1243960" y="17523"/>
              <a:ext cx="1546513" cy="1240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4443"/>
                  </a:moveTo>
                  <a:lnTo>
                    <a:pt x="1996" y="11670"/>
                  </a:lnTo>
                  <a:lnTo>
                    <a:pt x="2793" y="11391"/>
                  </a:lnTo>
                  <a:lnTo>
                    <a:pt x="4496" y="9131"/>
                  </a:lnTo>
                  <a:lnTo>
                    <a:pt x="5397" y="9006"/>
                  </a:lnTo>
                  <a:lnTo>
                    <a:pt x="5423" y="10342"/>
                  </a:lnTo>
                  <a:lnTo>
                    <a:pt x="6418" y="11332"/>
                  </a:lnTo>
                  <a:lnTo>
                    <a:pt x="6858" y="11005"/>
                  </a:lnTo>
                  <a:lnTo>
                    <a:pt x="6944" y="9734"/>
                  </a:lnTo>
                  <a:lnTo>
                    <a:pt x="6512" y="9216"/>
                  </a:lnTo>
                  <a:lnTo>
                    <a:pt x="6724" y="7997"/>
                  </a:lnTo>
                  <a:lnTo>
                    <a:pt x="7595" y="7232"/>
                  </a:lnTo>
                  <a:lnTo>
                    <a:pt x="8235" y="7060"/>
                  </a:lnTo>
                  <a:lnTo>
                    <a:pt x="8564" y="8108"/>
                  </a:lnTo>
                  <a:lnTo>
                    <a:pt x="8427" y="8995"/>
                  </a:lnTo>
                  <a:lnTo>
                    <a:pt x="8838" y="8926"/>
                  </a:lnTo>
                  <a:lnTo>
                    <a:pt x="9662" y="10274"/>
                  </a:lnTo>
                  <a:lnTo>
                    <a:pt x="10062" y="11602"/>
                  </a:lnTo>
                  <a:lnTo>
                    <a:pt x="10484" y="11939"/>
                  </a:lnTo>
                  <a:lnTo>
                    <a:pt x="12398" y="11697"/>
                  </a:lnTo>
                  <a:lnTo>
                    <a:pt x="12662" y="12830"/>
                  </a:lnTo>
                  <a:lnTo>
                    <a:pt x="14121" y="12619"/>
                  </a:lnTo>
                  <a:lnTo>
                    <a:pt x="14208" y="11350"/>
                  </a:lnTo>
                  <a:lnTo>
                    <a:pt x="15153" y="10436"/>
                  </a:lnTo>
                  <a:lnTo>
                    <a:pt x="14741" y="8114"/>
                  </a:lnTo>
                  <a:lnTo>
                    <a:pt x="14152" y="8303"/>
                  </a:lnTo>
                  <a:lnTo>
                    <a:pt x="12571" y="6199"/>
                  </a:lnTo>
                  <a:lnTo>
                    <a:pt x="12894" y="5067"/>
                  </a:lnTo>
                  <a:lnTo>
                    <a:pt x="11575" y="4211"/>
                  </a:lnTo>
                  <a:lnTo>
                    <a:pt x="11832" y="3022"/>
                  </a:lnTo>
                  <a:lnTo>
                    <a:pt x="11178" y="1937"/>
                  </a:lnTo>
                  <a:lnTo>
                    <a:pt x="12070" y="706"/>
                  </a:lnTo>
                  <a:lnTo>
                    <a:pt x="12843" y="1560"/>
                  </a:lnTo>
                  <a:lnTo>
                    <a:pt x="12985" y="2333"/>
                  </a:lnTo>
                  <a:lnTo>
                    <a:pt x="13099" y="3158"/>
                  </a:lnTo>
                  <a:lnTo>
                    <a:pt x="13922" y="3864"/>
                  </a:lnTo>
                  <a:lnTo>
                    <a:pt x="14587" y="3613"/>
                  </a:lnTo>
                  <a:lnTo>
                    <a:pt x="16256" y="0"/>
                  </a:lnTo>
                  <a:lnTo>
                    <a:pt x="18028" y="531"/>
                  </a:lnTo>
                  <a:lnTo>
                    <a:pt x="19390" y="295"/>
                  </a:lnTo>
                  <a:lnTo>
                    <a:pt x="21128" y="3273"/>
                  </a:lnTo>
                  <a:lnTo>
                    <a:pt x="21600" y="11164"/>
                  </a:lnTo>
                  <a:lnTo>
                    <a:pt x="17093" y="17894"/>
                  </a:lnTo>
                  <a:lnTo>
                    <a:pt x="15105" y="17723"/>
                  </a:lnTo>
                  <a:lnTo>
                    <a:pt x="13473" y="20610"/>
                  </a:lnTo>
                  <a:lnTo>
                    <a:pt x="12811" y="20610"/>
                  </a:lnTo>
                  <a:lnTo>
                    <a:pt x="12346" y="20981"/>
                  </a:lnTo>
                  <a:lnTo>
                    <a:pt x="11792" y="21325"/>
                  </a:lnTo>
                  <a:lnTo>
                    <a:pt x="11189" y="21288"/>
                  </a:lnTo>
                  <a:lnTo>
                    <a:pt x="10312" y="20939"/>
                  </a:lnTo>
                  <a:lnTo>
                    <a:pt x="9695" y="21141"/>
                  </a:lnTo>
                  <a:lnTo>
                    <a:pt x="9016" y="21398"/>
                  </a:lnTo>
                  <a:lnTo>
                    <a:pt x="8315" y="21284"/>
                  </a:lnTo>
                  <a:lnTo>
                    <a:pt x="7684" y="20863"/>
                  </a:lnTo>
                  <a:lnTo>
                    <a:pt x="7255" y="21600"/>
                  </a:lnTo>
                  <a:lnTo>
                    <a:pt x="6944" y="20695"/>
                  </a:lnTo>
                  <a:lnTo>
                    <a:pt x="6413" y="19967"/>
                  </a:lnTo>
                  <a:lnTo>
                    <a:pt x="6163" y="19250"/>
                  </a:lnTo>
                  <a:lnTo>
                    <a:pt x="6534" y="18713"/>
                  </a:lnTo>
                  <a:lnTo>
                    <a:pt x="7163" y="18260"/>
                  </a:lnTo>
                  <a:lnTo>
                    <a:pt x="7418" y="17368"/>
                  </a:lnTo>
                  <a:lnTo>
                    <a:pt x="6871" y="16991"/>
                  </a:lnTo>
                  <a:lnTo>
                    <a:pt x="6615" y="16237"/>
                  </a:lnTo>
                  <a:lnTo>
                    <a:pt x="6064" y="15975"/>
                  </a:lnTo>
                  <a:lnTo>
                    <a:pt x="5463" y="16046"/>
                  </a:lnTo>
                  <a:lnTo>
                    <a:pt x="4101" y="16865"/>
                  </a:lnTo>
                  <a:lnTo>
                    <a:pt x="0" y="1444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2" name="AutoShape 18">
              <a:extLst>
                <a:ext uri="{FF2B5EF4-FFF2-40B4-BE49-F238E27FC236}">
                  <a16:creationId xmlns:a16="http://schemas.microsoft.com/office/drawing/2014/main" id="{6E63FDF7-6D7A-4BF5-881A-65E2A163BC99}"/>
                </a:ext>
              </a:extLst>
            </p:cNvPr>
            <p:cNvSpPr>
              <a:spLocks/>
            </p:cNvSpPr>
            <p:nvPr/>
          </p:nvSpPr>
          <p:spPr bwMode="auto">
            <a:xfrm>
              <a:off x="2748596" y="195932"/>
              <a:ext cx="1231897" cy="1195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312" y="2634"/>
                  </a:moveTo>
                  <a:lnTo>
                    <a:pt x="1813" y="2306"/>
                  </a:lnTo>
                  <a:lnTo>
                    <a:pt x="0" y="0"/>
                  </a:lnTo>
                  <a:lnTo>
                    <a:pt x="556" y="8309"/>
                  </a:lnTo>
                  <a:lnTo>
                    <a:pt x="1807" y="8473"/>
                  </a:lnTo>
                  <a:lnTo>
                    <a:pt x="3017" y="9182"/>
                  </a:lnTo>
                  <a:lnTo>
                    <a:pt x="4405" y="10314"/>
                  </a:lnTo>
                  <a:lnTo>
                    <a:pt x="5134" y="10613"/>
                  </a:lnTo>
                  <a:lnTo>
                    <a:pt x="6505" y="10665"/>
                  </a:lnTo>
                  <a:lnTo>
                    <a:pt x="7129" y="11718"/>
                  </a:lnTo>
                  <a:lnTo>
                    <a:pt x="7924" y="13615"/>
                  </a:lnTo>
                  <a:lnTo>
                    <a:pt x="8355" y="14250"/>
                  </a:lnTo>
                  <a:lnTo>
                    <a:pt x="9477" y="14911"/>
                  </a:lnTo>
                  <a:lnTo>
                    <a:pt x="10947" y="16186"/>
                  </a:lnTo>
                  <a:lnTo>
                    <a:pt x="12312" y="17925"/>
                  </a:lnTo>
                  <a:lnTo>
                    <a:pt x="13557" y="19319"/>
                  </a:lnTo>
                  <a:lnTo>
                    <a:pt x="14421" y="19838"/>
                  </a:lnTo>
                  <a:lnTo>
                    <a:pt x="15529" y="19944"/>
                  </a:lnTo>
                  <a:lnTo>
                    <a:pt x="16996" y="20160"/>
                  </a:lnTo>
                  <a:lnTo>
                    <a:pt x="17868" y="20632"/>
                  </a:lnTo>
                  <a:lnTo>
                    <a:pt x="18542" y="21600"/>
                  </a:lnTo>
                  <a:lnTo>
                    <a:pt x="18772" y="19944"/>
                  </a:lnTo>
                  <a:lnTo>
                    <a:pt x="19321" y="18980"/>
                  </a:lnTo>
                  <a:lnTo>
                    <a:pt x="20814" y="16064"/>
                  </a:lnTo>
                  <a:lnTo>
                    <a:pt x="21600" y="14658"/>
                  </a:lnTo>
                  <a:lnTo>
                    <a:pt x="21103" y="13675"/>
                  </a:lnTo>
                  <a:lnTo>
                    <a:pt x="19179" y="11839"/>
                  </a:lnTo>
                  <a:lnTo>
                    <a:pt x="15346" y="10603"/>
                  </a:lnTo>
                  <a:lnTo>
                    <a:pt x="13837" y="9173"/>
                  </a:lnTo>
                  <a:lnTo>
                    <a:pt x="9754" y="9202"/>
                  </a:lnTo>
                  <a:lnTo>
                    <a:pt x="9171" y="9020"/>
                  </a:lnTo>
                  <a:lnTo>
                    <a:pt x="8092" y="7052"/>
                  </a:lnTo>
                  <a:lnTo>
                    <a:pt x="6345" y="6477"/>
                  </a:lnTo>
                  <a:lnTo>
                    <a:pt x="3752" y="2707"/>
                  </a:lnTo>
                  <a:lnTo>
                    <a:pt x="2312" y="263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3" name="AutoShape 19">
              <a:extLst>
                <a:ext uri="{FF2B5EF4-FFF2-40B4-BE49-F238E27FC236}">
                  <a16:creationId xmlns:a16="http://schemas.microsoft.com/office/drawing/2014/main" id="{61C29C85-87D1-458A-B306-BECD9E4D3830}"/>
                </a:ext>
              </a:extLst>
            </p:cNvPr>
            <p:cNvSpPr>
              <a:spLocks/>
            </p:cNvSpPr>
            <p:nvPr/>
          </p:nvSpPr>
          <p:spPr bwMode="auto">
            <a:xfrm>
              <a:off x="2453227" y="647771"/>
              <a:ext cx="1350579" cy="10933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7846"/>
                  </a:moveTo>
                  <a:lnTo>
                    <a:pt x="4156" y="7741"/>
                  </a:lnTo>
                  <a:lnTo>
                    <a:pt x="8733" y="8417"/>
                  </a:lnTo>
                  <a:lnTo>
                    <a:pt x="8500" y="21212"/>
                  </a:lnTo>
                  <a:lnTo>
                    <a:pt x="12960" y="21600"/>
                  </a:lnTo>
                  <a:lnTo>
                    <a:pt x="20173" y="20862"/>
                  </a:lnTo>
                  <a:lnTo>
                    <a:pt x="20372" y="19170"/>
                  </a:lnTo>
                  <a:lnTo>
                    <a:pt x="20722" y="17485"/>
                  </a:lnTo>
                  <a:lnTo>
                    <a:pt x="20736" y="16151"/>
                  </a:lnTo>
                  <a:lnTo>
                    <a:pt x="21600" y="14581"/>
                  </a:lnTo>
                  <a:lnTo>
                    <a:pt x="21230" y="13451"/>
                  </a:lnTo>
                  <a:lnTo>
                    <a:pt x="20203" y="12806"/>
                  </a:lnTo>
                  <a:lnTo>
                    <a:pt x="18026" y="12563"/>
                  </a:lnTo>
                  <a:lnTo>
                    <a:pt x="17163" y="12005"/>
                  </a:lnTo>
                  <a:lnTo>
                    <a:pt x="14753" y="8527"/>
                  </a:lnTo>
                  <a:lnTo>
                    <a:pt x="13435" y="7150"/>
                  </a:lnTo>
                  <a:lnTo>
                    <a:pt x="12418" y="6497"/>
                  </a:lnTo>
                  <a:lnTo>
                    <a:pt x="10831" y="2489"/>
                  </a:lnTo>
                  <a:lnTo>
                    <a:pt x="9219" y="2384"/>
                  </a:lnTo>
                  <a:lnTo>
                    <a:pt x="8677" y="1977"/>
                  </a:lnTo>
                  <a:lnTo>
                    <a:pt x="7613" y="804"/>
                  </a:lnTo>
                  <a:lnTo>
                    <a:pt x="6414" y="118"/>
                  </a:lnTo>
                  <a:lnTo>
                    <a:pt x="5182" y="0"/>
                  </a:lnTo>
                  <a:lnTo>
                    <a:pt x="0" y="784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4" name="AutoShape 20">
              <a:extLst>
                <a:ext uri="{FF2B5EF4-FFF2-40B4-BE49-F238E27FC236}">
                  <a16:creationId xmlns:a16="http://schemas.microsoft.com/office/drawing/2014/main" id="{2C1A872C-3163-4636-AAD3-BFF810730424}"/>
                </a:ext>
              </a:extLst>
            </p:cNvPr>
            <p:cNvSpPr>
              <a:spLocks/>
            </p:cNvSpPr>
            <p:nvPr/>
          </p:nvSpPr>
          <p:spPr bwMode="auto">
            <a:xfrm>
              <a:off x="1933144" y="1025488"/>
              <a:ext cx="1076194" cy="1292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749" y="21600"/>
                  </a:moveTo>
                  <a:lnTo>
                    <a:pt x="17690" y="20894"/>
                  </a:lnTo>
                  <a:lnTo>
                    <a:pt x="16939" y="19824"/>
                  </a:lnTo>
                  <a:lnTo>
                    <a:pt x="12256" y="20377"/>
                  </a:lnTo>
                  <a:lnTo>
                    <a:pt x="11491" y="19604"/>
                  </a:lnTo>
                  <a:lnTo>
                    <a:pt x="10441" y="19674"/>
                  </a:lnTo>
                  <a:lnTo>
                    <a:pt x="9523" y="19834"/>
                  </a:lnTo>
                  <a:lnTo>
                    <a:pt x="9079" y="19035"/>
                  </a:lnTo>
                  <a:lnTo>
                    <a:pt x="7581" y="18906"/>
                  </a:lnTo>
                  <a:lnTo>
                    <a:pt x="5559" y="19516"/>
                  </a:lnTo>
                  <a:lnTo>
                    <a:pt x="3677" y="17018"/>
                  </a:lnTo>
                  <a:lnTo>
                    <a:pt x="2887" y="15848"/>
                  </a:lnTo>
                  <a:lnTo>
                    <a:pt x="2921" y="14528"/>
                  </a:lnTo>
                  <a:lnTo>
                    <a:pt x="2972" y="13035"/>
                  </a:lnTo>
                  <a:lnTo>
                    <a:pt x="2501" y="11935"/>
                  </a:lnTo>
                  <a:lnTo>
                    <a:pt x="1586" y="11488"/>
                  </a:lnTo>
                  <a:lnTo>
                    <a:pt x="475" y="11840"/>
                  </a:lnTo>
                  <a:lnTo>
                    <a:pt x="0" y="11380"/>
                  </a:lnTo>
                  <a:lnTo>
                    <a:pt x="1155" y="10985"/>
                  </a:lnTo>
                  <a:lnTo>
                    <a:pt x="2080" y="10429"/>
                  </a:lnTo>
                  <a:lnTo>
                    <a:pt x="3450" y="10828"/>
                  </a:lnTo>
                  <a:lnTo>
                    <a:pt x="3912" y="10335"/>
                  </a:lnTo>
                  <a:lnTo>
                    <a:pt x="3550" y="8503"/>
                  </a:lnTo>
                  <a:lnTo>
                    <a:pt x="5053" y="7654"/>
                  </a:lnTo>
                  <a:lnTo>
                    <a:pt x="4742" y="6581"/>
                  </a:lnTo>
                  <a:lnTo>
                    <a:pt x="5277" y="5562"/>
                  </a:lnTo>
                  <a:lnTo>
                    <a:pt x="6345" y="4767"/>
                  </a:lnTo>
                  <a:lnTo>
                    <a:pt x="5382" y="2709"/>
                  </a:lnTo>
                  <a:lnTo>
                    <a:pt x="7658" y="0"/>
                  </a:lnTo>
                  <a:lnTo>
                    <a:pt x="10918" y="156"/>
                  </a:lnTo>
                  <a:lnTo>
                    <a:pt x="15523" y="43"/>
                  </a:lnTo>
                  <a:lnTo>
                    <a:pt x="21600" y="646"/>
                  </a:lnTo>
                  <a:lnTo>
                    <a:pt x="21376" y="11652"/>
                  </a:lnTo>
                  <a:lnTo>
                    <a:pt x="20168" y="17292"/>
                  </a:lnTo>
                  <a:lnTo>
                    <a:pt x="18749" y="2160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5" name="AutoShape 21">
              <a:extLst>
                <a:ext uri="{FF2B5EF4-FFF2-40B4-BE49-F238E27FC236}">
                  <a16:creationId xmlns:a16="http://schemas.microsoft.com/office/drawing/2014/main" id="{ECDF0440-DA7A-400A-8DC7-934999117DF0}"/>
                </a:ext>
              </a:extLst>
            </p:cNvPr>
            <p:cNvSpPr>
              <a:spLocks/>
            </p:cNvSpPr>
            <p:nvPr/>
          </p:nvSpPr>
          <p:spPr bwMode="auto">
            <a:xfrm>
              <a:off x="4395513" y="1064716"/>
              <a:ext cx="635114" cy="696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5002"/>
                  </a:moveTo>
                  <a:lnTo>
                    <a:pt x="20" y="16839"/>
                  </a:lnTo>
                  <a:lnTo>
                    <a:pt x="454" y="18313"/>
                  </a:lnTo>
                  <a:lnTo>
                    <a:pt x="2493" y="19332"/>
                  </a:lnTo>
                  <a:lnTo>
                    <a:pt x="4178" y="21600"/>
                  </a:lnTo>
                  <a:lnTo>
                    <a:pt x="8280" y="17879"/>
                  </a:lnTo>
                  <a:lnTo>
                    <a:pt x="14870" y="15320"/>
                  </a:lnTo>
                  <a:lnTo>
                    <a:pt x="20161" y="13059"/>
                  </a:lnTo>
                  <a:lnTo>
                    <a:pt x="21600" y="9780"/>
                  </a:lnTo>
                  <a:lnTo>
                    <a:pt x="19577" y="6923"/>
                  </a:lnTo>
                  <a:lnTo>
                    <a:pt x="20786" y="4306"/>
                  </a:lnTo>
                  <a:lnTo>
                    <a:pt x="19343" y="631"/>
                  </a:lnTo>
                  <a:lnTo>
                    <a:pt x="13967" y="0"/>
                  </a:lnTo>
                  <a:lnTo>
                    <a:pt x="14680" y="5805"/>
                  </a:lnTo>
                  <a:lnTo>
                    <a:pt x="13963" y="7132"/>
                  </a:lnTo>
                  <a:lnTo>
                    <a:pt x="9078" y="9274"/>
                  </a:lnTo>
                  <a:lnTo>
                    <a:pt x="6310" y="14468"/>
                  </a:lnTo>
                  <a:lnTo>
                    <a:pt x="5520" y="15272"/>
                  </a:lnTo>
                  <a:lnTo>
                    <a:pt x="0" y="1500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6" name="AutoShape 22">
              <a:extLst>
                <a:ext uri="{FF2B5EF4-FFF2-40B4-BE49-F238E27FC236}">
                  <a16:creationId xmlns:a16="http://schemas.microsoft.com/office/drawing/2014/main" id="{D083DF3D-C782-4DC6-818D-EF9B4994B715}"/>
                </a:ext>
              </a:extLst>
            </p:cNvPr>
            <p:cNvSpPr>
              <a:spLocks/>
            </p:cNvSpPr>
            <p:nvPr/>
          </p:nvSpPr>
          <p:spPr bwMode="auto">
            <a:xfrm>
              <a:off x="3235761" y="1495179"/>
              <a:ext cx="1288079" cy="21511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03" y="360"/>
                  </a:moveTo>
                  <a:lnTo>
                    <a:pt x="10770" y="0"/>
                  </a:lnTo>
                  <a:lnTo>
                    <a:pt x="12815" y="21"/>
                  </a:lnTo>
                  <a:lnTo>
                    <a:pt x="14927" y="752"/>
                  </a:lnTo>
                  <a:lnTo>
                    <a:pt x="18250" y="492"/>
                  </a:lnTo>
                  <a:lnTo>
                    <a:pt x="19611" y="537"/>
                  </a:lnTo>
                  <a:lnTo>
                    <a:pt x="19635" y="1040"/>
                  </a:lnTo>
                  <a:lnTo>
                    <a:pt x="19905" y="1541"/>
                  </a:lnTo>
                  <a:lnTo>
                    <a:pt x="20936" y="1887"/>
                  </a:lnTo>
                  <a:lnTo>
                    <a:pt x="21600" y="2629"/>
                  </a:lnTo>
                  <a:lnTo>
                    <a:pt x="20304" y="3297"/>
                  </a:lnTo>
                  <a:lnTo>
                    <a:pt x="17614" y="5909"/>
                  </a:lnTo>
                  <a:lnTo>
                    <a:pt x="14093" y="7660"/>
                  </a:lnTo>
                  <a:lnTo>
                    <a:pt x="13393" y="8629"/>
                  </a:lnTo>
                  <a:lnTo>
                    <a:pt x="12113" y="9438"/>
                  </a:lnTo>
                  <a:lnTo>
                    <a:pt x="10794" y="12770"/>
                  </a:lnTo>
                  <a:lnTo>
                    <a:pt x="9641" y="13416"/>
                  </a:lnTo>
                  <a:lnTo>
                    <a:pt x="9498" y="13813"/>
                  </a:lnTo>
                  <a:lnTo>
                    <a:pt x="9906" y="14961"/>
                  </a:lnTo>
                  <a:lnTo>
                    <a:pt x="9731" y="16232"/>
                  </a:lnTo>
                  <a:lnTo>
                    <a:pt x="10023" y="16627"/>
                  </a:lnTo>
                  <a:lnTo>
                    <a:pt x="9812" y="16941"/>
                  </a:lnTo>
                  <a:lnTo>
                    <a:pt x="9943" y="17882"/>
                  </a:lnTo>
                  <a:lnTo>
                    <a:pt x="9190" y="18991"/>
                  </a:lnTo>
                  <a:lnTo>
                    <a:pt x="9683" y="20000"/>
                  </a:lnTo>
                  <a:lnTo>
                    <a:pt x="9218" y="20279"/>
                  </a:lnTo>
                  <a:lnTo>
                    <a:pt x="9920" y="20431"/>
                  </a:lnTo>
                  <a:lnTo>
                    <a:pt x="10025" y="20751"/>
                  </a:lnTo>
                  <a:lnTo>
                    <a:pt x="9810" y="21087"/>
                  </a:lnTo>
                  <a:lnTo>
                    <a:pt x="9188" y="21101"/>
                  </a:lnTo>
                  <a:lnTo>
                    <a:pt x="9182" y="21600"/>
                  </a:lnTo>
                  <a:lnTo>
                    <a:pt x="8167" y="21023"/>
                  </a:lnTo>
                  <a:lnTo>
                    <a:pt x="7448" y="20292"/>
                  </a:lnTo>
                  <a:lnTo>
                    <a:pt x="7163" y="19926"/>
                  </a:lnTo>
                  <a:lnTo>
                    <a:pt x="5748" y="19630"/>
                  </a:lnTo>
                  <a:lnTo>
                    <a:pt x="4453" y="19116"/>
                  </a:lnTo>
                  <a:lnTo>
                    <a:pt x="3029" y="18613"/>
                  </a:lnTo>
                  <a:lnTo>
                    <a:pt x="1706" y="18057"/>
                  </a:lnTo>
                  <a:lnTo>
                    <a:pt x="679" y="17336"/>
                  </a:lnTo>
                  <a:lnTo>
                    <a:pt x="220" y="16432"/>
                  </a:lnTo>
                  <a:lnTo>
                    <a:pt x="0" y="14964"/>
                  </a:lnTo>
                  <a:lnTo>
                    <a:pt x="289" y="13882"/>
                  </a:lnTo>
                  <a:lnTo>
                    <a:pt x="1517" y="12962"/>
                  </a:lnTo>
                  <a:lnTo>
                    <a:pt x="3188" y="11799"/>
                  </a:lnTo>
                  <a:lnTo>
                    <a:pt x="4603" y="10857"/>
                  </a:lnTo>
                  <a:lnTo>
                    <a:pt x="4933" y="10154"/>
                  </a:lnTo>
                  <a:lnTo>
                    <a:pt x="4915" y="8170"/>
                  </a:lnTo>
                  <a:lnTo>
                    <a:pt x="4841" y="7181"/>
                  </a:lnTo>
                  <a:lnTo>
                    <a:pt x="5406" y="6549"/>
                  </a:lnTo>
                  <a:lnTo>
                    <a:pt x="6711" y="5640"/>
                  </a:lnTo>
                  <a:lnTo>
                    <a:pt x="6610" y="4733"/>
                  </a:lnTo>
                  <a:lnTo>
                    <a:pt x="6723" y="3587"/>
                  </a:lnTo>
                  <a:lnTo>
                    <a:pt x="7186" y="3064"/>
                  </a:lnTo>
                  <a:lnTo>
                    <a:pt x="7880" y="2488"/>
                  </a:lnTo>
                  <a:lnTo>
                    <a:pt x="8001" y="1803"/>
                  </a:lnTo>
                  <a:lnTo>
                    <a:pt x="8245" y="880"/>
                  </a:lnTo>
                  <a:lnTo>
                    <a:pt x="8503" y="36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7" name="AutoShape 23">
              <a:extLst>
                <a:ext uri="{FF2B5EF4-FFF2-40B4-BE49-F238E27FC236}">
                  <a16:creationId xmlns:a16="http://schemas.microsoft.com/office/drawing/2014/main" id="{E44F4AA5-7DA1-487C-A69E-F97D2FCCE1A6}"/>
                </a:ext>
              </a:extLst>
            </p:cNvPr>
            <p:cNvSpPr>
              <a:spLocks/>
            </p:cNvSpPr>
            <p:nvPr/>
          </p:nvSpPr>
          <p:spPr bwMode="auto">
            <a:xfrm>
              <a:off x="1114738" y="839526"/>
              <a:ext cx="1105294" cy="1484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14" y="9572"/>
                  </a:moveTo>
                  <a:lnTo>
                    <a:pt x="0" y="11623"/>
                  </a:lnTo>
                  <a:lnTo>
                    <a:pt x="1393" y="11976"/>
                  </a:lnTo>
                  <a:lnTo>
                    <a:pt x="1953" y="13185"/>
                  </a:lnTo>
                  <a:lnTo>
                    <a:pt x="5380" y="12886"/>
                  </a:lnTo>
                  <a:lnTo>
                    <a:pt x="8247" y="13980"/>
                  </a:lnTo>
                  <a:lnTo>
                    <a:pt x="10262" y="13760"/>
                  </a:lnTo>
                  <a:lnTo>
                    <a:pt x="12108" y="14993"/>
                  </a:lnTo>
                  <a:lnTo>
                    <a:pt x="12356" y="15648"/>
                  </a:lnTo>
                  <a:lnTo>
                    <a:pt x="12798" y="16350"/>
                  </a:lnTo>
                  <a:lnTo>
                    <a:pt x="14159" y="17188"/>
                  </a:lnTo>
                  <a:lnTo>
                    <a:pt x="15421" y="18050"/>
                  </a:lnTo>
                  <a:lnTo>
                    <a:pt x="15442" y="18855"/>
                  </a:lnTo>
                  <a:lnTo>
                    <a:pt x="16116" y="19496"/>
                  </a:lnTo>
                  <a:lnTo>
                    <a:pt x="17283" y="20213"/>
                  </a:lnTo>
                  <a:lnTo>
                    <a:pt x="18154" y="20716"/>
                  </a:lnTo>
                  <a:lnTo>
                    <a:pt x="18659" y="21428"/>
                  </a:lnTo>
                  <a:lnTo>
                    <a:pt x="19386" y="21600"/>
                  </a:lnTo>
                  <a:lnTo>
                    <a:pt x="19998" y="20960"/>
                  </a:lnTo>
                  <a:lnTo>
                    <a:pt x="19984" y="20094"/>
                  </a:lnTo>
                  <a:lnTo>
                    <a:pt x="21600" y="19674"/>
                  </a:lnTo>
                  <a:lnTo>
                    <a:pt x="19062" y="16459"/>
                  </a:lnTo>
                  <a:lnTo>
                    <a:pt x="19090" y="13896"/>
                  </a:lnTo>
                  <a:lnTo>
                    <a:pt x="18675" y="12937"/>
                  </a:lnTo>
                  <a:lnTo>
                    <a:pt x="17596" y="12590"/>
                  </a:lnTo>
                  <a:lnTo>
                    <a:pt x="16679" y="12743"/>
                  </a:lnTo>
                  <a:lnTo>
                    <a:pt x="16133" y="12432"/>
                  </a:lnTo>
                  <a:lnTo>
                    <a:pt x="16058" y="11451"/>
                  </a:lnTo>
                  <a:lnTo>
                    <a:pt x="15361" y="11159"/>
                  </a:lnTo>
                  <a:lnTo>
                    <a:pt x="14931" y="10587"/>
                  </a:lnTo>
                  <a:lnTo>
                    <a:pt x="13889" y="9808"/>
                  </a:lnTo>
                  <a:lnTo>
                    <a:pt x="14787" y="9291"/>
                  </a:lnTo>
                  <a:lnTo>
                    <a:pt x="15373" y="8520"/>
                  </a:lnTo>
                  <a:lnTo>
                    <a:pt x="15544" y="7947"/>
                  </a:lnTo>
                  <a:lnTo>
                    <a:pt x="14273" y="7454"/>
                  </a:lnTo>
                  <a:lnTo>
                    <a:pt x="12911" y="7416"/>
                  </a:lnTo>
                  <a:lnTo>
                    <a:pt x="13757" y="6558"/>
                  </a:lnTo>
                  <a:lnTo>
                    <a:pt x="14317" y="5730"/>
                  </a:lnTo>
                  <a:lnTo>
                    <a:pt x="13187" y="5228"/>
                  </a:lnTo>
                  <a:lnTo>
                    <a:pt x="12733" y="5710"/>
                  </a:lnTo>
                  <a:lnTo>
                    <a:pt x="12471" y="5255"/>
                  </a:lnTo>
                  <a:lnTo>
                    <a:pt x="11772" y="4710"/>
                  </a:lnTo>
                  <a:lnTo>
                    <a:pt x="11390" y="4137"/>
                  </a:lnTo>
                  <a:lnTo>
                    <a:pt x="11802" y="3798"/>
                  </a:lnTo>
                  <a:lnTo>
                    <a:pt x="12643" y="3384"/>
                  </a:lnTo>
                  <a:lnTo>
                    <a:pt x="13148" y="2494"/>
                  </a:lnTo>
                  <a:lnTo>
                    <a:pt x="12314" y="2150"/>
                  </a:lnTo>
                  <a:lnTo>
                    <a:pt x="12017" y="1477"/>
                  </a:lnTo>
                  <a:lnTo>
                    <a:pt x="11184" y="1190"/>
                  </a:lnTo>
                  <a:lnTo>
                    <a:pt x="10017" y="1329"/>
                  </a:lnTo>
                  <a:lnTo>
                    <a:pt x="8280" y="1964"/>
                  </a:lnTo>
                  <a:lnTo>
                    <a:pt x="2597" y="0"/>
                  </a:lnTo>
                  <a:lnTo>
                    <a:pt x="2379" y="463"/>
                  </a:lnTo>
                  <a:lnTo>
                    <a:pt x="2870" y="1426"/>
                  </a:lnTo>
                  <a:lnTo>
                    <a:pt x="2573" y="1957"/>
                  </a:lnTo>
                  <a:lnTo>
                    <a:pt x="2076" y="2239"/>
                  </a:lnTo>
                  <a:lnTo>
                    <a:pt x="1538" y="3140"/>
                  </a:lnTo>
                  <a:lnTo>
                    <a:pt x="2796" y="5112"/>
                  </a:lnTo>
                  <a:lnTo>
                    <a:pt x="2620" y="5680"/>
                  </a:lnTo>
                  <a:lnTo>
                    <a:pt x="1925" y="6612"/>
                  </a:lnTo>
                  <a:lnTo>
                    <a:pt x="2958" y="7665"/>
                  </a:lnTo>
                  <a:lnTo>
                    <a:pt x="3255" y="8382"/>
                  </a:lnTo>
                  <a:lnTo>
                    <a:pt x="3011" y="8895"/>
                  </a:lnTo>
                  <a:lnTo>
                    <a:pt x="1851" y="9527"/>
                  </a:lnTo>
                  <a:lnTo>
                    <a:pt x="614" y="957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8" name="AutoShape 24">
              <a:extLst>
                <a:ext uri="{FF2B5EF4-FFF2-40B4-BE49-F238E27FC236}">
                  <a16:creationId xmlns:a16="http://schemas.microsoft.com/office/drawing/2014/main" id="{F2DB507F-D290-403A-A944-2D0493CBFBB9}"/>
                </a:ext>
              </a:extLst>
            </p:cNvPr>
            <p:cNvSpPr>
              <a:spLocks/>
            </p:cNvSpPr>
            <p:nvPr/>
          </p:nvSpPr>
          <p:spPr bwMode="auto">
            <a:xfrm>
              <a:off x="1750962" y="1188504"/>
              <a:ext cx="515314" cy="536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951" y="8123"/>
                  </a:moveTo>
                  <a:lnTo>
                    <a:pt x="5672" y="9274"/>
                  </a:lnTo>
                  <a:lnTo>
                    <a:pt x="4393" y="11408"/>
                  </a:lnTo>
                  <a:lnTo>
                    <a:pt x="2534" y="13062"/>
                  </a:lnTo>
                  <a:lnTo>
                    <a:pt x="5071" y="15690"/>
                  </a:lnTo>
                  <a:lnTo>
                    <a:pt x="5918" y="17464"/>
                  </a:lnTo>
                  <a:lnTo>
                    <a:pt x="7493" y="18117"/>
                  </a:lnTo>
                  <a:lnTo>
                    <a:pt x="7523" y="20947"/>
                  </a:lnTo>
                  <a:lnTo>
                    <a:pt x="8949" y="21600"/>
                  </a:lnTo>
                  <a:lnTo>
                    <a:pt x="12192" y="19268"/>
                  </a:lnTo>
                  <a:lnTo>
                    <a:pt x="15083" y="20423"/>
                  </a:lnTo>
                  <a:lnTo>
                    <a:pt x="16409" y="18821"/>
                  </a:lnTo>
                  <a:lnTo>
                    <a:pt x="15798" y="14303"/>
                  </a:lnTo>
                  <a:lnTo>
                    <a:pt x="18783" y="12345"/>
                  </a:lnTo>
                  <a:lnTo>
                    <a:pt x="18277" y="9270"/>
                  </a:lnTo>
                  <a:lnTo>
                    <a:pt x="19007" y="7423"/>
                  </a:lnTo>
                  <a:lnTo>
                    <a:pt x="21600" y="5158"/>
                  </a:lnTo>
                  <a:lnTo>
                    <a:pt x="19528" y="0"/>
                  </a:lnTo>
                  <a:lnTo>
                    <a:pt x="16767" y="107"/>
                  </a:lnTo>
                  <a:lnTo>
                    <a:pt x="14144" y="1749"/>
                  </a:lnTo>
                  <a:lnTo>
                    <a:pt x="12535" y="1637"/>
                  </a:lnTo>
                  <a:lnTo>
                    <a:pt x="9887" y="507"/>
                  </a:lnTo>
                  <a:lnTo>
                    <a:pt x="6053" y="1632"/>
                  </a:lnTo>
                  <a:lnTo>
                    <a:pt x="3629" y="1499"/>
                  </a:lnTo>
                  <a:lnTo>
                    <a:pt x="2104" y="3892"/>
                  </a:lnTo>
                  <a:lnTo>
                    <a:pt x="0" y="6967"/>
                  </a:lnTo>
                  <a:lnTo>
                    <a:pt x="3684" y="7082"/>
                  </a:lnTo>
                  <a:lnTo>
                    <a:pt x="5951" y="812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9" name="AutoShape 25">
              <a:extLst>
                <a:ext uri="{FF2B5EF4-FFF2-40B4-BE49-F238E27FC236}">
                  <a16:creationId xmlns:a16="http://schemas.microsoft.com/office/drawing/2014/main" id="{FA8CDE5D-41BC-441C-9A07-3579891FA964}"/>
                </a:ext>
              </a:extLst>
            </p:cNvPr>
            <p:cNvSpPr>
              <a:spLocks/>
            </p:cNvSpPr>
            <p:nvPr/>
          </p:nvSpPr>
          <p:spPr bwMode="auto">
            <a:xfrm>
              <a:off x="913987" y="1631974"/>
              <a:ext cx="1159505" cy="1277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43" y="0"/>
                  </a:moveTo>
                  <a:lnTo>
                    <a:pt x="2013" y="2147"/>
                  </a:lnTo>
                  <a:lnTo>
                    <a:pt x="674" y="3624"/>
                  </a:lnTo>
                  <a:lnTo>
                    <a:pt x="0" y="5105"/>
                  </a:lnTo>
                  <a:lnTo>
                    <a:pt x="2622" y="5053"/>
                  </a:lnTo>
                  <a:lnTo>
                    <a:pt x="4231" y="7950"/>
                  </a:lnTo>
                  <a:lnTo>
                    <a:pt x="3503" y="8246"/>
                  </a:lnTo>
                  <a:lnTo>
                    <a:pt x="2953" y="9026"/>
                  </a:lnTo>
                  <a:lnTo>
                    <a:pt x="3624" y="9632"/>
                  </a:lnTo>
                  <a:lnTo>
                    <a:pt x="4627" y="9206"/>
                  </a:lnTo>
                  <a:lnTo>
                    <a:pt x="5408" y="10072"/>
                  </a:lnTo>
                  <a:lnTo>
                    <a:pt x="6214" y="10285"/>
                  </a:lnTo>
                  <a:lnTo>
                    <a:pt x="6786" y="9716"/>
                  </a:lnTo>
                  <a:lnTo>
                    <a:pt x="9488" y="12872"/>
                  </a:lnTo>
                  <a:lnTo>
                    <a:pt x="11053" y="13319"/>
                  </a:lnTo>
                  <a:lnTo>
                    <a:pt x="11887" y="14760"/>
                  </a:lnTo>
                  <a:lnTo>
                    <a:pt x="12075" y="15814"/>
                  </a:lnTo>
                  <a:lnTo>
                    <a:pt x="11706" y="16467"/>
                  </a:lnTo>
                  <a:lnTo>
                    <a:pt x="12304" y="17028"/>
                  </a:lnTo>
                  <a:lnTo>
                    <a:pt x="12110" y="18658"/>
                  </a:lnTo>
                  <a:lnTo>
                    <a:pt x="12600" y="19776"/>
                  </a:lnTo>
                  <a:lnTo>
                    <a:pt x="13799" y="20036"/>
                  </a:lnTo>
                  <a:lnTo>
                    <a:pt x="14549" y="20379"/>
                  </a:lnTo>
                  <a:lnTo>
                    <a:pt x="15037" y="21470"/>
                  </a:lnTo>
                  <a:lnTo>
                    <a:pt x="16271" y="21268"/>
                  </a:lnTo>
                  <a:lnTo>
                    <a:pt x="17165" y="20922"/>
                  </a:lnTo>
                  <a:lnTo>
                    <a:pt x="17739" y="21223"/>
                  </a:lnTo>
                  <a:lnTo>
                    <a:pt x="18532" y="21600"/>
                  </a:lnTo>
                  <a:lnTo>
                    <a:pt x="19103" y="20990"/>
                  </a:lnTo>
                  <a:lnTo>
                    <a:pt x="18388" y="16891"/>
                  </a:lnTo>
                  <a:lnTo>
                    <a:pt x="19366" y="14598"/>
                  </a:lnTo>
                  <a:lnTo>
                    <a:pt x="20227" y="12441"/>
                  </a:lnTo>
                  <a:lnTo>
                    <a:pt x="20958" y="12547"/>
                  </a:lnTo>
                  <a:lnTo>
                    <a:pt x="21591" y="12134"/>
                  </a:lnTo>
                  <a:lnTo>
                    <a:pt x="21600" y="11326"/>
                  </a:lnTo>
                  <a:lnTo>
                    <a:pt x="21181" y="10339"/>
                  </a:lnTo>
                  <a:lnTo>
                    <a:pt x="19406" y="9271"/>
                  </a:lnTo>
                  <a:lnTo>
                    <a:pt x="18629" y="8384"/>
                  </a:lnTo>
                  <a:lnTo>
                    <a:pt x="18669" y="7341"/>
                  </a:lnTo>
                  <a:lnTo>
                    <a:pt x="16035" y="5497"/>
                  </a:lnTo>
                  <a:lnTo>
                    <a:pt x="15655" y="4512"/>
                  </a:lnTo>
                  <a:lnTo>
                    <a:pt x="15496" y="3965"/>
                  </a:lnTo>
                  <a:lnTo>
                    <a:pt x="13463" y="2306"/>
                  </a:lnTo>
                  <a:lnTo>
                    <a:pt x="11638" y="2670"/>
                  </a:lnTo>
                  <a:lnTo>
                    <a:pt x="8856" y="1397"/>
                  </a:lnTo>
                  <a:lnTo>
                    <a:pt x="5713" y="1669"/>
                  </a:lnTo>
                  <a:lnTo>
                    <a:pt x="5260" y="339"/>
                  </a:lnTo>
                  <a:lnTo>
                    <a:pt x="3843" y="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0" name="AutoShape 26">
              <a:extLst>
                <a:ext uri="{FF2B5EF4-FFF2-40B4-BE49-F238E27FC236}">
                  <a16:creationId xmlns:a16="http://schemas.microsoft.com/office/drawing/2014/main" id="{13072651-A340-45E7-80DA-4A0C88E739CD}"/>
                </a:ext>
              </a:extLst>
            </p:cNvPr>
            <p:cNvSpPr>
              <a:spLocks/>
            </p:cNvSpPr>
            <p:nvPr/>
          </p:nvSpPr>
          <p:spPr bwMode="auto">
            <a:xfrm>
              <a:off x="715999" y="1916415"/>
              <a:ext cx="1016701" cy="11147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84" y="3492"/>
                  </a:moveTo>
                  <a:lnTo>
                    <a:pt x="2963" y="4228"/>
                  </a:lnTo>
                  <a:lnTo>
                    <a:pt x="3780" y="6237"/>
                  </a:lnTo>
                  <a:lnTo>
                    <a:pt x="2648" y="9708"/>
                  </a:lnTo>
                  <a:lnTo>
                    <a:pt x="1704" y="10306"/>
                  </a:lnTo>
                  <a:lnTo>
                    <a:pt x="1197" y="10769"/>
                  </a:lnTo>
                  <a:lnTo>
                    <a:pt x="1186" y="12477"/>
                  </a:lnTo>
                  <a:lnTo>
                    <a:pt x="865" y="13508"/>
                  </a:lnTo>
                  <a:lnTo>
                    <a:pt x="0" y="14778"/>
                  </a:lnTo>
                  <a:lnTo>
                    <a:pt x="130" y="16185"/>
                  </a:lnTo>
                  <a:lnTo>
                    <a:pt x="1379" y="17366"/>
                  </a:lnTo>
                  <a:lnTo>
                    <a:pt x="1563" y="18073"/>
                  </a:lnTo>
                  <a:lnTo>
                    <a:pt x="1736" y="21600"/>
                  </a:lnTo>
                  <a:lnTo>
                    <a:pt x="3655" y="20740"/>
                  </a:lnTo>
                  <a:lnTo>
                    <a:pt x="4337" y="20194"/>
                  </a:lnTo>
                  <a:lnTo>
                    <a:pt x="4861" y="19524"/>
                  </a:lnTo>
                  <a:lnTo>
                    <a:pt x="5948" y="19572"/>
                  </a:lnTo>
                  <a:lnTo>
                    <a:pt x="7028" y="18906"/>
                  </a:lnTo>
                  <a:lnTo>
                    <a:pt x="7962" y="19346"/>
                  </a:lnTo>
                  <a:lnTo>
                    <a:pt x="9002" y="20008"/>
                  </a:lnTo>
                  <a:lnTo>
                    <a:pt x="9835" y="19603"/>
                  </a:lnTo>
                  <a:lnTo>
                    <a:pt x="10588" y="19251"/>
                  </a:lnTo>
                  <a:lnTo>
                    <a:pt x="11464" y="19898"/>
                  </a:lnTo>
                  <a:lnTo>
                    <a:pt x="13551" y="20269"/>
                  </a:lnTo>
                  <a:lnTo>
                    <a:pt x="16824" y="21350"/>
                  </a:lnTo>
                  <a:lnTo>
                    <a:pt x="17043" y="18774"/>
                  </a:lnTo>
                  <a:lnTo>
                    <a:pt x="19566" y="18809"/>
                  </a:lnTo>
                  <a:lnTo>
                    <a:pt x="20024" y="19289"/>
                  </a:lnTo>
                  <a:lnTo>
                    <a:pt x="21600" y="19014"/>
                  </a:lnTo>
                  <a:lnTo>
                    <a:pt x="21142" y="17779"/>
                  </a:lnTo>
                  <a:lnTo>
                    <a:pt x="19956" y="17269"/>
                  </a:lnTo>
                  <a:lnTo>
                    <a:pt x="18791" y="16979"/>
                  </a:lnTo>
                  <a:lnTo>
                    <a:pt x="18259" y="15890"/>
                  </a:lnTo>
                  <a:lnTo>
                    <a:pt x="18561" y="13940"/>
                  </a:lnTo>
                  <a:lnTo>
                    <a:pt x="17914" y="13287"/>
                  </a:lnTo>
                  <a:lnTo>
                    <a:pt x="18272" y="12681"/>
                  </a:lnTo>
                  <a:lnTo>
                    <a:pt x="18040" y="11222"/>
                  </a:lnTo>
                  <a:lnTo>
                    <a:pt x="16978" y="9568"/>
                  </a:lnTo>
                  <a:lnTo>
                    <a:pt x="15135" y="8983"/>
                  </a:lnTo>
                  <a:lnTo>
                    <a:pt x="12043" y="5247"/>
                  </a:lnTo>
                  <a:lnTo>
                    <a:pt x="11165" y="5970"/>
                  </a:lnTo>
                  <a:lnTo>
                    <a:pt x="10435" y="5811"/>
                  </a:lnTo>
                  <a:lnTo>
                    <a:pt x="9538" y="4807"/>
                  </a:lnTo>
                  <a:lnTo>
                    <a:pt x="8395" y="5313"/>
                  </a:lnTo>
                  <a:lnTo>
                    <a:pt x="7867" y="4928"/>
                  </a:lnTo>
                  <a:lnTo>
                    <a:pt x="8333" y="4180"/>
                  </a:lnTo>
                  <a:lnTo>
                    <a:pt x="9372" y="3665"/>
                  </a:lnTo>
                  <a:lnTo>
                    <a:pt x="7293" y="0"/>
                  </a:lnTo>
                  <a:lnTo>
                    <a:pt x="4309" y="195"/>
                  </a:lnTo>
                  <a:lnTo>
                    <a:pt x="4007" y="1065"/>
                  </a:lnTo>
                  <a:lnTo>
                    <a:pt x="3972" y="2136"/>
                  </a:lnTo>
                  <a:lnTo>
                    <a:pt x="3884" y="349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1" name="AutoShape 27">
              <a:extLst>
                <a:ext uri="{FF2B5EF4-FFF2-40B4-BE49-F238E27FC236}">
                  <a16:creationId xmlns:a16="http://schemas.microsoft.com/office/drawing/2014/main" id="{4262C91C-D2DB-4D26-8E83-A8686A2BE721}"/>
                </a:ext>
              </a:extLst>
            </p:cNvPr>
            <p:cNvSpPr>
              <a:spLocks/>
            </p:cNvSpPr>
            <p:nvPr/>
          </p:nvSpPr>
          <p:spPr bwMode="auto">
            <a:xfrm>
              <a:off x="1890943" y="2143063"/>
              <a:ext cx="1053324" cy="16715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129" y="19178"/>
                  </a:moveTo>
                  <a:lnTo>
                    <a:pt x="13037" y="21600"/>
                  </a:lnTo>
                  <a:lnTo>
                    <a:pt x="3879" y="21538"/>
                  </a:lnTo>
                  <a:lnTo>
                    <a:pt x="3910" y="14541"/>
                  </a:lnTo>
                  <a:lnTo>
                    <a:pt x="4305" y="14188"/>
                  </a:lnTo>
                  <a:lnTo>
                    <a:pt x="4484" y="11404"/>
                  </a:lnTo>
                  <a:lnTo>
                    <a:pt x="3668" y="11091"/>
                  </a:lnTo>
                  <a:lnTo>
                    <a:pt x="3098" y="10755"/>
                  </a:lnTo>
                  <a:lnTo>
                    <a:pt x="2551" y="9762"/>
                  </a:lnTo>
                  <a:lnTo>
                    <a:pt x="799" y="9439"/>
                  </a:lnTo>
                  <a:lnTo>
                    <a:pt x="0" y="6243"/>
                  </a:lnTo>
                  <a:lnTo>
                    <a:pt x="2047" y="2695"/>
                  </a:lnTo>
                  <a:lnTo>
                    <a:pt x="2874" y="2856"/>
                  </a:lnTo>
                  <a:lnTo>
                    <a:pt x="3484" y="2577"/>
                  </a:lnTo>
                  <a:lnTo>
                    <a:pt x="3532" y="1979"/>
                  </a:lnTo>
                  <a:lnTo>
                    <a:pt x="4279" y="2143"/>
                  </a:lnTo>
                  <a:lnTo>
                    <a:pt x="4874" y="1727"/>
                  </a:lnTo>
                  <a:lnTo>
                    <a:pt x="4748" y="854"/>
                  </a:lnTo>
                  <a:lnTo>
                    <a:pt x="8427" y="0"/>
                  </a:lnTo>
                  <a:lnTo>
                    <a:pt x="10341" y="145"/>
                  </a:lnTo>
                  <a:lnTo>
                    <a:pt x="10762" y="730"/>
                  </a:lnTo>
                  <a:lnTo>
                    <a:pt x="12694" y="548"/>
                  </a:lnTo>
                  <a:lnTo>
                    <a:pt x="13484" y="1111"/>
                  </a:lnTo>
                  <a:lnTo>
                    <a:pt x="18351" y="737"/>
                  </a:lnTo>
                  <a:lnTo>
                    <a:pt x="19024" y="1584"/>
                  </a:lnTo>
                  <a:lnTo>
                    <a:pt x="20154" y="2241"/>
                  </a:lnTo>
                  <a:lnTo>
                    <a:pt x="19595" y="3370"/>
                  </a:lnTo>
                  <a:lnTo>
                    <a:pt x="19853" y="3915"/>
                  </a:lnTo>
                  <a:lnTo>
                    <a:pt x="21418" y="4851"/>
                  </a:lnTo>
                  <a:lnTo>
                    <a:pt x="20608" y="8146"/>
                  </a:lnTo>
                  <a:lnTo>
                    <a:pt x="19143" y="8538"/>
                  </a:lnTo>
                  <a:lnTo>
                    <a:pt x="18895" y="10169"/>
                  </a:lnTo>
                  <a:lnTo>
                    <a:pt x="19821" y="10223"/>
                  </a:lnTo>
                  <a:lnTo>
                    <a:pt x="21600" y="13344"/>
                  </a:lnTo>
                  <a:lnTo>
                    <a:pt x="16443" y="19168"/>
                  </a:lnTo>
                  <a:lnTo>
                    <a:pt x="15731" y="19398"/>
                  </a:lnTo>
                  <a:lnTo>
                    <a:pt x="14942" y="19157"/>
                  </a:lnTo>
                  <a:lnTo>
                    <a:pt x="13129" y="19178"/>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2" name="AutoShape 28">
              <a:extLst>
                <a:ext uri="{FF2B5EF4-FFF2-40B4-BE49-F238E27FC236}">
                  <a16:creationId xmlns:a16="http://schemas.microsoft.com/office/drawing/2014/main" id="{919479DE-A50A-4492-94BB-3FDC93F8DBF5}"/>
                </a:ext>
              </a:extLst>
            </p:cNvPr>
            <p:cNvSpPr>
              <a:spLocks/>
            </p:cNvSpPr>
            <p:nvPr/>
          </p:nvSpPr>
          <p:spPr bwMode="auto">
            <a:xfrm>
              <a:off x="705233" y="2869097"/>
              <a:ext cx="1058113" cy="17602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3" y="2723"/>
                  </a:moveTo>
                  <a:lnTo>
                    <a:pt x="2123" y="4121"/>
                  </a:lnTo>
                  <a:lnTo>
                    <a:pt x="3620" y="5071"/>
                  </a:lnTo>
                  <a:lnTo>
                    <a:pt x="3777" y="5818"/>
                  </a:lnTo>
                  <a:lnTo>
                    <a:pt x="3825" y="8716"/>
                  </a:lnTo>
                  <a:lnTo>
                    <a:pt x="2072" y="10067"/>
                  </a:lnTo>
                  <a:lnTo>
                    <a:pt x="1660" y="11989"/>
                  </a:lnTo>
                  <a:lnTo>
                    <a:pt x="714" y="12696"/>
                  </a:lnTo>
                  <a:lnTo>
                    <a:pt x="1296" y="13525"/>
                  </a:lnTo>
                  <a:lnTo>
                    <a:pt x="1443" y="15513"/>
                  </a:lnTo>
                  <a:lnTo>
                    <a:pt x="1133" y="15985"/>
                  </a:lnTo>
                  <a:lnTo>
                    <a:pt x="669" y="16271"/>
                  </a:lnTo>
                  <a:lnTo>
                    <a:pt x="0" y="16245"/>
                  </a:lnTo>
                  <a:lnTo>
                    <a:pt x="1000" y="16737"/>
                  </a:lnTo>
                  <a:lnTo>
                    <a:pt x="932" y="17176"/>
                  </a:lnTo>
                  <a:lnTo>
                    <a:pt x="2937" y="18326"/>
                  </a:lnTo>
                  <a:lnTo>
                    <a:pt x="3607" y="19106"/>
                  </a:lnTo>
                  <a:lnTo>
                    <a:pt x="4621" y="19734"/>
                  </a:lnTo>
                  <a:lnTo>
                    <a:pt x="5874" y="20100"/>
                  </a:lnTo>
                  <a:lnTo>
                    <a:pt x="7025" y="20219"/>
                  </a:lnTo>
                  <a:lnTo>
                    <a:pt x="7824" y="20588"/>
                  </a:lnTo>
                  <a:lnTo>
                    <a:pt x="8094" y="21104"/>
                  </a:lnTo>
                  <a:lnTo>
                    <a:pt x="8912" y="21313"/>
                  </a:lnTo>
                  <a:lnTo>
                    <a:pt x="9993" y="21356"/>
                  </a:lnTo>
                  <a:lnTo>
                    <a:pt x="10857" y="21571"/>
                  </a:lnTo>
                  <a:lnTo>
                    <a:pt x="12001" y="21600"/>
                  </a:lnTo>
                  <a:lnTo>
                    <a:pt x="12686" y="21449"/>
                  </a:lnTo>
                  <a:lnTo>
                    <a:pt x="12882" y="20962"/>
                  </a:lnTo>
                  <a:lnTo>
                    <a:pt x="12862" y="16359"/>
                  </a:lnTo>
                  <a:lnTo>
                    <a:pt x="11892" y="15924"/>
                  </a:lnTo>
                  <a:lnTo>
                    <a:pt x="12025" y="15553"/>
                  </a:lnTo>
                  <a:lnTo>
                    <a:pt x="20997" y="15630"/>
                  </a:lnTo>
                  <a:lnTo>
                    <a:pt x="21600" y="14428"/>
                  </a:lnTo>
                  <a:lnTo>
                    <a:pt x="21585" y="13286"/>
                  </a:lnTo>
                  <a:lnTo>
                    <a:pt x="21215" y="11985"/>
                  </a:lnTo>
                  <a:lnTo>
                    <a:pt x="20852" y="10758"/>
                  </a:lnTo>
                  <a:lnTo>
                    <a:pt x="20758" y="9687"/>
                  </a:lnTo>
                  <a:lnTo>
                    <a:pt x="20964" y="8639"/>
                  </a:lnTo>
                  <a:lnTo>
                    <a:pt x="20141" y="8023"/>
                  </a:lnTo>
                  <a:lnTo>
                    <a:pt x="18692" y="7162"/>
                  </a:lnTo>
                  <a:lnTo>
                    <a:pt x="17812" y="6363"/>
                  </a:lnTo>
                  <a:lnTo>
                    <a:pt x="17200" y="5441"/>
                  </a:lnTo>
                  <a:lnTo>
                    <a:pt x="17132" y="4218"/>
                  </a:lnTo>
                  <a:lnTo>
                    <a:pt x="17468" y="3260"/>
                  </a:lnTo>
                  <a:lnTo>
                    <a:pt x="17028" y="2492"/>
                  </a:lnTo>
                  <a:lnTo>
                    <a:pt x="16331" y="1709"/>
                  </a:lnTo>
                  <a:lnTo>
                    <a:pt x="13184" y="994"/>
                  </a:lnTo>
                  <a:lnTo>
                    <a:pt x="11416" y="797"/>
                  </a:lnTo>
                  <a:lnTo>
                    <a:pt x="10528" y="293"/>
                  </a:lnTo>
                  <a:lnTo>
                    <a:pt x="8958" y="834"/>
                  </a:lnTo>
                  <a:lnTo>
                    <a:pt x="8140" y="491"/>
                  </a:lnTo>
                  <a:lnTo>
                    <a:pt x="6928" y="0"/>
                  </a:lnTo>
                  <a:lnTo>
                    <a:pt x="5992" y="547"/>
                  </a:lnTo>
                  <a:lnTo>
                    <a:pt x="4640" y="501"/>
                  </a:lnTo>
                  <a:lnTo>
                    <a:pt x="4207" y="973"/>
                  </a:lnTo>
                  <a:lnTo>
                    <a:pt x="3331" y="1407"/>
                  </a:lnTo>
                  <a:lnTo>
                    <a:pt x="1931" y="1875"/>
                  </a:lnTo>
                  <a:lnTo>
                    <a:pt x="2053" y="272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3" name="AutoShape 29">
              <a:extLst>
                <a:ext uri="{FF2B5EF4-FFF2-40B4-BE49-F238E27FC236}">
                  <a16:creationId xmlns:a16="http://schemas.microsoft.com/office/drawing/2014/main" id="{561C9C23-1387-4CC8-A729-780BDEE92E6B}"/>
                </a:ext>
              </a:extLst>
            </p:cNvPr>
            <p:cNvSpPr>
              <a:spLocks/>
            </p:cNvSpPr>
            <p:nvPr/>
          </p:nvSpPr>
          <p:spPr bwMode="auto">
            <a:xfrm>
              <a:off x="1498981" y="2859456"/>
              <a:ext cx="628538" cy="1295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15" y="20769"/>
                  </a:moveTo>
                  <a:lnTo>
                    <a:pt x="19138" y="20782"/>
                  </a:lnTo>
                  <a:lnTo>
                    <a:pt x="19173" y="21600"/>
                  </a:lnTo>
                  <a:lnTo>
                    <a:pt x="7661" y="21372"/>
                  </a:lnTo>
                  <a:lnTo>
                    <a:pt x="8745" y="19712"/>
                  </a:lnTo>
                  <a:lnTo>
                    <a:pt x="8804" y="18093"/>
                  </a:lnTo>
                  <a:lnTo>
                    <a:pt x="7810" y="15700"/>
                  </a:lnTo>
                  <a:lnTo>
                    <a:pt x="7452" y="14255"/>
                  </a:lnTo>
                  <a:lnTo>
                    <a:pt x="7334" y="12709"/>
                  </a:lnTo>
                  <a:lnTo>
                    <a:pt x="7652" y="11912"/>
                  </a:lnTo>
                  <a:lnTo>
                    <a:pt x="4825" y="10418"/>
                  </a:lnTo>
                  <a:lnTo>
                    <a:pt x="2965" y="9444"/>
                  </a:lnTo>
                  <a:lnTo>
                    <a:pt x="1633" y="7990"/>
                  </a:lnTo>
                  <a:lnTo>
                    <a:pt x="1149" y="6798"/>
                  </a:lnTo>
                  <a:lnTo>
                    <a:pt x="1510" y="5263"/>
                  </a:lnTo>
                  <a:lnTo>
                    <a:pt x="1832" y="4468"/>
                  </a:lnTo>
                  <a:lnTo>
                    <a:pt x="0" y="2425"/>
                  </a:lnTo>
                  <a:lnTo>
                    <a:pt x="351" y="317"/>
                  </a:lnTo>
                  <a:lnTo>
                    <a:pt x="4948" y="299"/>
                  </a:lnTo>
                  <a:lnTo>
                    <a:pt x="5807" y="694"/>
                  </a:lnTo>
                  <a:lnTo>
                    <a:pt x="7762" y="472"/>
                  </a:lnTo>
                  <a:lnTo>
                    <a:pt x="9945" y="358"/>
                  </a:lnTo>
                  <a:lnTo>
                    <a:pt x="11460" y="0"/>
                  </a:lnTo>
                  <a:lnTo>
                    <a:pt x="13728" y="563"/>
                  </a:lnTo>
                  <a:lnTo>
                    <a:pt x="15247" y="38"/>
                  </a:lnTo>
                  <a:lnTo>
                    <a:pt x="18285" y="542"/>
                  </a:lnTo>
                  <a:lnTo>
                    <a:pt x="19103" y="1843"/>
                  </a:lnTo>
                  <a:lnTo>
                    <a:pt x="20097" y="2243"/>
                  </a:lnTo>
                  <a:lnTo>
                    <a:pt x="21600" y="2649"/>
                  </a:lnTo>
                  <a:lnTo>
                    <a:pt x="21209" y="6354"/>
                  </a:lnTo>
                  <a:lnTo>
                    <a:pt x="20391" y="7021"/>
                  </a:lnTo>
                  <a:lnTo>
                    <a:pt x="20115" y="20769"/>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4" name="AutoShape 30">
              <a:extLst>
                <a:ext uri="{FF2B5EF4-FFF2-40B4-BE49-F238E27FC236}">
                  <a16:creationId xmlns:a16="http://schemas.microsoft.com/office/drawing/2014/main" id="{44F7A403-2234-429C-A5DF-1B14DFB7A5FD}"/>
                </a:ext>
              </a:extLst>
            </p:cNvPr>
            <p:cNvSpPr>
              <a:spLocks/>
            </p:cNvSpPr>
            <p:nvPr/>
          </p:nvSpPr>
          <p:spPr bwMode="auto">
            <a:xfrm>
              <a:off x="375858" y="4189054"/>
              <a:ext cx="953914" cy="1645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7" y="12026"/>
                  </a:moveTo>
                  <a:lnTo>
                    <a:pt x="20410" y="12438"/>
                  </a:lnTo>
                  <a:lnTo>
                    <a:pt x="19060" y="12976"/>
                  </a:lnTo>
                  <a:lnTo>
                    <a:pt x="18061" y="13619"/>
                  </a:lnTo>
                  <a:lnTo>
                    <a:pt x="17411" y="13865"/>
                  </a:lnTo>
                  <a:lnTo>
                    <a:pt x="15634" y="14788"/>
                  </a:lnTo>
                  <a:lnTo>
                    <a:pt x="13851" y="15176"/>
                  </a:lnTo>
                  <a:lnTo>
                    <a:pt x="12741" y="15631"/>
                  </a:lnTo>
                  <a:lnTo>
                    <a:pt x="12023" y="16425"/>
                  </a:lnTo>
                  <a:lnTo>
                    <a:pt x="11703" y="17113"/>
                  </a:lnTo>
                  <a:lnTo>
                    <a:pt x="11494" y="17750"/>
                  </a:lnTo>
                  <a:lnTo>
                    <a:pt x="11194" y="18246"/>
                  </a:lnTo>
                  <a:lnTo>
                    <a:pt x="10433" y="18541"/>
                  </a:lnTo>
                  <a:lnTo>
                    <a:pt x="9192" y="18536"/>
                  </a:lnTo>
                  <a:lnTo>
                    <a:pt x="8324" y="18679"/>
                  </a:lnTo>
                  <a:lnTo>
                    <a:pt x="7638" y="18915"/>
                  </a:lnTo>
                  <a:lnTo>
                    <a:pt x="6859" y="19368"/>
                  </a:lnTo>
                  <a:lnTo>
                    <a:pt x="6310" y="20101"/>
                  </a:lnTo>
                  <a:lnTo>
                    <a:pt x="5906" y="20837"/>
                  </a:lnTo>
                  <a:lnTo>
                    <a:pt x="4984" y="21347"/>
                  </a:lnTo>
                  <a:lnTo>
                    <a:pt x="3752" y="21589"/>
                  </a:lnTo>
                  <a:lnTo>
                    <a:pt x="2541" y="21600"/>
                  </a:lnTo>
                  <a:lnTo>
                    <a:pt x="1563" y="20940"/>
                  </a:lnTo>
                  <a:lnTo>
                    <a:pt x="0" y="20994"/>
                  </a:lnTo>
                  <a:lnTo>
                    <a:pt x="48" y="18544"/>
                  </a:lnTo>
                  <a:lnTo>
                    <a:pt x="619" y="18002"/>
                  </a:lnTo>
                  <a:lnTo>
                    <a:pt x="324" y="17226"/>
                  </a:lnTo>
                  <a:lnTo>
                    <a:pt x="1508" y="16689"/>
                  </a:lnTo>
                  <a:lnTo>
                    <a:pt x="1822" y="16068"/>
                  </a:lnTo>
                  <a:lnTo>
                    <a:pt x="1175" y="15187"/>
                  </a:lnTo>
                  <a:lnTo>
                    <a:pt x="2135" y="14641"/>
                  </a:lnTo>
                  <a:lnTo>
                    <a:pt x="2313" y="13967"/>
                  </a:lnTo>
                  <a:lnTo>
                    <a:pt x="2020" y="13364"/>
                  </a:lnTo>
                  <a:lnTo>
                    <a:pt x="2906" y="12033"/>
                  </a:lnTo>
                  <a:lnTo>
                    <a:pt x="5082" y="11566"/>
                  </a:lnTo>
                  <a:lnTo>
                    <a:pt x="5916" y="11026"/>
                  </a:lnTo>
                  <a:lnTo>
                    <a:pt x="6622" y="10132"/>
                  </a:lnTo>
                  <a:lnTo>
                    <a:pt x="6313" y="9468"/>
                  </a:lnTo>
                  <a:lnTo>
                    <a:pt x="5581" y="8707"/>
                  </a:lnTo>
                  <a:lnTo>
                    <a:pt x="5672" y="7489"/>
                  </a:lnTo>
                  <a:lnTo>
                    <a:pt x="5119" y="6669"/>
                  </a:lnTo>
                  <a:lnTo>
                    <a:pt x="4403" y="5768"/>
                  </a:lnTo>
                  <a:lnTo>
                    <a:pt x="4451" y="4700"/>
                  </a:lnTo>
                  <a:lnTo>
                    <a:pt x="4314" y="3827"/>
                  </a:lnTo>
                  <a:lnTo>
                    <a:pt x="3389" y="3212"/>
                  </a:lnTo>
                  <a:lnTo>
                    <a:pt x="4137" y="2780"/>
                  </a:lnTo>
                  <a:lnTo>
                    <a:pt x="4376" y="2206"/>
                  </a:lnTo>
                  <a:lnTo>
                    <a:pt x="4132" y="1640"/>
                  </a:lnTo>
                  <a:lnTo>
                    <a:pt x="6627" y="69"/>
                  </a:lnTo>
                  <a:lnTo>
                    <a:pt x="7682" y="0"/>
                  </a:lnTo>
                  <a:lnTo>
                    <a:pt x="8940" y="571"/>
                  </a:lnTo>
                  <a:lnTo>
                    <a:pt x="8825" y="1024"/>
                  </a:lnTo>
                  <a:lnTo>
                    <a:pt x="10939" y="2209"/>
                  </a:lnTo>
                  <a:lnTo>
                    <a:pt x="11674" y="2968"/>
                  </a:lnTo>
                  <a:lnTo>
                    <a:pt x="12802" y="3731"/>
                  </a:lnTo>
                  <a:lnTo>
                    <a:pt x="14208" y="4056"/>
                  </a:lnTo>
                  <a:lnTo>
                    <a:pt x="15431" y="4117"/>
                  </a:lnTo>
                  <a:lnTo>
                    <a:pt x="16596" y="4645"/>
                  </a:lnTo>
                  <a:lnTo>
                    <a:pt x="16832" y="5192"/>
                  </a:lnTo>
                  <a:lnTo>
                    <a:pt x="17731" y="5371"/>
                  </a:lnTo>
                  <a:lnTo>
                    <a:pt x="18960" y="5356"/>
                  </a:lnTo>
                  <a:lnTo>
                    <a:pt x="19622" y="5581"/>
                  </a:lnTo>
                  <a:lnTo>
                    <a:pt x="20779" y="5665"/>
                  </a:lnTo>
                  <a:lnTo>
                    <a:pt x="21600" y="5499"/>
                  </a:lnTo>
                  <a:lnTo>
                    <a:pt x="21327" y="1202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5" name="AutoShape 31">
              <a:extLst>
                <a:ext uri="{FF2B5EF4-FFF2-40B4-BE49-F238E27FC236}">
                  <a16:creationId xmlns:a16="http://schemas.microsoft.com/office/drawing/2014/main" id="{983DD41D-CC55-4BC9-844D-2D622B3ECE88}"/>
                </a:ext>
              </a:extLst>
            </p:cNvPr>
            <p:cNvSpPr>
              <a:spLocks/>
            </p:cNvSpPr>
            <p:nvPr/>
          </p:nvSpPr>
          <p:spPr bwMode="auto">
            <a:xfrm>
              <a:off x="1278787" y="3805096"/>
              <a:ext cx="1249188" cy="13867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21598" y="0"/>
                  </a:lnTo>
                  <a:lnTo>
                    <a:pt x="13836" y="25"/>
                  </a:lnTo>
                  <a:lnTo>
                    <a:pt x="13800" y="4522"/>
                  </a:lnTo>
                  <a:lnTo>
                    <a:pt x="13247" y="4572"/>
                  </a:lnTo>
                  <a:lnTo>
                    <a:pt x="13263" y="5247"/>
                  </a:lnTo>
                  <a:lnTo>
                    <a:pt x="4422" y="5145"/>
                  </a:lnTo>
                  <a:lnTo>
                    <a:pt x="178" y="5024"/>
                  </a:lnTo>
                  <a:lnTo>
                    <a:pt x="0" y="5695"/>
                  </a:lnTo>
                  <a:lnTo>
                    <a:pt x="875" y="6312"/>
                  </a:lnTo>
                  <a:lnTo>
                    <a:pt x="862" y="11918"/>
                  </a:lnTo>
                  <a:lnTo>
                    <a:pt x="653" y="12735"/>
                  </a:lnTo>
                  <a:lnTo>
                    <a:pt x="2006" y="13220"/>
                  </a:lnTo>
                  <a:lnTo>
                    <a:pt x="2891" y="13854"/>
                  </a:lnTo>
                  <a:lnTo>
                    <a:pt x="3049" y="14653"/>
                  </a:lnTo>
                  <a:lnTo>
                    <a:pt x="2805" y="15637"/>
                  </a:lnTo>
                  <a:lnTo>
                    <a:pt x="3139" y="16162"/>
                  </a:lnTo>
                  <a:lnTo>
                    <a:pt x="4366" y="16268"/>
                  </a:lnTo>
                  <a:lnTo>
                    <a:pt x="5678" y="16700"/>
                  </a:lnTo>
                  <a:lnTo>
                    <a:pt x="6372" y="17375"/>
                  </a:lnTo>
                  <a:lnTo>
                    <a:pt x="7780" y="18160"/>
                  </a:lnTo>
                  <a:lnTo>
                    <a:pt x="9302" y="18647"/>
                  </a:lnTo>
                  <a:lnTo>
                    <a:pt x="10618" y="18695"/>
                  </a:lnTo>
                  <a:lnTo>
                    <a:pt x="11593" y="18778"/>
                  </a:lnTo>
                  <a:lnTo>
                    <a:pt x="13306" y="18691"/>
                  </a:lnTo>
                  <a:lnTo>
                    <a:pt x="14124" y="18675"/>
                  </a:lnTo>
                  <a:lnTo>
                    <a:pt x="15320" y="19365"/>
                  </a:lnTo>
                  <a:lnTo>
                    <a:pt x="16786" y="19815"/>
                  </a:lnTo>
                  <a:lnTo>
                    <a:pt x="18677" y="20244"/>
                  </a:lnTo>
                  <a:lnTo>
                    <a:pt x="19435" y="20591"/>
                  </a:lnTo>
                  <a:lnTo>
                    <a:pt x="20234" y="21010"/>
                  </a:lnTo>
                  <a:lnTo>
                    <a:pt x="21600" y="2160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6" name="AutoShape 32">
              <a:extLst>
                <a:ext uri="{FF2B5EF4-FFF2-40B4-BE49-F238E27FC236}">
                  <a16:creationId xmlns:a16="http://schemas.microsoft.com/office/drawing/2014/main" id="{BB35C7DF-24C5-48F9-A95B-FB6E24572083}"/>
                </a:ext>
              </a:extLst>
            </p:cNvPr>
            <p:cNvSpPr>
              <a:spLocks/>
            </p:cNvSpPr>
            <p:nvPr/>
          </p:nvSpPr>
          <p:spPr bwMode="auto">
            <a:xfrm>
              <a:off x="379671" y="4617682"/>
              <a:ext cx="2374365" cy="14894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6884"/>
                  </a:moveTo>
                  <a:lnTo>
                    <a:pt x="73" y="18662"/>
                  </a:lnTo>
                  <a:lnTo>
                    <a:pt x="432" y="21600"/>
                  </a:lnTo>
                  <a:lnTo>
                    <a:pt x="16066" y="20633"/>
                  </a:lnTo>
                  <a:lnTo>
                    <a:pt x="16145" y="19708"/>
                  </a:lnTo>
                  <a:lnTo>
                    <a:pt x="15719" y="18617"/>
                  </a:lnTo>
                  <a:lnTo>
                    <a:pt x="15634" y="17882"/>
                  </a:lnTo>
                  <a:lnTo>
                    <a:pt x="15568" y="17006"/>
                  </a:lnTo>
                  <a:lnTo>
                    <a:pt x="15550" y="16327"/>
                  </a:lnTo>
                  <a:lnTo>
                    <a:pt x="15793" y="15986"/>
                  </a:lnTo>
                  <a:lnTo>
                    <a:pt x="15863" y="15466"/>
                  </a:lnTo>
                  <a:lnTo>
                    <a:pt x="16277" y="15397"/>
                  </a:lnTo>
                  <a:lnTo>
                    <a:pt x="16488" y="15877"/>
                  </a:lnTo>
                  <a:cubicBezTo>
                    <a:pt x="16419" y="15894"/>
                    <a:pt x="16350" y="15912"/>
                    <a:pt x="16281" y="15930"/>
                  </a:cubicBezTo>
                  <a:cubicBezTo>
                    <a:pt x="16212" y="15948"/>
                    <a:pt x="16143" y="15966"/>
                    <a:pt x="16074" y="15983"/>
                  </a:cubicBezTo>
                  <a:lnTo>
                    <a:pt x="16603" y="16325"/>
                  </a:lnTo>
                  <a:lnTo>
                    <a:pt x="17018" y="16302"/>
                  </a:lnTo>
                  <a:lnTo>
                    <a:pt x="17494" y="16828"/>
                  </a:lnTo>
                  <a:lnTo>
                    <a:pt x="17878" y="16924"/>
                  </a:lnTo>
                  <a:lnTo>
                    <a:pt x="18207" y="17046"/>
                  </a:lnTo>
                  <a:lnTo>
                    <a:pt x="18849" y="17509"/>
                  </a:lnTo>
                  <a:lnTo>
                    <a:pt x="19292" y="17642"/>
                  </a:lnTo>
                  <a:lnTo>
                    <a:pt x="20088" y="17557"/>
                  </a:lnTo>
                  <a:lnTo>
                    <a:pt x="20521" y="17532"/>
                  </a:lnTo>
                  <a:lnTo>
                    <a:pt x="21161" y="17288"/>
                  </a:lnTo>
                  <a:lnTo>
                    <a:pt x="21600" y="16913"/>
                  </a:lnTo>
                  <a:lnTo>
                    <a:pt x="21218" y="16307"/>
                  </a:lnTo>
                  <a:lnTo>
                    <a:pt x="20755" y="15880"/>
                  </a:lnTo>
                  <a:lnTo>
                    <a:pt x="20185" y="15750"/>
                  </a:lnTo>
                  <a:lnTo>
                    <a:pt x="19750" y="15428"/>
                  </a:lnTo>
                  <a:lnTo>
                    <a:pt x="19648" y="14777"/>
                  </a:lnTo>
                  <a:lnTo>
                    <a:pt x="19575" y="8247"/>
                  </a:lnTo>
                  <a:lnTo>
                    <a:pt x="18031" y="6884"/>
                  </a:lnTo>
                  <a:lnTo>
                    <a:pt x="17044" y="6541"/>
                  </a:lnTo>
                  <a:lnTo>
                    <a:pt x="16217" y="6124"/>
                  </a:lnTo>
                  <a:lnTo>
                    <a:pt x="15634" y="5458"/>
                  </a:lnTo>
                  <a:lnTo>
                    <a:pt x="14186" y="5602"/>
                  </a:lnTo>
                  <a:lnTo>
                    <a:pt x="13093" y="5466"/>
                  </a:lnTo>
                  <a:lnTo>
                    <a:pt x="12407" y="5070"/>
                  </a:lnTo>
                  <a:lnTo>
                    <a:pt x="11606" y="4293"/>
                  </a:lnTo>
                  <a:lnTo>
                    <a:pt x="11208" y="3613"/>
                  </a:lnTo>
                  <a:lnTo>
                    <a:pt x="10529" y="3181"/>
                  </a:lnTo>
                  <a:lnTo>
                    <a:pt x="9928" y="3149"/>
                  </a:lnTo>
                  <a:lnTo>
                    <a:pt x="9746" y="2830"/>
                  </a:lnTo>
                  <a:lnTo>
                    <a:pt x="9911" y="1876"/>
                  </a:lnTo>
                  <a:lnTo>
                    <a:pt x="9742" y="898"/>
                  </a:lnTo>
                  <a:lnTo>
                    <a:pt x="9231" y="385"/>
                  </a:lnTo>
                  <a:lnTo>
                    <a:pt x="8500" y="0"/>
                  </a:lnTo>
                  <a:lnTo>
                    <a:pt x="8475" y="6962"/>
                  </a:lnTo>
                  <a:lnTo>
                    <a:pt x="8073" y="7421"/>
                  </a:lnTo>
                  <a:lnTo>
                    <a:pt x="7546" y="7949"/>
                  </a:lnTo>
                  <a:lnTo>
                    <a:pt x="7336" y="8371"/>
                  </a:lnTo>
                  <a:lnTo>
                    <a:pt x="7110" y="8775"/>
                  </a:lnTo>
                  <a:lnTo>
                    <a:pt x="6772" y="9086"/>
                  </a:lnTo>
                  <a:lnTo>
                    <a:pt x="6514" y="9555"/>
                  </a:lnTo>
                  <a:lnTo>
                    <a:pt x="6247" y="9936"/>
                  </a:lnTo>
                  <a:lnTo>
                    <a:pt x="5864" y="10182"/>
                  </a:lnTo>
                  <a:lnTo>
                    <a:pt x="5353" y="10508"/>
                  </a:lnTo>
                  <a:lnTo>
                    <a:pt x="5022" y="10866"/>
                  </a:lnTo>
                  <a:lnTo>
                    <a:pt x="4803" y="11285"/>
                  </a:lnTo>
                  <a:lnTo>
                    <a:pt x="4614" y="12080"/>
                  </a:lnTo>
                  <a:lnTo>
                    <a:pt x="4549" y="12770"/>
                  </a:lnTo>
                  <a:lnTo>
                    <a:pt x="4458" y="13419"/>
                  </a:lnTo>
                  <a:lnTo>
                    <a:pt x="4312" y="13815"/>
                  </a:lnTo>
                  <a:lnTo>
                    <a:pt x="4120" y="14106"/>
                  </a:lnTo>
                  <a:lnTo>
                    <a:pt x="3788" y="14073"/>
                  </a:lnTo>
                  <a:lnTo>
                    <a:pt x="3386" y="14262"/>
                  </a:lnTo>
                  <a:lnTo>
                    <a:pt x="2898" y="14559"/>
                  </a:lnTo>
                  <a:lnTo>
                    <a:pt x="2611" y="15144"/>
                  </a:lnTo>
                  <a:lnTo>
                    <a:pt x="2422" y="15786"/>
                  </a:lnTo>
                  <a:lnTo>
                    <a:pt x="2233" y="16448"/>
                  </a:lnTo>
                  <a:lnTo>
                    <a:pt x="2099" y="17021"/>
                  </a:lnTo>
                  <a:lnTo>
                    <a:pt x="1797" y="17384"/>
                  </a:lnTo>
                  <a:lnTo>
                    <a:pt x="1358" y="17513"/>
                  </a:lnTo>
                  <a:lnTo>
                    <a:pt x="1049" y="17471"/>
                  </a:lnTo>
                  <a:lnTo>
                    <a:pt x="663" y="16815"/>
                  </a:lnTo>
                  <a:lnTo>
                    <a:pt x="0" y="1688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7" name="AutoShape 33">
              <a:extLst>
                <a:ext uri="{FF2B5EF4-FFF2-40B4-BE49-F238E27FC236}">
                  <a16:creationId xmlns:a16="http://schemas.microsoft.com/office/drawing/2014/main" id="{DAFA9220-B815-43F6-B295-BBAA7F0D6C02}"/>
                </a:ext>
              </a:extLst>
            </p:cNvPr>
            <p:cNvSpPr>
              <a:spLocks/>
            </p:cNvSpPr>
            <p:nvPr/>
          </p:nvSpPr>
          <p:spPr bwMode="auto">
            <a:xfrm>
              <a:off x="2680103" y="1693506"/>
              <a:ext cx="1041575" cy="1932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395" y="190"/>
                  </a:moveTo>
                  <a:lnTo>
                    <a:pt x="5164" y="3881"/>
                  </a:lnTo>
                  <a:lnTo>
                    <a:pt x="3720" y="6956"/>
                  </a:lnTo>
                  <a:lnTo>
                    <a:pt x="3319" y="7798"/>
                  </a:lnTo>
                  <a:lnTo>
                    <a:pt x="3454" y="8470"/>
                  </a:lnTo>
                  <a:lnTo>
                    <a:pt x="5086" y="9266"/>
                  </a:lnTo>
                  <a:lnTo>
                    <a:pt x="4292" y="11987"/>
                  </a:lnTo>
                  <a:lnTo>
                    <a:pt x="2818" y="12359"/>
                  </a:lnTo>
                  <a:lnTo>
                    <a:pt x="2554" y="13906"/>
                  </a:lnTo>
                  <a:lnTo>
                    <a:pt x="3588" y="13993"/>
                  </a:lnTo>
                  <a:lnTo>
                    <a:pt x="5200" y="16466"/>
                  </a:lnTo>
                  <a:lnTo>
                    <a:pt x="0" y="21574"/>
                  </a:lnTo>
                  <a:lnTo>
                    <a:pt x="6588" y="21600"/>
                  </a:lnTo>
                  <a:lnTo>
                    <a:pt x="10640" y="18589"/>
                  </a:lnTo>
                  <a:lnTo>
                    <a:pt x="12205" y="19018"/>
                  </a:lnTo>
                  <a:lnTo>
                    <a:pt x="13849" y="17839"/>
                  </a:lnTo>
                  <a:lnTo>
                    <a:pt x="12603" y="17040"/>
                  </a:lnTo>
                  <a:lnTo>
                    <a:pt x="12063" y="16065"/>
                  </a:lnTo>
                  <a:lnTo>
                    <a:pt x="11807" y="14420"/>
                  </a:lnTo>
                  <a:lnTo>
                    <a:pt x="12129" y="13233"/>
                  </a:lnTo>
                  <a:lnTo>
                    <a:pt x="17449" y="9854"/>
                  </a:lnTo>
                  <a:lnTo>
                    <a:pt x="17870" y="9076"/>
                  </a:lnTo>
                  <a:lnTo>
                    <a:pt x="17712" y="5783"/>
                  </a:lnTo>
                  <a:lnTo>
                    <a:pt x="18339" y="5122"/>
                  </a:lnTo>
                  <a:lnTo>
                    <a:pt x="20101" y="4101"/>
                  </a:lnTo>
                  <a:lnTo>
                    <a:pt x="20040" y="2869"/>
                  </a:lnTo>
                  <a:lnTo>
                    <a:pt x="20113" y="1824"/>
                  </a:lnTo>
                  <a:lnTo>
                    <a:pt x="21519" y="518"/>
                  </a:lnTo>
                  <a:lnTo>
                    <a:pt x="21600" y="0"/>
                  </a:lnTo>
                  <a:lnTo>
                    <a:pt x="19091" y="113"/>
                  </a:lnTo>
                  <a:lnTo>
                    <a:pt x="12149" y="436"/>
                  </a:lnTo>
                  <a:lnTo>
                    <a:pt x="6395" y="19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8" name="AutoShape 34">
              <a:extLst>
                <a:ext uri="{FF2B5EF4-FFF2-40B4-BE49-F238E27FC236}">
                  <a16:creationId xmlns:a16="http://schemas.microsoft.com/office/drawing/2014/main" id="{87B14B63-850A-492E-9E40-668B3F6EE407}"/>
                </a:ext>
              </a:extLst>
            </p:cNvPr>
            <p:cNvSpPr>
              <a:spLocks/>
            </p:cNvSpPr>
            <p:nvPr/>
          </p:nvSpPr>
          <p:spPr bwMode="auto">
            <a:xfrm>
              <a:off x="2524113" y="3285635"/>
              <a:ext cx="1758829" cy="2505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133" y="14866"/>
                  </a:moveTo>
                  <a:lnTo>
                    <a:pt x="3890" y="15089"/>
                  </a:lnTo>
                  <a:lnTo>
                    <a:pt x="4653" y="15532"/>
                  </a:lnTo>
                  <a:lnTo>
                    <a:pt x="5244" y="15625"/>
                  </a:lnTo>
                  <a:lnTo>
                    <a:pt x="5631" y="15723"/>
                  </a:lnTo>
                  <a:lnTo>
                    <a:pt x="6328" y="15728"/>
                  </a:lnTo>
                  <a:lnTo>
                    <a:pt x="6984" y="15769"/>
                  </a:lnTo>
                  <a:lnTo>
                    <a:pt x="8039" y="15805"/>
                  </a:lnTo>
                  <a:lnTo>
                    <a:pt x="8677" y="15705"/>
                  </a:lnTo>
                  <a:lnTo>
                    <a:pt x="9508" y="15523"/>
                  </a:lnTo>
                  <a:lnTo>
                    <a:pt x="11043" y="15246"/>
                  </a:lnTo>
                  <a:lnTo>
                    <a:pt x="12448" y="15026"/>
                  </a:lnTo>
                  <a:lnTo>
                    <a:pt x="13107" y="14843"/>
                  </a:lnTo>
                  <a:lnTo>
                    <a:pt x="14680" y="14695"/>
                  </a:lnTo>
                  <a:lnTo>
                    <a:pt x="15712" y="14541"/>
                  </a:lnTo>
                  <a:lnTo>
                    <a:pt x="17221" y="13986"/>
                  </a:lnTo>
                  <a:lnTo>
                    <a:pt x="18497" y="13529"/>
                  </a:lnTo>
                  <a:lnTo>
                    <a:pt x="18916" y="13054"/>
                  </a:lnTo>
                  <a:lnTo>
                    <a:pt x="19168" y="12447"/>
                  </a:lnTo>
                  <a:lnTo>
                    <a:pt x="19443" y="12100"/>
                  </a:lnTo>
                  <a:lnTo>
                    <a:pt x="19560" y="11853"/>
                  </a:lnTo>
                  <a:lnTo>
                    <a:pt x="19643" y="11330"/>
                  </a:lnTo>
                  <a:lnTo>
                    <a:pt x="19910" y="11177"/>
                  </a:lnTo>
                  <a:lnTo>
                    <a:pt x="19957" y="11664"/>
                  </a:lnTo>
                  <a:lnTo>
                    <a:pt x="20430" y="10871"/>
                  </a:lnTo>
                  <a:lnTo>
                    <a:pt x="21111" y="10159"/>
                  </a:lnTo>
                  <a:lnTo>
                    <a:pt x="21600" y="9564"/>
                  </a:lnTo>
                  <a:lnTo>
                    <a:pt x="21529" y="8715"/>
                  </a:lnTo>
                  <a:lnTo>
                    <a:pt x="21446" y="8209"/>
                  </a:lnTo>
                  <a:lnTo>
                    <a:pt x="20992" y="8275"/>
                  </a:lnTo>
                  <a:lnTo>
                    <a:pt x="20038" y="8067"/>
                  </a:lnTo>
                  <a:lnTo>
                    <a:pt x="19554" y="7665"/>
                  </a:lnTo>
                  <a:lnTo>
                    <a:pt x="19458" y="7139"/>
                  </a:lnTo>
                  <a:lnTo>
                    <a:pt x="19381" y="6707"/>
                  </a:lnTo>
                  <a:lnTo>
                    <a:pt x="19619" y="6191"/>
                  </a:lnTo>
                  <a:lnTo>
                    <a:pt x="20057" y="5803"/>
                  </a:lnTo>
                  <a:lnTo>
                    <a:pt x="19711" y="5393"/>
                  </a:lnTo>
                  <a:lnTo>
                    <a:pt x="19234" y="4847"/>
                  </a:lnTo>
                  <a:lnTo>
                    <a:pt x="18685" y="4626"/>
                  </a:lnTo>
                  <a:lnTo>
                    <a:pt x="17851" y="4392"/>
                  </a:lnTo>
                  <a:lnTo>
                    <a:pt x="16851" y="4031"/>
                  </a:lnTo>
                  <a:lnTo>
                    <a:pt x="15968" y="3433"/>
                  </a:lnTo>
                  <a:lnTo>
                    <a:pt x="15285" y="2858"/>
                  </a:lnTo>
                  <a:lnTo>
                    <a:pt x="14670" y="2455"/>
                  </a:lnTo>
                  <a:lnTo>
                    <a:pt x="14041" y="1583"/>
                  </a:lnTo>
                  <a:lnTo>
                    <a:pt x="12966" y="1338"/>
                  </a:lnTo>
                  <a:lnTo>
                    <a:pt x="10982" y="488"/>
                  </a:lnTo>
                  <a:lnTo>
                    <a:pt x="10094" y="0"/>
                  </a:lnTo>
                  <a:lnTo>
                    <a:pt x="9162" y="810"/>
                  </a:lnTo>
                  <a:lnTo>
                    <a:pt x="8182" y="508"/>
                  </a:lnTo>
                  <a:lnTo>
                    <a:pt x="5753" y="2824"/>
                  </a:lnTo>
                  <a:lnTo>
                    <a:pt x="1974" y="2852"/>
                  </a:lnTo>
                  <a:lnTo>
                    <a:pt x="1605" y="3004"/>
                  </a:lnTo>
                  <a:lnTo>
                    <a:pt x="1245" y="2844"/>
                  </a:lnTo>
                  <a:lnTo>
                    <a:pt x="0" y="2879"/>
                  </a:lnTo>
                  <a:lnTo>
                    <a:pt x="32" y="20247"/>
                  </a:lnTo>
                  <a:lnTo>
                    <a:pt x="217" y="20710"/>
                  </a:lnTo>
                  <a:lnTo>
                    <a:pt x="939" y="20961"/>
                  </a:lnTo>
                  <a:lnTo>
                    <a:pt x="1645" y="21010"/>
                  </a:lnTo>
                  <a:lnTo>
                    <a:pt x="2323" y="21259"/>
                  </a:lnTo>
                  <a:lnTo>
                    <a:pt x="2722" y="21600"/>
                  </a:lnTo>
                  <a:lnTo>
                    <a:pt x="3396" y="21352"/>
                  </a:lnTo>
                  <a:lnTo>
                    <a:pt x="3805" y="21016"/>
                  </a:lnTo>
                  <a:lnTo>
                    <a:pt x="3944" y="20676"/>
                  </a:lnTo>
                  <a:lnTo>
                    <a:pt x="3953" y="20293"/>
                  </a:lnTo>
                  <a:lnTo>
                    <a:pt x="3776" y="20005"/>
                  </a:lnTo>
                  <a:lnTo>
                    <a:pt x="3335" y="19713"/>
                  </a:lnTo>
                  <a:lnTo>
                    <a:pt x="3311" y="19392"/>
                  </a:lnTo>
                  <a:lnTo>
                    <a:pt x="3671" y="19216"/>
                  </a:lnTo>
                  <a:lnTo>
                    <a:pt x="3767" y="18696"/>
                  </a:lnTo>
                  <a:lnTo>
                    <a:pt x="3816" y="18197"/>
                  </a:lnTo>
                  <a:lnTo>
                    <a:pt x="4233" y="18001"/>
                  </a:lnTo>
                  <a:lnTo>
                    <a:pt x="4452" y="17306"/>
                  </a:lnTo>
                  <a:lnTo>
                    <a:pt x="4540" y="16754"/>
                  </a:lnTo>
                  <a:lnTo>
                    <a:pt x="4340" y="16431"/>
                  </a:lnTo>
                  <a:lnTo>
                    <a:pt x="3796" y="16293"/>
                  </a:lnTo>
                  <a:lnTo>
                    <a:pt x="3514" y="16025"/>
                  </a:lnTo>
                  <a:lnTo>
                    <a:pt x="3815" y="15758"/>
                  </a:lnTo>
                  <a:lnTo>
                    <a:pt x="3506" y="15423"/>
                  </a:lnTo>
                  <a:lnTo>
                    <a:pt x="3132" y="15164"/>
                  </a:lnTo>
                  <a:lnTo>
                    <a:pt x="3133" y="1486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9" name="AutoShape 35">
              <a:extLst>
                <a:ext uri="{FF2B5EF4-FFF2-40B4-BE49-F238E27FC236}">
                  <a16:creationId xmlns:a16="http://schemas.microsoft.com/office/drawing/2014/main" id="{B1CAEEBA-210D-4F33-AE31-7621A60A02D3}"/>
                </a:ext>
              </a:extLst>
            </p:cNvPr>
            <p:cNvSpPr>
              <a:spLocks/>
            </p:cNvSpPr>
            <p:nvPr/>
          </p:nvSpPr>
          <p:spPr bwMode="auto">
            <a:xfrm>
              <a:off x="349560" y="6035073"/>
              <a:ext cx="2152099" cy="15048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77" y="957"/>
                  </a:moveTo>
                  <a:lnTo>
                    <a:pt x="697" y="1351"/>
                  </a:lnTo>
                  <a:lnTo>
                    <a:pt x="474" y="1789"/>
                  </a:lnTo>
                  <a:lnTo>
                    <a:pt x="543" y="2909"/>
                  </a:lnTo>
                  <a:lnTo>
                    <a:pt x="453" y="3816"/>
                  </a:lnTo>
                  <a:lnTo>
                    <a:pt x="0" y="5205"/>
                  </a:lnTo>
                  <a:lnTo>
                    <a:pt x="574" y="6552"/>
                  </a:lnTo>
                  <a:lnTo>
                    <a:pt x="686" y="7052"/>
                  </a:lnTo>
                  <a:lnTo>
                    <a:pt x="503" y="7551"/>
                  </a:lnTo>
                  <a:lnTo>
                    <a:pt x="105" y="8554"/>
                  </a:lnTo>
                  <a:lnTo>
                    <a:pt x="329" y="8986"/>
                  </a:lnTo>
                  <a:lnTo>
                    <a:pt x="259" y="9545"/>
                  </a:lnTo>
                  <a:lnTo>
                    <a:pt x="76" y="9845"/>
                  </a:lnTo>
                  <a:lnTo>
                    <a:pt x="108" y="11127"/>
                  </a:lnTo>
                  <a:lnTo>
                    <a:pt x="186" y="14448"/>
                  </a:lnTo>
                  <a:lnTo>
                    <a:pt x="1557" y="17114"/>
                  </a:lnTo>
                  <a:lnTo>
                    <a:pt x="1571" y="17730"/>
                  </a:lnTo>
                  <a:lnTo>
                    <a:pt x="1424" y="18245"/>
                  </a:lnTo>
                  <a:lnTo>
                    <a:pt x="1436" y="18952"/>
                  </a:lnTo>
                  <a:lnTo>
                    <a:pt x="1163" y="19395"/>
                  </a:lnTo>
                  <a:lnTo>
                    <a:pt x="739" y="19986"/>
                  </a:lnTo>
                  <a:lnTo>
                    <a:pt x="860" y="21307"/>
                  </a:lnTo>
                  <a:lnTo>
                    <a:pt x="11437" y="21600"/>
                  </a:lnTo>
                  <a:lnTo>
                    <a:pt x="11833" y="21033"/>
                  </a:lnTo>
                  <a:lnTo>
                    <a:pt x="12179" y="20205"/>
                  </a:lnTo>
                  <a:lnTo>
                    <a:pt x="12131" y="19533"/>
                  </a:lnTo>
                  <a:lnTo>
                    <a:pt x="12664" y="19183"/>
                  </a:lnTo>
                  <a:lnTo>
                    <a:pt x="12878" y="18545"/>
                  </a:lnTo>
                  <a:lnTo>
                    <a:pt x="13192" y="17971"/>
                  </a:lnTo>
                  <a:lnTo>
                    <a:pt x="13559" y="17611"/>
                  </a:lnTo>
                  <a:lnTo>
                    <a:pt x="14116" y="17517"/>
                  </a:lnTo>
                  <a:lnTo>
                    <a:pt x="14453" y="17467"/>
                  </a:lnTo>
                  <a:lnTo>
                    <a:pt x="14288" y="16830"/>
                  </a:lnTo>
                  <a:lnTo>
                    <a:pt x="14616" y="16439"/>
                  </a:lnTo>
                  <a:lnTo>
                    <a:pt x="15011" y="16598"/>
                  </a:lnTo>
                  <a:lnTo>
                    <a:pt x="15469" y="16862"/>
                  </a:lnTo>
                  <a:lnTo>
                    <a:pt x="16029" y="16967"/>
                  </a:lnTo>
                  <a:lnTo>
                    <a:pt x="16082" y="16537"/>
                  </a:lnTo>
                  <a:lnTo>
                    <a:pt x="16483" y="16820"/>
                  </a:lnTo>
                  <a:lnTo>
                    <a:pt x="16733" y="16407"/>
                  </a:lnTo>
                  <a:lnTo>
                    <a:pt x="16683" y="15918"/>
                  </a:lnTo>
                  <a:lnTo>
                    <a:pt x="16309" y="15655"/>
                  </a:lnTo>
                  <a:lnTo>
                    <a:pt x="16406" y="15154"/>
                  </a:lnTo>
                  <a:lnTo>
                    <a:pt x="16757" y="14526"/>
                  </a:lnTo>
                  <a:lnTo>
                    <a:pt x="17076" y="14238"/>
                  </a:lnTo>
                  <a:lnTo>
                    <a:pt x="17404" y="14021"/>
                  </a:lnTo>
                  <a:lnTo>
                    <a:pt x="17528" y="13612"/>
                  </a:lnTo>
                  <a:lnTo>
                    <a:pt x="17622" y="13016"/>
                  </a:lnTo>
                  <a:lnTo>
                    <a:pt x="17369" y="12048"/>
                  </a:lnTo>
                  <a:lnTo>
                    <a:pt x="17701" y="11442"/>
                  </a:lnTo>
                  <a:lnTo>
                    <a:pt x="17517" y="10627"/>
                  </a:lnTo>
                  <a:lnTo>
                    <a:pt x="17312" y="9811"/>
                  </a:lnTo>
                  <a:lnTo>
                    <a:pt x="17544" y="9254"/>
                  </a:lnTo>
                  <a:lnTo>
                    <a:pt x="17899" y="8741"/>
                  </a:lnTo>
                  <a:lnTo>
                    <a:pt x="18151" y="7710"/>
                  </a:lnTo>
                  <a:lnTo>
                    <a:pt x="18373" y="7188"/>
                  </a:lnTo>
                  <a:lnTo>
                    <a:pt x="19051" y="6839"/>
                  </a:lnTo>
                  <a:lnTo>
                    <a:pt x="19560" y="6632"/>
                  </a:lnTo>
                  <a:lnTo>
                    <a:pt x="19765" y="6077"/>
                  </a:lnTo>
                  <a:lnTo>
                    <a:pt x="19575" y="5748"/>
                  </a:lnTo>
                  <a:lnTo>
                    <a:pt x="19131" y="5995"/>
                  </a:lnTo>
                  <a:lnTo>
                    <a:pt x="18804" y="5551"/>
                  </a:lnTo>
                  <a:lnTo>
                    <a:pt x="18480" y="5194"/>
                  </a:lnTo>
                  <a:lnTo>
                    <a:pt x="17871" y="5342"/>
                  </a:lnTo>
                  <a:lnTo>
                    <a:pt x="18064" y="4756"/>
                  </a:lnTo>
                  <a:lnTo>
                    <a:pt x="18379" y="4350"/>
                  </a:lnTo>
                  <a:lnTo>
                    <a:pt x="18753" y="4102"/>
                  </a:lnTo>
                  <a:lnTo>
                    <a:pt x="19092" y="3934"/>
                  </a:lnTo>
                  <a:lnTo>
                    <a:pt x="19553" y="4048"/>
                  </a:lnTo>
                  <a:lnTo>
                    <a:pt x="19792" y="4424"/>
                  </a:lnTo>
                  <a:lnTo>
                    <a:pt x="19742" y="5047"/>
                  </a:lnTo>
                  <a:lnTo>
                    <a:pt x="20046" y="5560"/>
                  </a:lnTo>
                  <a:lnTo>
                    <a:pt x="20569" y="5503"/>
                  </a:lnTo>
                  <a:lnTo>
                    <a:pt x="20927" y="5249"/>
                  </a:lnTo>
                  <a:lnTo>
                    <a:pt x="21354" y="4698"/>
                  </a:lnTo>
                  <a:lnTo>
                    <a:pt x="21497" y="4088"/>
                  </a:lnTo>
                  <a:lnTo>
                    <a:pt x="21600" y="3312"/>
                  </a:lnTo>
                  <a:lnTo>
                    <a:pt x="21323" y="2324"/>
                  </a:lnTo>
                  <a:lnTo>
                    <a:pt x="21129" y="1871"/>
                  </a:lnTo>
                  <a:lnTo>
                    <a:pt x="20310" y="1786"/>
                  </a:lnTo>
                  <a:lnTo>
                    <a:pt x="19661" y="2270"/>
                  </a:lnTo>
                  <a:lnTo>
                    <a:pt x="20430" y="2408"/>
                  </a:lnTo>
                  <a:lnTo>
                    <a:pt x="20318" y="3013"/>
                  </a:lnTo>
                  <a:lnTo>
                    <a:pt x="19885" y="3195"/>
                  </a:lnTo>
                  <a:lnTo>
                    <a:pt x="19346" y="3073"/>
                  </a:lnTo>
                  <a:lnTo>
                    <a:pt x="19011" y="2976"/>
                  </a:lnTo>
                  <a:lnTo>
                    <a:pt x="19168" y="2399"/>
                  </a:lnTo>
                  <a:lnTo>
                    <a:pt x="19337" y="1978"/>
                  </a:lnTo>
                  <a:lnTo>
                    <a:pt x="18830" y="2162"/>
                  </a:lnTo>
                  <a:lnTo>
                    <a:pt x="18197" y="2021"/>
                  </a:lnTo>
                  <a:lnTo>
                    <a:pt x="17868" y="1263"/>
                  </a:lnTo>
                  <a:lnTo>
                    <a:pt x="17782" y="889"/>
                  </a:lnTo>
                  <a:lnTo>
                    <a:pt x="18068" y="0"/>
                  </a:lnTo>
                  <a:lnTo>
                    <a:pt x="10041" y="411"/>
                  </a:lnTo>
                  <a:lnTo>
                    <a:pt x="777" y="957"/>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0" name="AutoShape 36">
              <a:extLst>
                <a:ext uri="{FF2B5EF4-FFF2-40B4-BE49-F238E27FC236}">
                  <a16:creationId xmlns:a16="http://schemas.microsoft.com/office/drawing/2014/main" id="{95437459-EE1C-4FFA-B209-296AED93101B}"/>
                </a:ext>
              </a:extLst>
            </p:cNvPr>
            <p:cNvSpPr>
              <a:spLocks/>
            </p:cNvSpPr>
            <p:nvPr/>
          </p:nvSpPr>
          <p:spPr bwMode="auto">
            <a:xfrm>
              <a:off x="0" y="7510010"/>
              <a:ext cx="1996024" cy="24809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719" y="16914"/>
                  </a:moveTo>
                  <a:lnTo>
                    <a:pt x="11780" y="16192"/>
                  </a:lnTo>
                  <a:lnTo>
                    <a:pt x="11867" y="15712"/>
                  </a:lnTo>
                  <a:lnTo>
                    <a:pt x="12307" y="15134"/>
                  </a:lnTo>
                  <a:lnTo>
                    <a:pt x="12791" y="14816"/>
                  </a:lnTo>
                  <a:lnTo>
                    <a:pt x="13654" y="14517"/>
                  </a:lnTo>
                  <a:lnTo>
                    <a:pt x="14200" y="14258"/>
                  </a:lnTo>
                  <a:lnTo>
                    <a:pt x="13870" y="14065"/>
                  </a:lnTo>
                  <a:lnTo>
                    <a:pt x="13417" y="13935"/>
                  </a:lnTo>
                  <a:lnTo>
                    <a:pt x="13345" y="13515"/>
                  </a:lnTo>
                  <a:lnTo>
                    <a:pt x="13130" y="13029"/>
                  </a:lnTo>
                  <a:lnTo>
                    <a:pt x="13617" y="13232"/>
                  </a:lnTo>
                  <a:lnTo>
                    <a:pt x="13924" y="13596"/>
                  </a:lnTo>
                  <a:lnTo>
                    <a:pt x="14217" y="13958"/>
                  </a:lnTo>
                  <a:lnTo>
                    <a:pt x="14615" y="13974"/>
                  </a:lnTo>
                  <a:lnTo>
                    <a:pt x="15150" y="13743"/>
                  </a:lnTo>
                  <a:lnTo>
                    <a:pt x="15505" y="13520"/>
                  </a:lnTo>
                  <a:lnTo>
                    <a:pt x="15646" y="13096"/>
                  </a:lnTo>
                  <a:lnTo>
                    <a:pt x="15901" y="12506"/>
                  </a:lnTo>
                  <a:lnTo>
                    <a:pt x="15954" y="12002"/>
                  </a:lnTo>
                  <a:lnTo>
                    <a:pt x="16219" y="11471"/>
                  </a:lnTo>
                  <a:lnTo>
                    <a:pt x="16082" y="11185"/>
                  </a:lnTo>
                  <a:lnTo>
                    <a:pt x="15819" y="11343"/>
                  </a:lnTo>
                  <a:cubicBezTo>
                    <a:pt x="15781" y="11404"/>
                    <a:pt x="15744" y="11465"/>
                    <a:pt x="15706" y="11527"/>
                  </a:cubicBezTo>
                  <a:cubicBezTo>
                    <a:pt x="15669" y="11588"/>
                    <a:pt x="15631" y="11649"/>
                    <a:pt x="15593" y="11710"/>
                  </a:cubicBezTo>
                  <a:lnTo>
                    <a:pt x="15618" y="11080"/>
                  </a:lnTo>
                  <a:lnTo>
                    <a:pt x="16278" y="10901"/>
                  </a:lnTo>
                  <a:lnTo>
                    <a:pt x="16132" y="10452"/>
                  </a:lnTo>
                  <a:lnTo>
                    <a:pt x="16331" y="10028"/>
                  </a:lnTo>
                  <a:lnTo>
                    <a:pt x="16827" y="9682"/>
                  </a:lnTo>
                  <a:lnTo>
                    <a:pt x="18111" y="8871"/>
                  </a:lnTo>
                  <a:lnTo>
                    <a:pt x="19060" y="8275"/>
                  </a:lnTo>
                  <a:lnTo>
                    <a:pt x="19497" y="8245"/>
                  </a:lnTo>
                  <a:lnTo>
                    <a:pt x="19656" y="7853"/>
                  </a:lnTo>
                  <a:lnTo>
                    <a:pt x="20047" y="7614"/>
                  </a:lnTo>
                  <a:lnTo>
                    <a:pt x="20436" y="7277"/>
                  </a:lnTo>
                  <a:lnTo>
                    <a:pt x="21056" y="7324"/>
                  </a:lnTo>
                  <a:lnTo>
                    <a:pt x="20886" y="6983"/>
                  </a:lnTo>
                  <a:lnTo>
                    <a:pt x="20937" y="6623"/>
                  </a:lnTo>
                  <a:lnTo>
                    <a:pt x="21372" y="6767"/>
                  </a:lnTo>
                  <a:lnTo>
                    <a:pt x="21465" y="6460"/>
                  </a:lnTo>
                  <a:lnTo>
                    <a:pt x="21033" y="6243"/>
                  </a:lnTo>
                  <a:lnTo>
                    <a:pt x="20904" y="5889"/>
                  </a:lnTo>
                  <a:lnTo>
                    <a:pt x="21331" y="5496"/>
                  </a:lnTo>
                  <a:lnTo>
                    <a:pt x="21572" y="4971"/>
                  </a:lnTo>
                  <a:lnTo>
                    <a:pt x="21600" y="4661"/>
                  </a:lnTo>
                  <a:lnTo>
                    <a:pt x="21353" y="4226"/>
                  </a:lnTo>
                  <a:lnTo>
                    <a:pt x="21188" y="3951"/>
                  </a:lnTo>
                  <a:lnTo>
                    <a:pt x="20729" y="3762"/>
                  </a:lnTo>
                  <a:lnTo>
                    <a:pt x="20207" y="3925"/>
                  </a:lnTo>
                  <a:lnTo>
                    <a:pt x="19725" y="3929"/>
                  </a:lnTo>
                  <a:lnTo>
                    <a:pt x="19215" y="3895"/>
                  </a:lnTo>
                  <a:lnTo>
                    <a:pt x="18474" y="3615"/>
                  </a:lnTo>
                  <a:lnTo>
                    <a:pt x="18044" y="3379"/>
                  </a:lnTo>
                  <a:lnTo>
                    <a:pt x="17761" y="2772"/>
                  </a:lnTo>
                  <a:lnTo>
                    <a:pt x="17327" y="2564"/>
                  </a:lnTo>
                  <a:lnTo>
                    <a:pt x="16568" y="1970"/>
                  </a:lnTo>
                  <a:lnTo>
                    <a:pt x="16268" y="1443"/>
                  </a:lnTo>
                  <a:lnTo>
                    <a:pt x="15990" y="1222"/>
                  </a:lnTo>
                  <a:lnTo>
                    <a:pt x="16178" y="200"/>
                  </a:lnTo>
                  <a:lnTo>
                    <a:pt x="4702" y="0"/>
                  </a:lnTo>
                  <a:lnTo>
                    <a:pt x="4398" y="511"/>
                  </a:lnTo>
                  <a:lnTo>
                    <a:pt x="4316" y="1119"/>
                  </a:lnTo>
                  <a:lnTo>
                    <a:pt x="4280" y="1706"/>
                  </a:lnTo>
                  <a:lnTo>
                    <a:pt x="4432" y="2203"/>
                  </a:lnTo>
                  <a:lnTo>
                    <a:pt x="4410" y="2755"/>
                  </a:lnTo>
                  <a:lnTo>
                    <a:pt x="4136" y="3098"/>
                  </a:lnTo>
                  <a:lnTo>
                    <a:pt x="3902" y="3567"/>
                  </a:lnTo>
                  <a:lnTo>
                    <a:pt x="4123" y="3976"/>
                  </a:lnTo>
                  <a:lnTo>
                    <a:pt x="3943" y="4425"/>
                  </a:lnTo>
                  <a:lnTo>
                    <a:pt x="3513" y="4896"/>
                  </a:lnTo>
                  <a:lnTo>
                    <a:pt x="3005" y="5278"/>
                  </a:lnTo>
                  <a:lnTo>
                    <a:pt x="2437" y="5678"/>
                  </a:lnTo>
                  <a:lnTo>
                    <a:pt x="2094" y="6139"/>
                  </a:lnTo>
                  <a:lnTo>
                    <a:pt x="1968" y="6638"/>
                  </a:lnTo>
                  <a:lnTo>
                    <a:pt x="2163" y="7231"/>
                  </a:lnTo>
                  <a:lnTo>
                    <a:pt x="2343" y="8079"/>
                  </a:lnTo>
                  <a:lnTo>
                    <a:pt x="2487" y="8520"/>
                  </a:lnTo>
                  <a:lnTo>
                    <a:pt x="2390" y="8968"/>
                  </a:lnTo>
                  <a:lnTo>
                    <a:pt x="727" y="12195"/>
                  </a:lnTo>
                  <a:lnTo>
                    <a:pt x="0" y="13590"/>
                  </a:lnTo>
                  <a:lnTo>
                    <a:pt x="1027" y="16111"/>
                  </a:lnTo>
                  <a:lnTo>
                    <a:pt x="2549" y="15562"/>
                  </a:lnTo>
                  <a:lnTo>
                    <a:pt x="3078" y="15818"/>
                  </a:lnTo>
                  <a:lnTo>
                    <a:pt x="3428" y="16641"/>
                  </a:lnTo>
                  <a:lnTo>
                    <a:pt x="3775" y="17540"/>
                  </a:lnTo>
                  <a:lnTo>
                    <a:pt x="3805" y="18056"/>
                  </a:lnTo>
                  <a:lnTo>
                    <a:pt x="3655" y="18747"/>
                  </a:lnTo>
                  <a:lnTo>
                    <a:pt x="3198" y="19229"/>
                  </a:lnTo>
                  <a:lnTo>
                    <a:pt x="3894" y="19530"/>
                  </a:lnTo>
                  <a:lnTo>
                    <a:pt x="4136" y="20350"/>
                  </a:lnTo>
                  <a:lnTo>
                    <a:pt x="6287" y="20533"/>
                  </a:lnTo>
                  <a:lnTo>
                    <a:pt x="9638" y="20678"/>
                  </a:lnTo>
                  <a:lnTo>
                    <a:pt x="11630" y="20764"/>
                  </a:lnTo>
                  <a:lnTo>
                    <a:pt x="13833" y="21600"/>
                  </a:lnTo>
                  <a:lnTo>
                    <a:pt x="13090" y="20750"/>
                  </a:lnTo>
                  <a:lnTo>
                    <a:pt x="12323" y="19742"/>
                  </a:lnTo>
                  <a:lnTo>
                    <a:pt x="11964" y="19456"/>
                  </a:lnTo>
                  <a:lnTo>
                    <a:pt x="11391" y="19337"/>
                  </a:lnTo>
                  <a:lnTo>
                    <a:pt x="12303" y="19261"/>
                  </a:lnTo>
                  <a:lnTo>
                    <a:pt x="12285" y="18994"/>
                  </a:lnTo>
                  <a:lnTo>
                    <a:pt x="12012" y="18465"/>
                  </a:lnTo>
                  <a:lnTo>
                    <a:pt x="11918" y="17774"/>
                  </a:lnTo>
                  <a:lnTo>
                    <a:pt x="11819" y="17271"/>
                  </a:lnTo>
                  <a:lnTo>
                    <a:pt x="11719" y="1691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1" name="AutoShape 37">
              <a:extLst>
                <a:ext uri="{FF2B5EF4-FFF2-40B4-BE49-F238E27FC236}">
                  <a16:creationId xmlns:a16="http://schemas.microsoft.com/office/drawing/2014/main" id="{E33CC541-4D5B-4504-B01A-6A35627490AD}"/>
                </a:ext>
              </a:extLst>
            </p:cNvPr>
            <p:cNvSpPr>
              <a:spLocks/>
            </p:cNvSpPr>
            <p:nvPr/>
          </p:nvSpPr>
          <p:spPr bwMode="auto">
            <a:xfrm>
              <a:off x="1224215" y="10158508"/>
              <a:ext cx="900070" cy="1063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3427" y="19054"/>
                  </a:lnTo>
                  <a:lnTo>
                    <a:pt x="5621" y="19704"/>
                  </a:lnTo>
                  <a:lnTo>
                    <a:pt x="7384" y="19574"/>
                  </a:lnTo>
                  <a:lnTo>
                    <a:pt x="9261" y="19738"/>
                  </a:lnTo>
                  <a:lnTo>
                    <a:pt x="10856" y="20074"/>
                  </a:lnTo>
                  <a:lnTo>
                    <a:pt x="12062" y="20421"/>
                  </a:lnTo>
                  <a:lnTo>
                    <a:pt x="12543" y="21582"/>
                  </a:lnTo>
                  <a:lnTo>
                    <a:pt x="13893" y="21600"/>
                  </a:lnTo>
                  <a:lnTo>
                    <a:pt x="15878" y="21381"/>
                  </a:lnTo>
                  <a:lnTo>
                    <a:pt x="14775" y="20711"/>
                  </a:lnTo>
                  <a:lnTo>
                    <a:pt x="16626" y="20811"/>
                  </a:lnTo>
                  <a:lnTo>
                    <a:pt x="17204" y="20287"/>
                  </a:lnTo>
                  <a:lnTo>
                    <a:pt x="17559" y="19693"/>
                  </a:lnTo>
                  <a:lnTo>
                    <a:pt x="18352" y="20501"/>
                  </a:lnTo>
                  <a:lnTo>
                    <a:pt x="19425" y="20913"/>
                  </a:lnTo>
                  <a:lnTo>
                    <a:pt x="20164" y="20141"/>
                  </a:lnTo>
                  <a:lnTo>
                    <a:pt x="21168" y="19374"/>
                  </a:lnTo>
                  <a:lnTo>
                    <a:pt x="21600" y="18676"/>
                  </a:lnTo>
                  <a:lnTo>
                    <a:pt x="21415" y="17972"/>
                  </a:lnTo>
                  <a:lnTo>
                    <a:pt x="20190" y="17896"/>
                  </a:lnTo>
                  <a:lnTo>
                    <a:pt x="18768" y="18137"/>
                  </a:lnTo>
                  <a:lnTo>
                    <a:pt x="17951" y="17959"/>
                  </a:lnTo>
                  <a:lnTo>
                    <a:pt x="15893" y="16986"/>
                  </a:lnTo>
                  <a:lnTo>
                    <a:pt x="14132" y="16416"/>
                  </a:lnTo>
                  <a:lnTo>
                    <a:pt x="12699" y="15519"/>
                  </a:lnTo>
                  <a:lnTo>
                    <a:pt x="12324" y="14877"/>
                  </a:lnTo>
                  <a:lnTo>
                    <a:pt x="11530" y="14186"/>
                  </a:lnTo>
                  <a:lnTo>
                    <a:pt x="10267" y="13718"/>
                  </a:lnTo>
                  <a:lnTo>
                    <a:pt x="9272" y="13040"/>
                  </a:lnTo>
                  <a:lnTo>
                    <a:pt x="8447" y="12099"/>
                  </a:lnTo>
                  <a:lnTo>
                    <a:pt x="7680" y="11336"/>
                  </a:lnTo>
                  <a:lnTo>
                    <a:pt x="6727" y="11228"/>
                  </a:lnTo>
                  <a:lnTo>
                    <a:pt x="7048" y="10315"/>
                  </a:lnTo>
                  <a:lnTo>
                    <a:pt x="6084" y="9906"/>
                  </a:lnTo>
                  <a:lnTo>
                    <a:pt x="4404" y="9453"/>
                  </a:lnTo>
                  <a:lnTo>
                    <a:pt x="3474" y="8499"/>
                  </a:lnTo>
                  <a:lnTo>
                    <a:pt x="3201" y="7539"/>
                  </a:lnTo>
                  <a:lnTo>
                    <a:pt x="3434" y="6126"/>
                  </a:lnTo>
                  <a:lnTo>
                    <a:pt x="2310" y="5565"/>
                  </a:lnTo>
                  <a:lnTo>
                    <a:pt x="1156" y="4269"/>
                  </a:lnTo>
                  <a:lnTo>
                    <a:pt x="1366" y="3296"/>
                  </a:lnTo>
                  <a:lnTo>
                    <a:pt x="2421" y="3645"/>
                  </a:lnTo>
                  <a:lnTo>
                    <a:pt x="2760" y="4811"/>
                  </a:lnTo>
                  <a:lnTo>
                    <a:pt x="3334" y="4252"/>
                  </a:lnTo>
                  <a:lnTo>
                    <a:pt x="2029" y="2117"/>
                  </a:lnTo>
                  <a:lnTo>
                    <a:pt x="849" y="418"/>
                  </a:lnTo>
                  <a:lnTo>
                    <a:pt x="0" y="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2" name="AutoShape 38">
              <a:extLst>
                <a:ext uri="{FF2B5EF4-FFF2-40B4-BE49-F238E27FC236}">
                  <a16:creationId xmlns:a16="http://schemas.microsoft.com/office/drawing/2014/main" id="{9C56BF73-B59E-4920-968D-786511D91A78}"/>
                </a:ext>
              </a:extLst>
            </p:cNvPr>
            <p:cNvSpPr>
              <a:spLocks/>
            </p:cNvSpPr>
            <p:nvPr/>
          </p:nvSpPr>
          <p:spPr bwMode="auto">
            <a:xfrm>
              <a:off x="2235974" y="11068152"/>
              <a:ext cx="285956" cy="102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8545"/>
                  </a:moveTo>
                  <a:lnTo>
                    <a:pt x="1325" y="14944"/>
                  </a:lnTo>
                  <a:lnTo>
                    <a:pt x="493" y="21600"/>
                  </a:lnTo>
                  <a:lnTo>
                    <a:pt x="4073" y="19910"/>
                  </a:lnTo>
                  <a:lnTo>
                    <a:pt x="6024" y="12679"/>
                  </a:lnTo>
                  <a:lnTo>
                    <a:pt x="9131" y="14976"/>
                  </a:lnTo>
                  <a:lnTo>
                    <a:pt x="11494" y="13445"/>
                  </a:lnTo>
                  <a:lnTo>
                    <a:pt x="14090" y="14144"/>
                  </a:lnTo>
                  <a:lnTo>
                    <a:pt x="17025" y="9997"/>
                  </a:lnTo>
                  <a:lnTo>
                    <a:pt x="20401" y="5670"/>
                  </a:lnTo>
                  <a:lnTo>
                    <a:pt x="21600" y="0"/>
                  </a:lnTo>
                  <a:lnTo>
                    <a:pt x="18019" y="559"/>
                  </a:lnTo>
                  <a:lnTo>
                    <a:pt x="14528" y="1850"/>
                  </a:lnTo>
                  <a:lnTo>
                    <a:pt x="11745" y="3720"/>
                  </a:lnTo>
                  <a:lnTo>
                    <a:pt x="9015" y="3968"/>
                  </a:lnTo>
                  <a:lnTo>
                    <a:pt x="4870" y="5096"/>
                  </a:lnTo>
                  <a:lnTo>
                    <a:pt x="3223" y="10706"/>
                  </a:lnTo>
                  <a:lnTo>
                    <a:pt x="0" y="8545"/>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grpSp>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63" name="Group 62">
            <a:extLst>
              <a:ext uri="{FF2B5EF4-FFF2-40B4-BE49-F238E27FC236}">
                <a16:creationId xmlns:a16="http://schemas.microsoft.com/office/drawing/2014/main" id="{2DB25067-AF97-4CC7-927F-04C5CA96C80C}"/>
              </a:ext>
            </a:extLst>
          </p:cNvPr>
          <p:cNvGrpSpPr/>
          <p:nvPr/>
        </p:nvGrpSpPr>
        <p:grpSpPr>
          <a:xfrm>
            <a:off x="2833105" y="1964428"/>
            <a:ext cx="3594912" cy="1375905"/>
            <a:chOff x="2243731" y="2891162"/>
            <a:chExt cx="3594912" cy="1375905"/>
          </a:xfrm>
        </p:grpSpPr>
        <p:grpSp>
          <p:nvGrpSpPr>
            <p:cNvPr id="64" name="Group 63">
              <a:extLst>
                <a:ext uri="{FF2B5EF4-FFF2-40B4-BE49-F238E27FC236}">
                  <a16:creationId xmlns:a16="http://schemas.microsoft.com/office/drawing/2014/main" id="{603AF0B3-4815-4BC7-874B-35C474D58F9F}"/>
                </a:ext>
              </a:extLst>
            </p:cNvPr>
            <p:cNvGrpSpPr/>
            <p:nvPr/>
          </p:nvGrpSpPr>
          <p:grpSpPr>
            <a:xfrm>
              <a:off x="2243731" y="3192308"/>
              <a:ext cx="2743200" cy="508758"/>
              <a:chOff x="1066801" y="2238247"/>
              <a:chExt cx="2743200" cy="508758"/>
            </a:xfrm>
          </p:grpSpPr>
          <p:sp>
            <p:nvSpPr>
              <p:cNvPr id="72" name="Freeform: Shape 71">
                <a:extLst>
                  <a:ext uri="{FF2B5EF4-FFF2-40B4-BE49-F238E27FC236}">
                    <a16:creationId xmlns:a16="http://schemas.microsoft.com/office/drawing/2014/main" id="{4A2027F4-B755-47F3-8973-159C8CA13E4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 Box 10">
                <a:extLst>
                  <a:ext uri="{FF2B5EF4-FFF2-40B4-BE49-F238E27FC236}">
                    <a16:creationId xmlns:a16="http://schemas.microsoft.com/office/drawing/2014/main" id="{70394174-A4DB-4935-AF5F-961678C018E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5" name="Group 64">
              <a:extLst>
                <a:ext uri="{FF2B5EF4-FFF2-40B4-BE49-F238E27FC236}">
                  <a16:creationId xmlns:a16="http://schemas.microsoft.com/office/drawing/2014/main" id="{B9F2D59F-8526-4E69-9DE2-BB15D618B92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6" name="Freeform: Shape 65">
                <a:extLst>
                  <a:ext uri="{FF2B5EF4-FFF2-40B4-BE49-F238E27FC236}">
                    <a16:creationId xmlns:a16="http://schemas.microsoft.com/office/drawing/2014/main" id="{84902F67-C496-4845-BABC-4E51B89EC5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AA355A78-B5BF-4530-8F33-72CAB17D565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aphic 26" descr="Hike">
                <a:extLst>
                  <a:ext uri="{FF2B5EF4-FFF2-40B4-BE49-F238E27FC236}">
                    <a16:creationId xmlns:a16="http://schemas.microsoft.com/office/drawing/2014/main" id="{9C23799C-B3FF-4E5B-B447-A4CCF26BA1EF}"/>
                  </a:ext>
                </a:extLst>
              </p:cNvPr>
              <p:cNvGrpSpPr>
                <a:grpSpLocks noChangeAspect="1"/>
              </p:cNvGrpSpPr>
              <p:nvPr/>
            </p:nvGrpSpPr>
            <p:grpSpPr>
              <a:xfrm>
                <a:off x="3835579" y="2208930"/>
                <a:ext cx="548640" cy="548640"/>
                <a:chOff x="5638800" y="2971800"/>
                <a:chExt cx="914400" cy="914400"/>
              </a:xfrm>
              <a:solidFill>
                <a:srgbClr val="4D4D4D"/>
              </a:solidFill>
            </p:grpSpPr>
            <p:sp>
              <p:nvSpPr>
                <p:cNvPr id="69" name="Freeform: Shape 68">
                  <a:extLst>
                    <a:ext uri="{FF2B5EF4-FFF2-40B4-BE49-F238E27FC236}">
                      <a16:creationId xmlns:a16="http://schemas.microsoft.com/office/drawing/2014/main" id="{E9A021C3-866F-4CD0-956D-2B138AA64C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58CB1BEB-C537-41F1-A4F7-AC1DD9B9E2F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A6F44675-217C-4E09-9FEA-F35C538A3F9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4" name="TextBox 73">
            <a:extLst>
              <a:ext uri="{FF2B5EF4-FFF2-40B4-BE49-F238E27FC236}">
                <a16:creationId xmlns:a16="http://schemas.microsoft.com/office/drawing/2014/main" id="{4FC12EE8-E12A-4B90-8E43-B55B4A4A4725}"/>
              </a:ext>
            </a:extLst>
          </p:cNvPr>
          <p:cNvSpPr txBox="1"/>
          <p:nvPr/>
        </p:nvSpPr>
        <p:spPr>
          <a:xfrm>
            <a:off x="8662851" y="2180172"/>
            <a:ext cx="3199649"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5" name="TextBox 74">
            <a:extLst>
              <a:ext uri="{FF2B5EF4-FFF2-40B4-BE49-F238E27FC236}">
                <a16:creationId xmlns:a16="http://schemas.microsoft.com/office/drawing/2014/main" id="{B86F7860-0FCA-4EFE-B06C-F5D6EF1A1103}"/>
              </a:ext>
            </a:extLst>
          </p:cNvPr>
          <p:cNvSpPr txBox="1"/>
          <p:nvPr/>
        </p:nvSpPr>
        <p:spPr>
          <a:xfrm>
            <a:off x="835168" y="2914618"/>
            <a:ext cx="4002979" cy="1138773"/>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EA0D5819-9CF7-4C47-818A-EC16A8F70747}"/>
              </a:ext>
            </a:extLst>
          </p:cNvPr>
          <p:cNvGrpSpPr/>
          <p:nvPr/>
        </p:nvGrpSpPr>
        <p:grpSpPr>
          <a:xfrm>
            <a:off x="7238192" y="1141447"/>
            <a:ext cx="3509383" cy="1375905"/>
            <a:chOff x="6025615" y="1230029"/>
            <a:chExt cx="3509383" cy="1375905"/>
          </a:xfrm>
        </p:grpSpPr>
        <p:grpSp>
          <p:nvGrpSpPr>
            <p:cNvPr id="77" name="Group 76">
              <a:extLst>
                <a:ext uri="{FF2B5EF4-FFF2-40B4-BE49-F238E27FC236}">
                  <a16:creationId xmlns:a16="http://schemas.microsoft.com/office/drawing/2014/main" id="{F95260E6-EE17-4320-BFC2-EDC6F3BF00BB}"/>
                </a:ext>
              </a:extLst>
            </p:cNvPr>
            <p:cNvGrpSpPr/>
            <p:nvPr/>
          </p:nvGrpSpPr>
          <p:grpSpPr>
            <a:xfrm>
              <a:off x="6791798" y="1528954"/>
              <a:ext cx="2743200" cy="508758"/>
              <a:chOff x="7772400" y="675620"/>
              <a:chExt cx="2743200" cy="508758"/>
            </a:xfrm>
          </p:grpSpPr>
          <p:sp>
            <p:nvSpPr>
              <p:cNvPr id="82" name="Freeform: Shape 81">
                <a:extLst>
                  <a:ext uri="{FF2B5EF4-FFF2-40B4-BE49-F238E27FC236}">
                    <a16:creationId xmlns:a16="http://schemas.microsoft.com/office/drawing/2014/main" id="{80E84A40-749D-40E9-801F-9522F9E9AC4B}"/>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 Box 10">
                <a:extLst>
                  <a:ext uri="{FF2B5EF4-FFF2-40B4-BE49-F238E27FC236}">
                    <a16:creationId xmlns:a16="http://schemas.microsoft.com/office/drawing/2014/main" id="{A7F377BF-D4A0-42A7-8C82-340E6D9EE196}"/>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8" name="Group 77">
              <a:extLst>
                <a:ext uri="{FF2B5EF4-FFF2-40B4-BE49-F238E27FC236}">
                  <a16:creationId xmlns:a16="http://schemas.microsoft.com/office/drawing/2014/main" id="{1ADD694E-88F8-4321-B9F3-02D4DFEF8B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9" name="Freeform: Shape 78">
                <a:extLst>
                  <a:ext uri="{FF2B5EF4-FFF2-40B4-BE49-F238E27FC236}">
                    <a16:creationId xmlns:a16="http://schemas.microsoft.com/office/drawing/2014/main" id="{DDC14D2E-A637-48C9-8CAA-A4688458FB5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val 79">
                <a:extLst>
                  <a:ext uri="{FF2B5EF4-FFF2-40B4-BE49-F238E27FC236}">
                    <a16:creationId xmlns:a16="http://schemas.microsoft.com/office/drawing/2014/main" id="{1B2A4627-E229-4F97-89EA-7EA41188F1D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1" name="Graphic 80" descr="Tent">
                <a:extLst>
                  <a:ext uri="{FF2B5EF4-FFF2-40B4-BE49-F238E27FC236}">
                    <a16:creationId xmlns:a16="http://schemas.microsoft.com/office/drawing/2014/main" id="{A7B76D85-2D8A-4586-AFF0-C2C452249C8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84" name="Chart 83">
            <a:extLst>
              <a:ext uri="{FF2B5EF4-FFF2-40B4-BE49-F238E27FC236}">
                <a16:creationId xmlns:a16="http://schemas.microsoft.com/office/drawing/2014/main" id="{45A37B78-5951-42C3-B208-CAA0C7F9E05F}"/>
              </a:ext>
            </a:extLst>
          </p:cNvPr>
          <p:cNvGraphicFramePr>
            <a:graphicFrameLocks noChangeAspect="1"/>
          </p:cNvGraphicFramePr>
          <p:nvPr>
            <p:extLst/>
          </p:nvPr>
        </p:nvGraphicFramePr>
        <p:xfrm>
          <a:off x="7038875" y="910982"/>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5" name="Chart 84">
            <a:extLst>
              <a:ext uri="{FF2B5EF4-FFF2-40B4-BE49-F238E27FC236}">
                <a16:creationId xmlns:a16="http://schemas.microsoft.com/office/drawing/2014/main" id="{8CD2C2B0-DC32-4855-BB4D-7C414AE3BC7C}"/>
              </a:ext>
            </a:extLst>
          </p:cNvPr>
          <p:cNvGraphicFramePr>
            <a:graphicFrameLocks noChangeAspect="1"/>
          </p:cNvGraphicFramePr>
          <p:nvPr>
            <p:extLst/>
          </p:nvPr>
        </p:nvGraphicFramePr>
        <p:xfrm>
          <a:off x="5149988" y="1741268"/>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86" name="Group 85">
            <a:extLst>
              <a:ext uri="{FF2B5EF4-FFF2-40B4-BE49-F238E27FC236}">
                <a16:creationId xmlns:a16="http://schemas.microsoft.com/office/drawing/2014/main" id="{1B5E726E-9901-41E7-A01B-3021C3788027}"/>
              </a:ext>
            </a:extLst>
          </p:cNvPr>
          <p:cNvGrpSpPr/>
          <p:nvPr/>
        </p:nvGrpSpPr>
        <p:grpSpPr>
          <a:xfrm>
            <a:off x="2845643" y="4446926"/>
            <a:ext cx="3594912" cy="1375905"/>
            <a:chOff x="2243731" y="2891162"/>
            <a:chExt cx="3594912" cy="1375905"/>
          </a:xfrm>
        </p:grpSpPr>
        <p:grpSp>
          <p:nvGrpSpPr>
            <p:cNvPr id="87" name="Group 86">
              <a:extLst>
                <a:ext uri="{FF2B5EF4-FFF2-40B4-BE49-F238E27FC236}">
                  <a16:creationId xmlns:a16="http://schemas.microsoft.com/office/drawing/2014/main" id="{58448C78-19E8-4795-A4C9-CC7F4F3A4281}"/>
                </a:ext>
              </a:extLst>
            </p:cNvPr>
            <p:cNvGrpSpPr/>
            <p:nvPr/>
          </p:nvGrpSpPr>
          <p:grpSpPr>
            <a:xfrm>
              <a:off x="2243731" y="3192308"/>
              <a:ext cx="2743200" cy="508758"/>
              <a:chOff x="1066801" y="2238247"/>
              <a:chExt cx="2743200" cy="508758"/>
            </a:xfrm>
          </p:grpSpPr>
          <p:sp>
            <p:nvSpPr>
              <p:cNvPr id="95" name="Freeform: Shape 94">
                <a:extLst>
                  <a:ext uri="{FF2B5EF4-FFF2-40B4-BE49-F238E27FC236}">
                    <a16:creationId xmlns:a16="http://schemas.microsoft.com/office/drawing/2014/main" id="{41E0F728-033D-44B0-84CD-58E686242C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Text Box 10">
                <a:extLst>
                  <a:ext uri="{FF2B5EF4-FFF2-40B4-BE49-F238E27FC236}">
                    <a16:creationId xmlns:a16="http://schemas.microsoft.com/office/drawing/2014/main" id="{A4BDCF72-4030-40C6-B420-7D02E99796B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8" name="Group 87">
              <a:extLst>
                <a:ext uri="{FF2B5EF4-FFF2-40B4-BE49-F238E27FC236}">
                  <a16:creationId xmlns:a16="http://schemas.microsoft.com/office/drawing/2014/main" id="{CDE559F1-DFAB-43C7-A658-BBFA21120BD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9" name="Freeform: Shape 88">
                <a:extLst>
                  <a:ext uri="{FF2B5EF4-FFF2-40B4-BE49-F238E27FC236}">
                    <a16:creationId xmlns:a16="http://schemas.microsoft.com/office/drawing/2014/main" id="{2F236017-34E1-486A-BE81-F9B854E301E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F59749A5-38A4-43B2-B50C-DFBC904A6A1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1" name="Graphic 26" descr="Hike">
                <a:extLst>
                  <a:ext uri="{FF2B5EF4-FFF2-40B4-BE49-F238E27FC236}">
                    <a16:creationId xmlns:a16="http://schemas.microsoft.com/office/drawing/2014/main" id="{E60ADC3F-89FA-4702-914F-DDF17258F07C}"/>
                  </a:ext>
                </a:extLst>
              </p:cNvPr>
              <p:cNvGrpSpPr>
                <a:grpSpLocks noChangeAspect="1"/>
              </p:cNvGrpSpPr>
              <p:nvPr/>
            </p:nvGrpSpPr>
            <p:grpSpPr>
              <a:xfrm>
                <a:off x="3835579" y="2208930"/>
                <a:ext cx="548640" cy="548640"/>
                <a:chOff x="5638800" y="2971800"/>
                <a:chExt cx="914400" cy="914400"/>
              </a:xfrm>
              <a:solidFill>
                <a:srgbClr val="4D4D4D"/>
              </a:solidFill>
            </p:grpSpPr>
            <p:sp>
              <p:nvSpPr>
                <p:cNvPr id="92" name="Freeform: Shape 91">
                  <a:extLst>
                    <a:ext uri="{FF2B5EF4-FFF2-40B4-BE49-F238E27FC236}">
                      <a16:creationId xmlns:a16="http://schemas.microsoft.com/office/drawing/2014/main" id="{92AA3965-818E-40BA-8D1D-1008FD0FFC54}"/>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B8F4A267-B47C-4978-BA9D-21A956482CA2}"/>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298D55E7-E45B-4F1A-89B2-78540C4C0FA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97" name="TextBox 96">
            <a:extLst>
              <a:ext uri="{FF2B5EF4-FFF2-40B4-BE49-F238E27FC236}">
                <a16:creationId xmlns:a16="http://schemas.microsoft.com/office/drawing/2014/main" id="{8182E476-AF63-4449-A3CE-A2C0BEEA6BCB}"/>
              </a:ext>
            </a:extLst>
          </p:cNvPr>
          <p:cNvSpPr txBox="1"/>
          <p:nvPr/>
        </p:nvSpPr>
        <p:spPr>
          <a:xfrm>
            <a:off x="344036" y="5507778"/>
            <a:ext cx="4981183"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98" name="Chart 97">
            <a:extLst>
              <a:ext uri="{FF2B5EF4-FFF2-40B4-BE49-F238E27FC236}">
                <a16:creationId xmlns:a16="http://schemas.microsoft.com/office/drawing/2014/main" id="{492F6692-112B-4904-856C-9B14DA481C6D}"/>
              </a:ext>
            </a:extLst>
          </p:cNvPr>
          <p:cNvGraphicFramePr>
            <a:graphicFrameLocks noChangeAspect="1"/>
          </p:cNvGraphicFramePr>
          <p:nvPr>
            <p:extLst/>
          </p:nvPr>
        </p:nvGraphicFramePr>
        <p:xfrm>
          <a:off x="5165736" y="421789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296851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49"/>
                                        </p:tgtEl>
                                        <p:attrNameLst>
                                          <p:attrName>style.visibility</p:attrName>
                                        </p:attrNameLst>
                                      </p:cBhvr>
                                      <p:to>
                                        <p:strVal val="visible"/>
                                      </p:to>
                                    </p:set>
                                    <p:animEffect transition="in" filter="fade">
                                      <p:cBhvr>
                                        <p:cTn id="11" dur="1000"/>
                                        <p:tgtEl>
                                          <p:spTgt spid="149"/>
                                        </p:tgtEl>
                                      </p:cBhvr>
                                    </p:animEffect>
                                    <p:anim calcmode="lin" valueType="num">
                                      <p:cBhvr>
                                        <p:cTn id="12" dur="1000" fill="hold"/>
                                        <p:tgtEl>
                                          <p:spTgt spid="149"/>
                                        </p:tgtEl>
                                        <p:attrNameLst>
                                          <p:attrName>ppt_x</p:attrName>
                                        </p:attrNameLst>
                                      </p:cBhvr>
                                      <p:tavLst>
                                        <p:tav tm="0">
                                          <p:val>
                                            <p:strVal val="#ppt_x"/>
                                          </p:val>
                                        </p:tav>
                                        <p:tav tm="100000">
                                          <p:val>
                                            <p:strVal val="#ppt_x"/>
                                          </p:val>
                                        </p:tav>
                                      </p:tavLst>
                                    </p:anim>
                                    <p:anim calcmode="lin" valueType="num">
                                      <p:cBhvr>
                                        <p:cTn id="13" dur="1000" fill="hold"/>
                                        <p:tgtEl>
                                          <p:spTgt spid="149"/>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63"/>
                                        </p:tgtEl>
                                        <p:attrNameLst>
                                          <p:attrName>style.visibility</p:attrName>
                                        </p:attrNameLst>
                                      </p:cBhvr>
                                      <p:to>
                                        <p:strVal val="visible"/>
                                      </p:to>
                                    </p:set>
                                    <p:anim calcmode="lin" valueType="num">
                                      <p:cBhvr additive="base">
                                        <p:cTn id="17" dur="500" fill="hold"/>
                                        <p:tgtEl>
                                          <p:spTgt spid="63"/>
                                        </p:tgtEl>
                                        <p:attrNameLst>
                                          <p:attrName>ppt_x</p:attrName>
                                        </p:attrNameLst>
                                      </p:cBhvr>
                                      <p:tavLst>
                                        <p:tav tm="0">
                                          <p:val>
                                            <p:strVal val="0-#ppt_w/2"/>
                                          </p:val>
                                        </p:tav>
                                        <p:tav tm="100000">
                                          <p:val>
                                            <p:strVal val="#ppt_x"/>
                                          </p:val>
                                        </p:tav>
                                      </p:tavLst>
                                    </p:anim>
                                    <p:anim calcmode="lin" valueType="num">
                                      <p:cBhvr additive="base">
                                        <p:cTn id="18" dur="500" fill="hold"/>
                                        <p:tgtEl>
                                          <p:spTgt spid="63"/>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75"/>
                                        </p:tgtEl>
                                        <p:attrNameLst>
                                          <p:attrName>style.visibility</p:attrName>
                                        </p:attrNameLst>
                                      </p:cBhvr>
                                      <p:to>
                                        <p:strVal val="visible"/>
                                      </p:to>
                                    </p:set>
                                    <p:animEffect transition="in" filter="fade">
                                      <p:cBhvr>
                                        <p:cTn id="22" dur="1000"/>
                                        <p:tgtEl>
                                          <p:spTgt spid="75"/>
                                        </p:tgtEl>
                                      </p:cBhvr>
                                    </p:animEffect>
                                    <p:anim calcmode="lin" valueType="num">
                                      <p:cBhvr>
                                        <p:cTn id="23" dur="1000" fill="hold"/>
                                        <p:tgtEl>
                                          <p:spTgt spid="75"/>
                                        </p:tgtEl>
                                        <p:attrNameLst>
                                          <p:attrName>ppt_x</p:attrName>
                                        </p:attrNameLst>
                                      </p:cBhvr>
                                      <p:tavLst>
                                        <p:tav tm="0">
                                          <p:val>
                                            <p:strVal val="#ppt_x"/>
                                          </p:val>
                                        </p:tav>
                                        <p:tav tm="100000">
                                          <p:val>
                                            <p:strVal val="#ppt_x"/>
                                          </p:val>
                                        </p:tav>
                                      </p:tavLst>
                                    </p:anim>
                                    <p:anim calcmode="lin" valueType="num">
                                      <p:cBhvr>
                                        <p:cTn id="24" dur="1000" fill="hold"/>
                                        <p:tgtEl>
                                          <p:spTgt spid="75"/>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 calcmode="lin" valueType="num">
                                      <p:cBhvr>
                                        <p:cTn id="28" dur="1000" fill="hold"/>
                                        <p:tgtEl>
                                          <p:spTgt spid="85"/>
                                        </p:tgtEl>
                                        <p:attrNameLst>
                                          <p:attrName>ppt_w</p:attrName>
                                        </p:attrNameLst>
                                      </p:cBhvr>
                                      <p:tavLst>
                                        <p:tav tm="0">
                                          <p:val>
                                            <p:fltVal val="0"/>
                                          </p:val>
                                        </p:tav>
                                        <p:tav tm="100000">
                                          <p:val>
                                            <p:strVal val="#ppt_w"/>
                                          </p:val>
                                        </p:tav>
                                      </p:tavLst>
                                    </p:anim>
                                    <p:anim calcmode="lin" valueType="num">
                                      <p:cBhvr>
                                        <p:cTn id="29" dur="1000" fill="hold"/>
                                        <p:tgtEl>
                                          <p:spTgt spid="85"/>
                                        </p:tgtEl>
                                        <p:attrNameLst>
                                          <p:attrName>ppt_h</p:attrName>
                                        </p:attrNameLst>
                                      </p:cBhvr>
                                      <p:tavLst>
                                        <p:tav tm="0">
                                          <p:val>
                                            <p:fltVal val="0"/>
                                          </p:val>
                                        </p:tav>
                                        <p:tav tm="100000">
                                          <p:val>
                                            <p:strVal val="#ppt_h"/>
                                          </p:val>
                                        </p:tav>
                                      </p:tavLst>
                                    </p:anim>
                                    <p:anim calcmode="lin" valueType="num">
                                      <p:cBhvr>
                                        <p:cTn id="30" dur="1000" fill="hold"/>
                                        <p:tgtEl>
                                          <p:spTgt spid="85"/>
                                        </p:tgtEl>
                                        <p:attrNameLst>
                                          <p:attrName>style.rotation</p:attrName>
                                        </p:attrNameLst>
                                      </p:cBhvr>
                                      <p:tavLst>
                                        <p:tav tm="0">
                                          <p:val>
                                            <p:fltVal val="90"/>
                                          </p:val>
                                        </p:tav>
                                        <p:tav tm="100000">
                                          <p:val>
                                            <p:fltVal val="0"/>
                                          </p:val>
                                        </p:tav>
                                      </p:tavLst>
                                    </p:anim>
                                    <p:animEffect transition="in" filter="fade">
                                      <p:cBhvr>
                                        <p:cTn id="31" dur="1000"/>
                                        <p:tgtEl>
                                          <p:spTgt spid="85"/>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76"/>
                                        </p:tgtEl>
                                        <p:attrNameLst>
                                          <p:attrName>style.visibility</p:attrName>
                                        </p:attrNameLst>
                                      </p:cBhvr>
                                      <p:to>
                                        <p:strVal val="visible"/>
                                      </p:to>
                                    </p:set>
                                    <p:anim calcmode="lin" valueType="num">
                                      <p:cBhvr additive="base">
                                        <p:cTn id="35" dur="500" fill="hold"/>
                                        <p:tgtEl>
                                          <p:spTgt spid="76"/>
                                        </p:tgtEl>
                                        <p:attrNameLst>
                                          <p:attrName>ppt_x</p:attrName>
                                        </p:attrNameLst>
                                      </p:cBhvr>
                                      <p:tavLst>
                                        <p:tav tm="0">
                                          <p:val>
                                            <p:strVal val="1+#ppt_w/2"/>
                                          </p:val>
                                        </p:tav>
                                        <p:tav tm="100000">
                                          <p:val>
                                            <p:strVal val="#ppt_x"/>
                                          </p:val>
                                        </p:tav>
                                      </p:tavLst>
                                    </p:anim>
                                    <p:anim calcmode="lin" valueType="num">
                                      <p:cBhvr additive="base">
                                        <p:cTn id="36" dur="500" fill="hold"/>
                                        <p:tgtEl>
                                          <p:spTgt spid="76"/>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74"/>
                                        </p:tgtEl>
                                        <p:attrNameLst>
                                          <p:attrName>style.visibility</p:attrName>
                                        </p:attrNameLst>
                                      </p:cBhvr>
                                      <p:to>
                                        <p:strVal val="visible"/>
                                      </p:to>
                                    </p:set>
                                    <p:animEffect transition="in" filter="fade">
                                      <p:cBhvr>
                                        <p:cTn id="40" dur="1000"/>
                                        <p:tgtEl>
                                          <p:spTgt spid="74"/>
                                        </p:tgtEl>
                                      </p:cBhvr>
                                    </p:animEffect>
                                    <p:anim calcmode="lin" valueType="num">
                                      <p:cBhvr>
                                        <p:cTn id="41" dur="1000" fill="hold"/>
                                        <p:tgtEl>
                                          <p:spTgt spid="74"/>
                                        </p:tgtEl>
                                        <p:attrNameLst>
                                          <p:attrName>ppt_x</p:attrName>
                                        </p:attrNameLst>
                                      </p:cBhvr>
                                      <p:tavLst>
                                        <p:tav tm="0">
                                          <p:val>
                                            <p:strVal val="#ppt_x"/>
                                          </p:val>
                                        </p:tav>
                                        <p:tav tm="100000">
                                          <p:val>
                                            <p:strVal val="#ppt_x"/>
                                          </p:val>
                                        </p:tav>
                                      </p:tavLst>
                                    </p:anim>
                                    <p:anim calcmode="lin" valueType="num">
                                      <p:cBhvr>
                                        <p:cTn id="42" dur="1000" fill="hold"/>
                                        <p:tgtEl>
                                          <p:spTgt spid="7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84"/>
                                        </p:tgtEl>
                                        <p:attrNameLst>
                                          <p:attrName>style.visibility</p:attrName>
                                        </p:attrNameLst>
                                      </p:cBhvr>
                                      <p:to>
                                        <p:strVal val="visible"/>
                                      </p:to>
                                    </p:set>
                                    <p:anim calcmode="lin" valueType="num">
                                      <p:cBhvr>
                                        <p:cTn id="46" dur="1000" fill="hold"/>
                                        <p:tgtEl>
                                          <p:spTgt spid="84"/>
                                        </p:tgtEl>
                                        <p:attrNameLst>
                                          <p:attrName>ppt_w</p:attrName>
                                        </p:attrNameLst>
                                      </p:cBhvr>
                                      <p:tavLst>
                                        <p:tav tm="0">
                                          <p:val>
                                            <p:fltVal val="0"/>
                                          </p:val>
                                        </p:tav>
                                        <p:tav tm="100000">
                                          <p:val>
                                            <p:strVal val="#ppt_w"/>
                                          </p:val>
                                        </p:tav>
                                      </p:tavLst>
                                    </p:anim>
                                    <p:anim calcmode="lin" valueType="num">
                                      <p:cBhvr>
                                        <p:cTn id="47" dur="1000" fill="hold"/>
                                        <p:tgtEl>
                                          <p:spTgt spid="84"/>
                                        </p:tgtEl>
                                        <p:attrNameLst>
                                          <p:attrName>ppt_h</p:attrName>
                                        </p:attrNameLst>
                                      </p:cBhvr>
                                      <p:tavLst>
                                        <p:tav tm="0">
                                          <p:val>
                                            <p:fltVal val="0"/>
                                          </p:val>
                                        </p:tav>
                                        <p:tav tm="100000">
                                          <p:val>
                                            <p:strVal val="#ppt_h"/>
                                          </p:val>
                                        </p:tav>
                                      </p:tavLst>
                                    </p:anim>
                                    <p:anim calcmode="lin" valueType="num">
                                      <p:cBhvr>
                                        <p:cTn id="48" dur="1000" fill="hold"/>
                                        <p:tgtEl>
                                          <p:spTgt spid="84"/>
                                        </p:tgtEl>
                                        <p:attrNameLst>
                                          <p:attrName>style.rotation</p:attrName>
                                        </p:attrNameLst>
                                      </p:cBhvr>
                                      <p:tavLst>
                                        <p:tav tm="0">
                                          <p:val>
                                            <p:fltVal val="90"/>
                                          </p:val>
                                        </p:tav>
                                        <p:tav tm="100000">
                                          <p:val>
                                            <p:fltVal val="0"/>
                                          </p:val>
                                        </p:tav>
                                      </p:tavLst>
                                    </p:anim>
                                    <p:animEffect transition="in" filter="fade">
                                      <p:cBhvr>
                                        <p:cTn id="49" dur="1000"/>
                                        <p:tgtEl>
                                          <p:spTgt spid="84"/>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86"/>
                                        </p:tgtEl>
                                        <p:attrNameLst>
                                          <p:attrName>style.visibility</p:attrName>
                                        </p:attrNameLst>
                                      </p:cBhvr>
                                      <p:to>
                                        <p:strVal val="visible"/>
                                      </p:to>
                                    </p:set>
                                    <p:anim calcmode="lin" valueType="num">
                                      <p:cBhvr additive="base">
                                        <p:cTn id="53" dur="500" fill="hold"/>
                                        <p:tgtEl>
                                          <p:spTgt spid="86"/>
                                        </p:tgtEl>
                                        <p:attrNameLst>
                                          <p:attrName>ppt_x</p:attrName>
                                        </p:attrNameLst>
                                      </p:cBhvr>
                                      <p:tavLst>
                                        <p:tav tm="0">
                                          <p:val>
                                            <p:strVal val="0-#ppt_w/2"/>
                                          </p:val>
                                        </p:tav>
                                        <p:tav tm="100000">
                                          <p:val>
                                            <p:strVal val="#ppt_x"/>
                                          </p:val>
                                        </p:tav>
                                      </p:tavLst>
                                    </p:anim>
                                    <p:anim calcmode="lin" valueType="num">
                                      <p:cBhvr additive="base">
                                        <p:cTn id="54" dur="500" fill="hold"/>
                                        <p:tgtEl>
                                          <p:spTgt spid="86"/>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7"/>
                                        </p:tgtEl>
                                        <p:attrNameLst>
                                          <p:attrName>style.visibility</p:attrName>
                                        </p:attrNameLst>
                                      </p:cBhvr>
                                      <p:to>
                                        <p:strVal val="visible"/>
                                      </p:to>
                                    </p:set>
                                    <p:animEffect transition="in" filter="fade">
                                      <p:cBhvr>
                                        <p:cTn id="58" dur="1000"/>
                                        <p:tgtEl>
                                          <p:spTgt spid="97"/>
                                        </p:tgtEl>
                                      </p:cBhvr>
                                    </p:animEffect>
                                    <p:anim calcmode="lin" valueType="num">
                                      <p:cBhvr>
                                        <p:cTn id="59" dur="1000" fill="hold"/>
                                        <p:tgtEl>
                                          <p:spTgt spid="97"/>
                                        </p:tgtEl>
                                        <p:attrNameLst>
                                          <p:attrName>ppt_x</p:attrName>
                                        </p:attrNameLst>
                                      </p:cBhvr>
                                      <p:tavLst>
                                        <p:tav tm="0">
                                          <p:val>
                                            <p:strVal val="#ppt_x"/>
                                          </p:val>
                                        </p:tav>
                                        <p:tav tm="100000">
                                          <p:val>
                                            <p:strVal val="#ppt_x"/>
                                          </p:val>
                                        </p:tav>
                                      </p:tavLst>
                                    </p:anim>
                                    <p:anim calcmode="lin" valueType="num">
                                      <p:cBhvr>
                                        <p:cTn id="60" dur="1000" fill="hold"/>
                                        <p:tgtEl>
                                          <p:spTgt spid="97"/>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8"/>
                                        </p:tgtEl>
                                        <p:attrNameLst>
                                          <p:attrName>style.visibility</p:attrName>
                                        </p:attrNameLst>
                                      </p:cBhvr>
                                      <p:to>
                                        <p:strVal val="visible"/>
                                      </p:to>
                                    </p:set>
                                    <p:anim calcmode="lin" valueType="num">
                                      <p:cBhvr>
                                        <p:cTn id="64" dur="1000" fill="hold"/>
                                        <p:tgtEl>
                                          <p:spTgt spid="98"/>
                                        </p:tgtEl>
                                        <p:attrNameLst>
                                          <p:attrName>ppt_w</p:attrName>
                                        </p:attrNameLst>
                                      </p:cBhvr>
                                      <p:tavLst>
                                        <p:tav tm="0">
                                          <p:val>
                                            <p:fltVal val="0"/>
                                          </p:val>
                                        </p:tav>
                                        <p:tav tm="100000">
                                          <p:val>
                                            <p:strVal val="#ppt_w"/>
                                          </p:val>
                                        </p:tav>
                                      </p:tavLst>
                                    </p:anim>
                                    <p:anim calcmode="lin" valueType="num">
                                      <p:cBhvr>
                                        <p:cTn id="65" dur="1000" fill="hold"/>
                                        <p:tgtEl>
                                          <p:spTgt spid="98"/>
                                        </p:tgtEl>
                                        <p:attrNameLst>
                                          <p:attrName>ppt_h</p:attrName>
                                        </p:attrNameLst>
                                      </p:cBhvr>
                                      <p:tavLst>
                                        <p:tav tm="0">
                                          <p:val>
                                            <p:fltVal val="0"/>
                                          </p:val>
                                        </p:tav>
                                        <p:tav tm="100000">
                                          <p:val>
                                            <p:strVal val="#ppt_h"/>
                                          </p:val>
                                        </p:tav>
                                      </p:tavLst>
                                    </p:anim>
                                    <p:anim calcmode="lin" valueType="num">
                                      <p:cBhvr>
                                        <p:cTn id="66" dur="1000" fill="hold"/>
                                        <p:tgtEl>
                                          <p:spTgt spid="98"/>
                                        </p:tgtEl>
                                        <p:attrNameLst>
                                          <p:attrName>style.rotation</p:attrName>
                                        </p:attrNameLst>
                                      </p:cBhvr>
                                      <p:tavLst>
                                        <p:tav tm="0">
                                          <p:val>
                                            <p:fltVal val="90"/>
                                          </p:val>
                                        </p:tav>
                                        <p:tav tm="100000">
                                          <p:val>
                                            <p:fltVal val="0"/>
                                          </p:val>
                                        </p:tav>
                                      </p:tavLst>
                                    </p:anim>
                                    <p:animEffect transition="in" filter="fade">
                                      <p:cBhvr>
                                        <p:cTn id="67" dur="10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74" grpId="0"/>
      <p:bldP spid="75" grpId="0"/>
      <p:bldGraphic spid="84" grpId="0">
        <p:bldAsOne/>
      </p:bldGraphic>
      <p:bldGraphic spid="85" grpId="0">
        <p:bldAsOne/>
      </p:bldGraphic>
      <p:bldP spid="97" grpId="0"/>
      <p:bldGraphic spid="98" grpId="0">
        <p:bldAsOne/>
      </p:bldGraphic>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63" name="Group 170">
            <a:extLst>
              <a:ext uri="{FF2B5EF4-FFF2-40B4-BE49-F238E27FC236}">
                <a16:creationId xmlns:a16="http://schemas.microsoft.com/office/drawing/2014/main" id="{AA9247E1-4986-4602-B70E-9F4057E02D19}"/>
              </a:ext>
            </a:extLst>
          </p:cNvPr>
          <p:cNvGrpSpPr>
            <a:grpSpLocks noChangeAspect="1"/>
          </p:cNvGrpSpPr>
          <p:nvPr/>
        </p:nvGrpSpPr>
        <p:grpSpPr>
          <a:xfrm>
            <a:off x="3088352" y="685800"/>
            <a:ext cx="5029200" cy="5946196"/>
            <a:chOff x="3068638" y="1266826"/>
            <a:chExt cx="2803525" cy="3314700"/>
          </a:xfrm>
          <a:solidFill>
            <a:schemeClr val="bg1">
              <a:lumMod val="75000"/>
            </a:schemeClr>
          </a:solidFill>
        </p:grpSpPr>
        <p:sp>
          <p:nvSpPr>
            <p:cNvPr id="64" name="Freeform 5">
              <a:extLst>
                <a:ext uri="{FF2B5EF4-FFF2-40B4-BE49-F238E27FC236}">
                  <a16:creationId xmlns:a16="http://schemas.microsoft.com/office/drawing/2014/main" id="{ECE3047A-EB7E-4394-9FFC-42882C31F15C}"/>
                </a:ext>
              </a:extLst>
            </p:cNvPr>
            <p:cNvSpPr>
              <a:spLocks/>
            </p:cNvSpPr>
            <p:nvPr/>
          </p:nvSpPr>
          <p:spPr bwMode="auto">
            <a:xfrm>
              <a:off x="4075113" y="1714501"/>
              <a:ext cx="147637" cy="231775"/>
            </a:xfrm>
            <a:custGeom>
              <a:avLst/>
              <a:gdLst/>
              <a:ahLst/>
              <a:cxnLst>
                <a:cxn ang="0">
                  <a:pos x="100" y="37"/>
                </a:cxn>
                <a:cxn ang="0">
                  <a:pos x="99" y="52"/>
                </a:cxn>
                <a:cxn ang="0">
                  <a:pos x="94" y="74"/>
                </a:cxn>
                <a:cxn ang="0">
                  <a:pos x="87" y="91"/>
                </a:cxn>
                <a:cxn ang="0">
                  <a:pos x="79" y="107"/>
                </a:cxn>
                <a:cxn ang="0">
                  <a:pos x="66" y="118"/>
                </a:cxn>
                <a:cxn ang="0">
                  <a:pos x="54" y="123"/>
                </a:cxn>
                <a:cxn ang="0">
                  <a:pos x="45" y="132"/>
                </a:cxn>
                <a:cxn ang="0">
                  <a:pos x="42" y="140"/>
                </a:cxn>
                <a:cxn ang="0">
                  <a:pos x="40" y="144"/>
                </a:cxn>
                <a:cxn ang="0">
                  <a:pos x="36" y="143"/>
                </a:cxn>
                <a:cxn ang="0">
                  <a:pos x="30" y="141"/>
                </a:cxn>
                <a:cxn ang="0">
                  <a:pos x="28" y="138"/>
                </a:cxn>
                <a:cxn ang="0">
                  <a:pos x="25" y="137"/>
                </a:cxn>
                <a:cxn ang="0">
                  <a:pos x="22" y="141"/>
                </a:cxn>
                <a:cxn ang="0">
                  <a:pos x="22" y="146"/>
                </a:cxn>
                <a:cxn ang="0">
                  <a:pos x="26" y="149"/>
                </a:cxn>
                <a:cxn ang="0">
                  <a:pos x="26" y="154"/>
                </a:cxn>
                <a:cxn ang="0">
                  <a:pos x="23" y="158"/>
                </a:cxn>
                <a:cxn ang="0">
                  <a:pos x="14" y="158"/>
                </a:cxn>
                <a:cxn ang="0">
                  <a:pos x="7" y="154"/>
                </a:cxn>
                <a:cxn ang="0">
                  <a:pos x="2" y="145"/>
                </a:cxn>
                <a:cxn ang="0">
                  <a:pos x="1" y="133"/>
                </a:cxn>
                <a:cxn ang="0">
                  <a:pos x="5" y="122"/>
                </a:cxn>
                <a:cxn ang="0">
                  <a:pos x="4" y="110"/>
                </a:cxn>
                <a:cxn ang="0">
                  <a:pos x="11" y="91"/>
                </a:cxn>
                <a:cxn ang="0">
                  <a:pos x="23" y="72"/>
                </a:cxn>
                <a:cxn ang="0">
                  <a:pos x="37" y="53"/>
                </a:cxn>
                <a:cxn ang="0">
                  <a:pos x="46" y="37"/>
                </a:cxn>
                <a:cxn ang="0">
                  <a:pos x="56" y="15"/>
                </a:cxn>
                <a:cxn ang="0">
                  <a:pos x="64" y="5"/>
                </a:cxn>
                <a:cxn ang="0">
                  <a:pos x="72" y="0"/>
                </a:cxn>
                <a:cxn ang="0">
                  <a:pos x="77" y="0"/>
                </a:cxn>
                <a:cxn ang="0">
                  <a:pos x="83" y="5"/>
                </a:cxn>
                <a:cxn ang="0">
                  <a:pos x="84" y="10"/>
                </a:cxn>
                <a:cxn ang="0">
                  <a:pos x="83" y="14"/>
                </a:cxn>
                <a:cxn ang="0">
                  <a:pos x="84" y="19"/>
                </a:cxn>
                <a:cxn ang="0">
                  <a:pos x="88" y="20"/>
                </a:cxn>
                <a:cxn ang="0">
                  <a:pos x="93" y="24"/>
                </a:cxn>
                <a:cxn ang="0">
                  <a:pos x="96" y="29"/>
                </a:cxn>
                <a:cxn ang="0">
                  <a:pos x="100" y="37"/>
                </a:cxn>
              </a:cxnLst>
              <a:rect l="0" t="0" r="r" b="b"/>
              <a:pathLst>
                <a:path w="101" h="159">
                  <a:moveTo>
                    <a:pt x="100" y="37"/>
                  </a:moveTo>
                  <a:cubicBezTo>
                    <a:pt x="101" y="40"/>
                    <a:pt x="100" y="49"/>
                    <a:pt x="99" y="52"/>
                  </a:cubicBezTo>
                  <a:cubicBezTo>
                    <a:pt x="98" y="58"/>
                    <a:pt x="96" y="68"/>
                    <a:pt x="94" y="74"/>
                  </a:cubicBezTo>
                  <a:cubicBezTo>
                    <a:pt x="93" y="78"/>
                    <a:pt x="89" y="87"/>
                    <a:pt x="87" y="91"/>
                  </a:cubicBezTo>
                  <a:cubicBezTo>
                    <a:pt x="85" y="95"/>
                    <a:pt x="82" y="104"/>
                    <a:pt x="79" y="107"/>
                  </a:cubicBezTo>
                  <a:cubicBezTo>
                    <a:pt x="77" y="111"/>
                    <a:pt x="70" y="116"/>
                    <a:pt x="66" y="118"/>
                  </a:cubicBezTo>
                  <a:cubicBezTo>
                    <a:pt x="63" y="120"/>
                    <a:pt x="56" y="121"/>
                    <a:pt x="54" y="123"/>
                  </a:cubicBezTo>
                  <a:cubicBezTo>
                    <a:pt x="51" y="125"/>
                    <a:pt x="46" y="130"/>
                    <a:pt x="45" y="132"/>
                  </a:cubicBezTo>
                  <a:cubicBezTo>
                    <a:pt x="44" y="134"/>
                    <a:pt x="43" y="138"/>
                    <a:pt x="42" y="140"/>
                  </a:cubicBezTo>
                  <a:cubicBezTo>
                    <a:pt x="42" y="141"/>
                    <a:pt x="41" y="143"/>
                    <a:pt x="40" y="144"/>
                  </a:cubicBezTo>
                  <a:cubicBezTo>
                    <a:pt x="39" y="145"/>
                    <a:pt x="37" y="144"/>
                    <a:pt x="36" y="143"/>
                  </a:cubicBezTo>
                  <a:cubicBezTo>
                    <a:pt x="34" y="143"/>
                    <a:pt x="31" y="142"/>
                    <a:pt x="30" y="141"/>
                  </a:cubicBezTo>
                  <a:cubicBezTo>
                    <a:pt x="29" y="141"/>
                    <a:pt x="29" y="139"/>
                    <a:pt x="28" y="138"/>
                  </a:cubicBezTo>
                  <a:cubicBezTo>
                    <a:pt x="27" y="138"/>
                    <a:pt x="26" y="137"/>
                    <a:pt x="25" y="137"/>
                  </a:cubicBezTo>
                  <a:cubicBezTo>
                    <a:pt x="24" y="138"/>
                    <a:pt x="22" y="140"/>
                    <a:pt x="22" y="141"/>
                  </a:cubicBezTo>
                  <a:cubicBezTo>
                    <a:pt x="21" y="142"/>
                    <a:pt x="21" y="145"/>
                    <a:pt x="22" y="146"/>
                  </a:cubicBezTo>
                  <a:cubicBezTo>
                    <a:pt x="22" y="147"/>
                    <a:pt x="25" y="148"/>
                    <a:pt x="26" y="149"/>
                  </a:cubicBezTo>
                  <a:cubicBezTo>
                    <a:pt x="26" y="150"/>
                    <a:pt x="27" y="153"/>
                    <a:pt x="26" y="154"/>
                  </a:cubicBezTo>
                  <a:cubicBezTo>
                    <a:pt x="26" y="155"/>
                    <a:pt x="24" y="157"/>
                    <a:pt x="23" y="158"/>
                  </a:cubicBezTo>
                  <a:cubicBezTo>
                    <a:pt x="21" y="159"/>
                    <a:pt x="16" y="159"/>
                    <a:pt x="14" y="158"/>
                  </a:cubicBezTo>
                  <a:cubicBezTo>
                    <a:pt x="12" y="157"/>
                    <a:pt x="8" y="156"/>
                    <a:pt x="7" y="154"/>
                  </a:cubicBezTo>
                  <a:cubicBezTo>
                    <a:pt x="5" y="152"/>
                    <a:pt x="3" y="148"/>
                    <a:pt x="2" y="145"/>
                  </a:cubicBezTo>
                  <a:cubicBezTo>
                    <a:pt x="1" y="142"/>
                    <a:pt x="0" y="136"/>
                    <a:pt x="1" y="133"/>
                  </a:cubicBezTo>
                  <a:cubicBezTo>
                    <a:pt x="1" y="130"/>
                    <a:pt x="5" y="125"/>
                    <a:pt x="5" y="122"/>
                  </a:cubicBezTo>
                  <a:cubicBezTo>
                    <a:pt x="6" y="119"/>
                    <a:pt x="4" y="113"/>
                    <a:pt x="4" y="110"/>
                  </a:cubicBezTo>
                  <a:cubicBezTo>
                    <a:pt x="5" y="105"/>
                    <a:pt x="9" y="95"/>
                    <a:pt x="11" y="91"/>
                  </a:cubicBezTo>
                  <a:cubicBezTo>
                    <a:pt x="13" y="86"/>
                    <a:pt x="20" y="76"/>
                    <a:pt x="23" y="72"/>
                  </a:cubicBezTo>
                  <a:cubicBezTo>
                    <a:pt x="26" y="67"/>
                    <a:pt x="34" y="58"/>
                    <a:pt x="37" y="53"/>
                  </a:cubicBezTo>
                  <a:cubicBezTo>
                    <a:pt x="39" y="49"/>
                    <a:pt x="43" y="41"/>
                    <a:pt x="46" y="37"/>
                  </a:cubicBezTo>
                  <a:cubicBezTo>
                    <a:pt x="48" y="31"/>
                    <a:pt x="53" y="20"/>
                    <a:pt x="56" y="15"/>
                  </a:cubicBezTo>
                  <a:cubicBezTo>
                    <a:pt x="58" y="12"/>
                    <a:pt x="61" y="7"/>
                    <a:pt x="64" y="5"/>
                  </a:cubicBezTo>
                  <a:cubicBezTo>
                    <a:pt x="65" y="4"/>
                    <a:pt x="69" y="0"/>
                    <a:pt x="72" y="0"/>
                  </a:cubicBezTo>
                  <a:cubicBezTo>
                    <a:pt x="73" y="0"/>
                    <a:pt x="76" y="0"/>
                    <a:pt x="77" y="0"/>
                  </a:cubicBezTo>
                  <a:cubicBezTo>
                    <a:pt x="79" y="1"/>
                    <a:pt x="82" y="3"/>
                    <a:pt x="83" y="5"/>
                  </a:cubicBezTo>
                  <a:cubicBezTo>
                    <a:pt x="84" y="6"/>
                    <a:pt x="84" y="8"/>
                    <a:pt x="84" y="10"/>
                  </a:cubicBezTo>
                  <a:cubicBezTo>
                    <a:pt x="84" y="11"/>
                    <a:pt x="83" y="13"/>
                    <a:pt x="83" y="14"/>
                  </a:cubicBezTo>
                  <a:cubicBezTo>
                    <a:pt x="83" y="15"/>
                    <a:pt x="83" y="18"/>
                    <a:pt x="84" y="19"/>
                  </a:cubicBezTo>
                  <a:cubicBezTo>
                    <a:pt x="84" y="20"/>
                    <a:pt x="87" y="19"/>
                    <a:pt x="88" y="20"/>
                  </a:cubicBezTo>
                  <a:cubicBezTo>
                    <a:pt x="89" y="21"/>
                    <a:pt x="92" y="22"/>
                    <a:pt x="93" y="24"/>
                  </a:cubicBezTo>
                  <a:cubicBezTo>
                    <a:pt x="94" y="25"/>
                    <a:pt x="95" y="28"/>
                    <a:pt x="96" y="29"/>
                  </a:cubicBezTo>
                  <a:cubicBezTo>
                    <a:pt x="97" y="31"/>
                    <a:pt x="100" y="35"/>
                    <a:pt x="100" y="3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6">
              <a:extLst>
                <a:ext uri="{FF2B5EF4-FFF2-40B4-BE49-F238E27FC236}">
                  <a16:creationId xmlns:a16="http://schemas.microsoft.com/office/drawing/2014/main" id="{36D02E6B-FFA7-4B65-BA8D-38135BC554B6}"/>
                </a:ext>
              </a:extLst>
            </p:cNvPr>
            <p:cNvSpPr>
              <a:spLocks/>
            </p:cNvSpPr>
            <p:nvPr/>
          </p:nvSpPr>
          <p:spPr bwMode="auto">
            <a:xfrm>
              <a:off x="4346575" y="2540001"/>
              <a:ext cx="34925" cy="53975"/>
            </a:xfrm>
            <a:custGeom>
              <a:avLst/>
              <a:gdLst/>
              <a:ahLst/>
              <a:cxnLst>
                <a:cxn ang="0">
                  <a:pos x="24" y="19"/>
                </a:cxn>
                <a:cxn ang="0">
                  <a:pos x="24" y="21"/>
                </a:cxn>
                <a:cxn ang="0">
                  <a:pos x="21" y="24"/>
                </a:cxn>
                <a:cxn ang="0">
                  <a:pos x="17" y="25"/>
                </a:cxn>
                <a:cxn ang="0">
                  <a:pos x="12" y="27"/>
                </a:cxn>
                <a:cxn ang="0">
                  <a:pos x="8" y="29"/>
                </a:cxn>
                <a:cxn ang="0">
                  <a:pos x="5" y="32"/>
                </a:cxn>
                <a:cxn ang="0">
                  <a:pos x="4" y="34"/>
                </a:cxn>
                <a:cxn ang="0">
                  <a:pos x="1" y="36"/>
                </a:cxn>
                <a:cxn ang="0">
                  <a:pos x="0" y="32"/>
                </a:cxn>
                <a:cxn ang="0">
                  <a:pos x="3" y="28"/>
                </a:cxn>
                <a:cxn ang="0">
                  <a:pos x="4" y="24"/>
                </a:cxn>
                <a:cxn ang="0">
                  <a:pos x="8" y="20"/>
                </a:cxn>
                <a:cxn ang="0">
                  <a:pos x="9" y="15"/>
                </a:cxn>
                <a:cxn ang="0">
                  <a:pos x="7" y="10"/>
                </a:cxn>
                <a:cxn ang="0">
                  <a:pos x="6" y="3"/>
                </a:cxn>
                <a:cxn ang="0">
                  <a:pos x="5" y="0"/>
                </a:cxn>
                <a:cxn ang="0">
                  <a:pos x="8" y="0"/>
                </a:cxn>
                <a:cxn ang="0">
                  <a:pos x="12" y="3"/>
                </a:cxn>
                <a:cxn ang="0">
                  <a:pos x="13" y="8"/>
                </a:cxn>
                <a:cxn ang="0">
                  <a:pos x="16" y="15"/>
                </a:cxn>
                <a:cxn ang="0">
                  <a:pos x="21" y="17"/>
                </a:cxn>
                <a:cxn ang="0">
                  <a:pos x="24" y="19"/>
                </a:cxn>
              </a:cxnLst>
              <a:rect l="0" t="0" r="r" b="b"/>
              <a:pathLst>
                <a:path w="24" h="37">
                  <a:moveTo>
                    <a:pt x="24" y="19"/>
                  </a:moveTo>
                  <a:cubicBezTo>
                    <a:pt x="24" y="20"/>
                    <a:pt x="24" y="21"/>
                    <a:pt x="24" y="21"/>
                  </a:cubicBezTo>
                  <a:cubicBezTo>
                    <a:pt x="23" y="22"/>
                    <a:pt x="22" y="24"/>
                    <a:pt x="21" y="24"/>
                  </a:cubicBezTo>
                  <a:cubicBezTo>
                    <a:pt x="20" y="25"/>
                    <a:pt x="18" y="25"/>
                    <a:pt x="17" y="25"/>
                  </a:cubicBezTo>
                  <a:cubicBezTo>
                    <a:pt x="16" y="26"/>
                    <a:pt x="13" y="26"/>
                    <a:pt x="12" y="27"/>
                  </a:cubicBezTo>
                  <a:cubicBezTo>
                    <a:pt x="11" y="27"/>
                    <a:pt x="9" y="28"/>
                    <a:pt x="8" y="29"/>
                  </a:cubicBezTo>
                  <a:cubicBezTo>
                    <a:pt x="7" y="29"/>
                    <a:pt x="6" y="32"/>
                    <a:pt x="5" y="32"/>
                  </a:cubicBezTo>
                  <a:cubicBezTo>
                    <a:pt x="5" y="33"/>
                    <a:pt x="4" y="34"/>
                    <a:pt x="4" y="34"/>
                  </a:cubicBezTo>
                  <a:cubicBezTo>
                    <a:pt x="3" y="35"/>
                    <a:pt x="2" y="37"/>
                    <a:pt x="1" y="36"/>
                  </a:cubicBezTo>
                  <a:cubicBezTo>
                    <a:pt x="0" y="36"/>
                    <a:pt x="0" y="33"/>
                    <a:pt x="0" y="32"/>
                  </a:cubicBezTo>
                  <a:cubicBezTo>
                    <a:pt x="0" y="31"/>
                    <a:pt x="2" y="29"/>
                    <a:pt x="3" y="28"/>
                  </a:cubicBezTo>
                  <a:cubicBezTo>
                    <a:pt x="3" y="27"/>
                    <a:pt x="4" y="25"/>
                    <a:pt x="4" y="24"/>
                  </a:cubicBezTo>
                  <a:cubicBezTo>
                    <a:pt x="5" y="23"/>
                    <a:pt x="8" y="21"/>
                    <a:pt x="8" y="20"/>
                  </a:cubicBezTo>
                  <a:cubicBezTo>
                    <a:pt x="9" y="19"/>
                    <a:pt x="9" y="17"/>
                    <a:pt x="9" y="15"/>
                  </a:cubicBezTo>
                  <a:cubicBezTo>
                    <a:pt x="9" y="14"/>
                    <a:pt x="8" y="11"/>
                    <a:pt x="7" y="10"/>
                  </a:cubicBezTo>
                  <a:cubicBezTo>
                    <a:pt x="7" y="8"/>
                    <a:pt x="6" y="5"/>
                    <a:pt x="6" y="3"/>
                  </a:cubicBezTo>
                  <a:cubicBezTo>
                    <a:pt x="6" y="3"/>
                    <a:pt x="4" y="1"/>
                    <a:pt x="5" y="0"/>
                  </a:cubicBezTo>
                  <a:cubicBezTo>
                    <a:pt x="5" y="0"/>
                    <a:pt x="7" y="0"/>
                    <a:pt x="8" y="0"/>
                  </a:cubicBezTo>
                  <a:cubicBezTo>
                    <a:pt x="9" y="1"/>
                    <a:pt x="11" y="2"/>
                    <a:pt x="12" y="3"/>
                  </a:cubicBezTo>
                  <a:cubicBezTo>
                    <a:pt x="13" y="4"/>
                    <a:pt x="12" y="7"/>
                    <a:pt x="13" y="8"/>
                  </a:cubicBezTo>
                  <a:cubicBezTo>
                    <a:pt x="13" y="10"/>
                    <a:pt x="15" y="13"/>
                    <a:pt x="16" y="15"/>
                  </a:cubicBezTo>
                  <a:cubicBezTo>
                    <a:pt x="17" y="16"/>
                    <a:pt x="20" y="17"/>
                    <a:pt x="21" y="17"/>
                  </a:cubicBezTo>
                  <a:cubicBezTo>
                    <a:pt x="22" y="18"/>
                    <a:pt x="23" y="18"/>
                    <a:pt x="24" y="1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7">
              <a:extLst>
                <a:ext uri="{FF2B5EF4-FFF2-40B4-BE49-F238E27FC236}">
                  <a16:creationId xmlns:a16="http://schemas.microsoft.com/office/drawing/2014/main" id="{26789043-82BE-4B8E-97E0-5D9061BD18D7}"/>
                </a:ext>
              </a:extLst>
            </p:cNvPr>
            <p:cNvSpPr>
              <a:spLocks/>
            </p:cNvSpPr>
            <p:nvPr/>
          </p:nvSpPr>
          <p:spPr bwMode="auto">
            <a:xfrm>
              <a:off x="3981450" y="1966913"/>
              <a:ext cx="517525" cy="703263"/>
            </a:xfrm>
            <a:custGeom>
              <a:avLst/>
              <a:gdLst/>
              <a:ahLst/>
              <a:cxnLst>
                <a:cxn ang="0">
                  <a:pos x="344" y="223"/>
                </a:cxn>
                <a:cxn ang="0">
                  <a:pos x="327" y="238"/>
                </a:cxn>
                <a:cxn ang="0">
                  <a:pos x="312" y="262"/>
                </a:cxn>
                <a:cxn ang="0">
                  <a:pos x="290" y="278"/>
                </a:cxn>
                <a:cxn ang="0">
                  <a:pos x="271" y="272"/>
                </a:cxn>
                <a:cxn ang="0">
                  <a:pos x="252" y="264"/>
                </a:cxn>
                <a:cxn ang="0">
                  <a:pos x="231" y="265"/>
                </a:cxn>
                <a:cxn ang="0">
                  <a:pos x="214" y="283"/>
                </a:cxn>
                <a:cxn ang="0">
                  <a:pos x="225" y="317"/>
                </a:cxn>
                <a:cxn ang="0">
                  <a:pos x="234" y="332"/>
                </a:cxn>
                <a:cxn ang="0">
                  <a:pos x="240" y="358"/>
                </a:cxn>
                <a:cxn ang="0">
                  <a:pos x="250" y="379"/>
                </a:cxn>
                <a:cxn ang="0">
                  <a:pos x="238" y="394"/>
                </a:cxn>
                <a:cxn ang="0">
                  <a:pos x="240" y="406"/>
                </a:cxn>
                <a:cxn ang="0">
                  <a:pos x="228" y="411"/>
                </a:cxn>
                <a:cxn ang="0">
                  <a:pos x="240" y="429"/>
                </a:cxn>
                <a:cxn ang="0">
                  <a:pos x="247" y="437"/>
                </a:cxn>
                <a:cxn ang="0">
                  <a:pos x="238" y="453"/>
                </a:cxn>
                <a:cxn ang="0">
                  <a:pos x="216" y="475"/>
                </a:cxn>
                <a:cxn ang="0">
                  <a:pos x="189" y="473"/>
                </a:cxn>
                <a:cxn ang="0">
                  <a:pos x="163" y="466"/>
                </a:cxn>
                <a:cxn ang="0">
                  <a:pos x="135" y="452"/>
                </a:cxn>
                <a:cxn ang="0">
                  <a:pos x="105" y="439"/>
                </a:cxn>
                <a:cxn ang="0">
                  <a:pos x="75" y="429"/>
                </a:cxn>
                <a:cxn ang="0">
                  <a:pos x="55" y="412"/>
                </a:cxn>
                <a:cxn ang="0">
                  <a:pos x="38" y="402"/>
                </a:cxn>
                <a:cxn ang="0">
                  <a:pos x="21" y="397"/>
                </a:cxn>
                <a:cxn ang="0">
                  <a:pos x="1" y="396"/>
                </a:cxn>
                <a:cxn ang="0">
                  <a:pos x="8" y="368"/>
                </a:cxn>
                <a:cxn ang="0">
                  <a:pos x="20" y="305"/>
                </a:cxn>
                <a:cxn ang="0">
                  <a:pos x="26" y="259"/>
                </a:cxn>
                <a:cxn ang="0">
                  <a:pos x="31" y="211"/>
                </a:cxn>
                <a:cxn ang="0">
                  <a:pos x="38" y="163"/>
                </a:cxn>
                <a:cxn ang="0">
                  <a:pos x="65" y="89"/>
                </a:cxn>
                <a:cxn ang="0">
                  <a:pos x="72" y="21"/>
                </a:cxn>
                <a:cxn ang="0">
                  <a:pos x="95" y="1"/>
                </a:cxn>
                <a:cxn ang="0">
                  <a:pos x="113" y="15"/>
                </a:cxn>
                <a:cxn ang="0">
                  <a:pos x="120" y="48"/>
                </a:cxn>
                <a:cxn ang="0">
                  <a:pos x="166" y="58"/>
                </a:cxn>
                <a:cxn ang="0">
                  <a:pos x="188" y="35"/>
                </a:cxn>
                <a:cxn ang="0">
                  <a:pos x="207" y="23"/>
                </a:cxn>
                <a:cxn ang="0">
                  <a:pos x="232" y="33"/>
                </a:cxn>
                <a:cxn ang="0">
                  <a:pos x="245" y="58"/>
                </a:cxn>
                <a:cxn ang="0">
                  <a:pos x="258" y="79"/>
                </a:cxn>
                <a:cxn ang="0">
                  <a:pos x="268" y="106"/>
                </a:cxn>
                <a:cxn ang="0">
                  <a:pos x="262" y="141"/>
                </a:cxn>
                <a:cxn ang="0">
                  <a:pos x="266" y="170"/>
                </a:cxn>
                <a:cxn ang="0">
                  <a:pos x="289" y="186"/>
                </a:cxn>
                <a:cxn ang="0">
                  <a:pos x="298" y="180"/>
                </a:cxn>
                <a:cxn ang="0">
                  <a:pos x="310" y="169"/>
                </a:cxn>
                <a:cxn ang="0">
                  <a:pos x="328" y="181"/>
                </a:cxn>
                <a:cxn ang="0">
                  <a:pos x="348" y="191"/>
                </a:cxn>
                <a:cxn ang="0">
                  <a:pos x="355" y="214"/>
                </a:cxn>
              </a:cxnLst>
              <a:rect l="0" t="0" r="r" b="b"/>
              <a:pathLst>
                <a:path w="355" h="481">
                  <a:moveTo>
                    <a:pt x="355" y="214"/>
                  </a:moveTo>
                  <a:cubicBezTo>
                    <a:pt x="355" y="216"/>
                    <a:pt x="354" y="221"/>
                    <a:pt x="352" y="222"/>
                  </a:cubicBezTo>
                  <a:cubicBezTo>
                    <a:pt x="351" y="224"/>
                    <a:pt x="346" y="222"/>
                    <a:pt x="344" y="223"/>
                  </a:cubicBezTo>
                  <a:cubicBezTo>
                    <a:pt x="342" y="223"/>
                    <a:pt x="338" y="225"/>
                    <a:pt x="336" y="226"/>
                  </a:cubicBezTo>
                  <a:cubicBezTo>
                    <a:pt x="334" y="227"/>
                    <a:pt x="330" y="228"/>
                    <a:pt x="328" y="230"/>
                  </a:cubicBezTo>
                  <a:cubicBezTo>
                    <a:pt x="327" y="232"/>
                    <a:pt x="327" y="236"/>
                    <a:pt x="327" y="238"/>
                  </a:cubicBezTo>
                  <a:cubicBezTo>
                    <a:pt x="327" y="240"/>
                    <a:pt x="326" y="245"/>
                    <a:pt x="326" y="247"/>
                  </a:cubicBezTo>
                  <a:cubicBezTo>
                    <a:pt x="325" y="250"/>
                    <a:pt x="322" y="255"/>
                    <a:pt x="320" y="257"/>
                  </a:cubicBezTo>
                  <a:cubicBezTo>
                    <a:pt x="318" y="259"/>
                    <a:pt x="314" y="261"/>
                    <a:pt x="312" y="262"/>
                  </a:cubicBezTo>
                  <a:cubicBezTo>
                    <a:pt x="310" y="264"/>
                    <a:pt x="307" y="268"/>
                    <a:pt x="305" y="269"/>
                  </a:cubicBezTo>
                  <a:cubicBezTo>
                    <a:pt x="303" y="269"/>
                    <a:pt x="299" y="268"/>
                    <a:pt x="297" y="269"/>
                  </a:cubicBezTo>
                  <a:cubicBezTo>
                    <a:pt x="295" y="270"/>
                    <a:pt x="292" y="276"/>
                    <a:pt x="290" y="278"/>
                  </a:cubicBezTo>
                  <a:cubicBezTo>
                    <a:pt x="288" y="279"/>
                    <a:pt x="284" y="283"/>
                    <a:pt x="281" y="283"/>
                  </a:cubicBezTo>
                  <a:cubicBezTo>
                    <a:pt x="278" y="284"/>
                    <a:pt x="273" y="280"/>
                    <a:pt x="271" y="278"/>
                  </a:cubicBezTo>
                  <a:cubicBezTo>
                    <a:pt x="271" y="277"/>
                    <a:pt x="272" y="273"/>
                    <a:pt x="271" y="272"/>
                  </a:cubicBezTo>
                  <a:cubicBezTo>
                    <a:pt x="269" y="270"/>
                    <a:pt x="264" y="272"/>
                    <a:pt x="262" y="271"/>
                  </a:cubicBezTo>
                  <a:cubicBezTo>
                    <a:pt x="261" y="270"/>
                    <a:pt x="259" y="269"/>
                    <a:pt x="259" y="269"/>
                  </a:cubicBezTo>
                  <a:cubicBezTo>
                    <a:pt x="257" y="268"/>
                    <a:pt x="254" y="264"/>
                    <a:pt x="252" y="264"/>
                  </a:cubicBezTo>
                  <a:cubicBezTo>
                    <a:pt x="250" y="264"/>
                    <a:pt x="248" y="267"/>
                    <a:pt x="246" y="267"/>
                  </a:cubicBezTo>
                  <a:cubicBezTo>
                    <a:pt x="244" y="268"/>
                    <a:pt x="239" y="268"/>
                    <a:pt x="237" y="267"/>
                  </a:cubicBezTo>
                  <a:cubicBezTo>
                    <a:pt x="235" y="267"/>
                    <a:pt x="233" y="265"/>
                    <a:pt x="231" y="265"/>
                  </a:cubicBezTo>
                  <a:cubicBezTo>
                    <a:pt x="229" y="266"/>
                    <a:pt x="226" y="269"/>
                    <a:pt x="224" y="271"/>
                  </a:cubicBezTo>
                  <a:cubicBezTo>
                    <a:pt x="223" y="272"/>
                    <a:pt x="222" y="276"/>
                    <a:pt x="221" y="278"/>
                  </a:cubicBezTo>
                  <a:cubicBezTo>
                    <a:pt x="220" y="280"/>
                    <a:pt x="215" y="281"/>
                    <a:pt x="214" y="283"/>
                  </a:cubicBezTo>
                  <a:cubicBezTo>
                    <a:pt x="213" y="286"/>
                    <a:pt x="215" y="291"/>
                    <a:pt x="216" y="294"/>
                  </a:cubicBezTo>
                  <a:cubicBezTo>
                    <a:pt x="217" y="298"/>
                    <a:pt x="220" y="304"/>
                    <a:pt x="222" y="308"/>
                  </a:cubicBezTo>
                  <a:cubicBezTo>
                    <a:pt x="223" y="310"/>
                    <a:pt x="225" y="315"/>
                    <a:pt x="225" y="317"/>
                  </a:cubicBezTo>
                  <a:cubicBezTo>
                    <a:pt x="226" y="319"/>
                    <a:pt x="225" y="323"/>
                    <a:pt x="226" y="325"/>
                  </a:cubicBezTo>
                  <a:cubicBezTo>
                    <a:pt x="226" y="326"/>
                    <a:pt x="228" y="328"/>
                    <a:pt x="229" y="329"/>
                  </a:cubicBezTo>
                  <a:cubicBezTo>
                    <a:pt x="230" y="330"/>
                    <a:pt x="233" y="331"/>
                    <a:pt x="234" y="332"/>
                  </a:cubicBezTo>
                  <a:cubicBezTo>
                    <a:pt x="235" y="333"/>
                    <a:pt x="236" y="337"/>
                    <a:pt x="237" y="338"/>
                  </a:cubicBezTo>
                  <a:cubicBezTo>
                    <a:pt x="237" y="340"/>
                    <a:pt x="237" y="345"/>
                    <a:pt x="238" y="347"/>
                  </a:cubicBezTo>
                  <a:cubicBezTo>
                    <a:pt x="238" y="350"/>
                    <a:pt x="239" y="356"/>
                    <a:pt x="240" y="358"/>
                  </a:cubicBezTo>
                  <a:cubicBezTo>
                    <a:pt x="240" y="360"/>
                    <a:pt x="242" y="363"/>
                    <a:pt x="243" y="365"/>
                  </a:cubicBezTo>
                  <a:cubicBezTo>
                    <a:pt x="244" y="366"/>
                    <a:pt x="247" y="369"/>
                    <a:pt x="248" y="371"/>
                  </a:cubicBezTo>
                  <a:cubicBezTo>
                    <a:pt x="249" y="373"/>
                    <a:pt x="250" y="377"/>
                    <a:pt x="250" y="379"/>
                  </a:cubicBezTo>
                  <a:cubicBezTo>
                    <a:pt x="249" y="380"/>
                    <a:pt x="247" y="382"/>
                    <a:pt x="246" y="383"/>
                  </a:cubicBezTo>
                  <a:cubicBezTo>
                    <a:pt x="245" y="384"/>
                    <a:pt x="243" y="388"/>
                    <a:pt x="242" y="389"/>
                  </a:cubicBezTo>
                  <a:cubicBezTo>
                    <a:pt x="241" y="390"/>
                    <a:pt x="239" y="393"/>
                    <a:pt x="238" y="394"/>
                  </a:cubicBezTo>
                  <a:cubicBezTo>
                    <a:pt x="238" y="395"/>
                    <a:pt x="238" y="397"/>
                    <a:pt x="238" y="398"/>
                  </a:cubicBezTo>
                  <a:cubicBezTo>
                    <a:pt x="239" y="400"/>
                    <a:pt x="242" y="402"/>
                    <a:pt x="242" y="403"/>
                  </a:cubicBezTo>
                  <a:cubicBezTo>
                    <a:pt x="242" y="404"/>
                    <a:pt x="240" y="406"/>
                    <a:pt x="240" y="406"/>
                  </a:cubicBezTo>
                  <a:cubicBezTo>
                    <a:pt x="239" y="407"/>
                    <a:pt x="237" y="408"/>
                    <a:pt x="236" y="408"/>
                  </a:cubicBezTo>
                  <a:cubicBezTo>
                    <a:pt x="235" y="408"/>
                    <a:pt x="232" y="407"/>
                    <a:pt x="231" y="408"/>
                  </a:cubicBezTo>
                  <a:cubicBezTo>
                    <a:pt x="230" y="408"/>
                    <a:pt x="228" y="409"/>
                    <a:pt x="228" y="411"/>
                  </a:cubicBezTo>
                  <a:cubicBezTo>
                    <a:pt x="228" y="412"/>
                    <a:pt x="229" y="416"/>
                    <a:pt x="230" y="417"/>
                  </a:cubicBezTo>
                  <a:cubicBezTo>
                    <a:pt x="231" y="419"/>
                    <a:pt x="233" y="421"/>
                    <a:pt x="234" y="423"/>
                  </a:cubicBezTo>
                  <a:cubicBezTo>
                    <a:pt x="236" y="424"/>
                    <a:pt x="238" y="428"/>
                    <a:pt x="240" y="429"/>
                  </a:cubicBezTo>
                  <a:cubicBezTo>
                    <a:pt x="242" y="430"/>
                    <a:pt x="246" y="430"/>
                    <a:pt x="248" y="431"/>
                  </a:cubicBezTo>
                  <a:cubicBezTo>
                    <a:pt x="248" y="432"/>
                    <a:pt x="249" y="433"/>
                    <a:pt x="249" y="433"/>
                  </a:cubicBezTo>
                  <a:cubicBezTo>
                    <a:pt x="250" y="434"/>
                    <a:pt x="248" y="436"/>
                    <a:pt x="247" y="437"/>
                  </a:cubicBezTo>
                  <a:cubicBezTo>
                    <a:pt x="246" y="438"/>
                    <a:pt x="244" y="442"/>
                    <a:pt x="243" y="444"/>
                  </a:cubicBezTo>
                  <a:cubicBezTo>
                    <a:pt x="243" y="445"/>
                    <a:pt x="244" y="449"/>
                    <a:pt x="243" y="450"/>
                  </a:cubicBezTo>
                  <a:cubicBezTo>
                    <a:pt x="242" y="451"/>
                    <a:pt x="239" y="452"/>
                    <a:pt x="238" y="453"/>
                  </a:cubicBezTo>
                  <a:cubicBezTo>
                    <a:pt x="236" y="453"/>
                    <a:pt x="231" y="454"/>
                    <a:pt x="230" y="455"/>
                  </a:cubicBezTo>
                  <a:cubicBezTo>
                    <a:pt x="227" y="457"/>
                    <a:pt x="226" y="463"/>
                    <a:pt x="224" y="465"/>
                  </a:cubicBezTo>
                  <a:cubicBezTo>
                    <a:pt x="222" y="468"/>
                    <a:pt x="218" y="472"/>
                    <a:pt x="216" y="475"/>
                  </a:cubicBezTo>
                  <a:cubicBezTo>
                    <a:pt x="216" y="476"/>
                    <a:pt x="214" y="479"/>
                    <a:pt x="213" y="480"/>
                  </a:cubicBezTo>
                  <a:cubicBezTo>
                    <a:pt x="209" y="481"/>
                    <a:pt x="201" y="479"/>
                    <a:pt x="197" y="478"/>
                  </a:cubicBezTo>
                  <a:cubicBezTo>
                    <a:pt x="195" y="477"/>
                    <a:pt x="191" y="473"/>
                    <a:pt x="189" y="473"/>
                  </a:cubicBezTo>
                  <a:cubicBezTo>
                    <a:pt x="187" y="472"/>
                    <a:pt x="183" y="473"/>
                    <a:pt x="181" y="473"/>
                  </a:cubicBezTo>
                  <a:cubicBezTo>
                    <a:pt x="179" y="472"/>
                    <a:pt x="176" y="471"/>
                    <a:pt x="174" y="470"/>
                  </a:cubicBezTo>
                  <a:cubicBezTo>
                    <a:pt x="171" y="469"/>
                    <a:pt x="165" y="467"/>
                    <a:pt x="163" y="466"/>
                  </a:cubicBezTo>
                  <a:cubicBezTo>
                    <a:pt x="160" y="464"/>
                    <a:pt x="156" y="460"/>
                    <a:pt x="154" y="458"/>
                  </a:cubicBezTo>
                  <a:cubicBezTo>
                    <a:pt x="152" y="457"/>
                    <a:pt x="148" y="457"/>
                    <a:pt x="146" y="456"/>
                  </a:cubicBezTo>
                  <a:cubicBezTo>
                    <a:pt x="143" y="455"/>
                    <a:pt x="138" y="454"/>
                    <a:pt x="135" y="452"/>
                  </a:cubicBezTo>
                  <a:cubicBezTo>
                    <a:pt x="133" y="450"/>
                    <a:pt x="130" y="446"/>
                    <a:pt x="128" y="444"/>
                  </a:cubicBezTo>
                  <a:cubicBezTo>
                    <a:pt x="125" y="443"/>
                    <a:pt x="120" y="441"/>
                    <a:pt x="117" y="440"/>
                  </a:cubicBezTo>
                  <a:cubicBezTo>
                    <a:pt x="114" y="440"/>
                    <a:pt x="108" y="439"/>
                    <a:pt x="105" y="439"/>
                  </a:cubicBezTo>
                  <a:cubicBezTo>
                    <a:pt x="103" y="438"/>
                    <a:pt x="98" y="435"/>
                    <a:pt x="96" y="434"/>
                  </a:cubicBezTo>
                  <a:cubicBezTo>
                    <a:pt x="93" y="433"/>
                    <a:pt x="89" y="433"/>
                    <a:pt x="87" y="432"/>
                  </a:cubicBezTo>
                  <a:cubicBezTo>
                    <a:pt x="84" y="432"/>
                    <a:pt x="78" y="430"/>
                    <a:pt x="75" y="429"/>
                  </a:cubicBezTo>
                  <a:cubicBezTo>
                    <a:pt x="73" y="428"/>
                    <a:pt x="70" y="427"/>
                    <a:pt x="68" y="426"/>
                  </a:cubicBezTo>
                  <a:cubicBezTo>
                    <a:pt x="66" y="425"/>
                    <a:pt x="63" y="423"/>
                    <a:pt x="62" y="421"/>
                  </a:cubicBezTo>
                  <a:cubicBezTo>
                    <a:pt x="60" y="419"/>
                    <a:pt x="56" y="414"/>
                    <a:pt x="55" y="412"/>
                  </a:cubicBezTo>
                  <a:cubicBezTo>
                    <a:pt x="54" y="410"/>
                    <a:pt x="53" y="406"/>
                    <a:pt x="52" y="405"/>
                  </a:cubicBezTo>
                  <a:cubicBezTo>
                    <a:pt x="50" y="403"/>
                    <a:pt x="45" y="400"/>
                    <a:pt x="43" y="400"/>
                  </a:cubicBezTo>
                  <a:cubicBezTo>
                    <a:pt x="41" y="400"/>
                    <a:pt x="39" y="402"/>
                    <a:pt x="38" y="402"/>
                  </a:cubicBezTo>
                  <a:cubicBezTo>
                    <a:pt x="36" y="402"/>
                    <a:pt x="33" y="401"/>
                    <a:pt x="32" y="400"/>
                  </a:cubicBezTo>
                  <a:cubicBezTo>
                    <a:pt x="31" y="400"/>
                    <a:pt x="28" y="399"/>
                    <a:pt x="27" y="398"/>
                  </a:cubicBezTo>
                  <a:cubicBezTo>
                    <a:pt x="25" y="398"/>
                    <a:pt x="23" y="397"/>
                    <a:pt x="21" y="397"/>
                  </a:cubicBezTo>
                  <a:cubicBezTo>
                    <a:pt x="18" y="398"/>
                    <a:pt x="14" y="401"/>
                    <a:pt x="11" y="402"/>
                  </a:cubicBezTo>
                  <a:cubicBezTo>
                    <a:pt x="9" y="402"/>
                    <a:pt x="6" y="401"/>
                    <a:pt x="5" y="400"/>
                  </a:cubicBezTo>
                  <a:cubicBezTo>
                    <a:pt x="3" y="399"/>
                    <a:pt x="1" y="397"/>
                    <a:pt x="1" y="396"/>
                  </a:cubicBezTo>
                  <a:cubicBezTo>
                    <a:pt x="0" y="394"/>
                    <a:pt x="1" y="390"/>
                    <a:pt x="2" y="388"/>
                  </a:cubicBezTo>
                  <a:cubicBezTo>
                    <a:pt x="3" y="386"/>
                    <a:pt x="8" y="382"/>
                    <a:pt x="8" y="379"/>
                  </a:cubicBezTo>
                  <a:cubicBezTo>
                    <a:pt x="9" y="377"/>
                    <a:pt x="8" y="371"/>
                    <a:pt x="8" y="368"/>
                  </a:cubicBezTo>
                  <a:cubicBezTo>
                    <a:pt x="8" y="364"/>
                    <a:pt x="8" y="355"/>
                    <a:pt x="8" y="351"/>
                  </a:cubicBezTo>
                  <a:cubicBezTo>
                    <a:pt x="9" y="346"/>
                    <a:pt x="13" y="338"/>
                    <a:pt x="14" y="333"/>
                  </a:cubicBezTo>
                  <a:cubicBezTo>
                    <a:pt x="16" y="326"/>
                    <a:pt x="18" y="312"/>
                    <a:pt x="20" y="305"/>
                  </a:cubicBezTo>
                  <a:cubicBezTo>
                    <a:pt x="21" y="301"/>
                    <a:pt x="23" y="293"/>
                    <a:pt x="23" y="288"/>
                  </a:cubicBezTo>
                  <a:cubicBezTo>
                    <a:pt x="24" y="284"/>
                    <a:pt x="22" y="276"/>
                    <a:pt x="23" y="272"/>
                  </a:cubicBezTo>
                  <a:cubicBezTo>
                    <a:pt x="23" y="269"/>
                    <a:pt x="26" y="262"/>
                    <a:pt x="26" y="259"/>
                  </a:cubicBezTo>
                  <a:cubicBezTo>
                    <a:pt x="27" y="255"/>
                    <a:pt x="27" y="248"/>
                    <a:pt x="27" y="244"/>
                  </a:cubicBezTo>
                  <a:cubicBezTo>
                    <a:pt x="27" y="238"/>
                    <a:pt x="26" y="226"/>
                    <a:pt x="27" y="221"/>
                  </a:cubicBezTo>
                  <a:cubicBezTo>
                    <a:pt x="27" y="218"/>
                    <a:pt x="30" y="213"/>
                    <a:pt x="31" y="211"/>
                  </a:cubicBezTo>
                  <a:cubicBezTo>
                    <a:pt x="32" y="208"/>
                    <a:pt x="33" y="202"/>
                    <a:pt x="33" y="198"/>
                  </a:cubicBezTo>
                  <a:cubicBezTo>
                    <a:pt x="34" y="195"/>
                    <a:pt x="35" y="187"/>
                    <a:pt x="36" y="183"/>
                  </a:cubicBezTo>
                  <a:cubicBezTo>
                    <a:pt x="37" y="178"/>
                    <a:pt x="37" y="168"/>
                    <a:pt x="38" y="163"/>
                  </a:cubicBezTo>
                  <a:cubicBezTo>
                    <a:pt x="39" y="158"/>
                    <a:pt x="44" y="149"/>
                    <a:pt x="46" y="144"/>
                  </a:cubicBezTo>
                  <a:cubicBezTo>
                    <a:pt x="48" y="138"/>
                    <a:pt x="53" y="126"/>
                    <a:pt x="56" y="120"/>
                  </a:cubicBezTo>
                  <a:cubicBezTo>
                    <a:pt x="58" y="113"/>
                    <a:pt x="63" y="97"/>
                    <a:pt x="65" y="89"/>
                  </a:cubicBezTo>
                  <a:cubicBezTo>
                    <a:pt x="67" y="80"/>
                    <a:pt x="71" y="62"/>
                    <a:pt x="72" y="53"/>
                  </a:cubicBezTo>
                  <a:cubicBezTo>
                    <a:pt x="73" y="49"/>
                    <a:pt x="73" y="42"/>
                    <a:pt x="73" y="39"/>
                  </a:cubicBezTo>
                  <a:cubicBezTo>
                    <a:pt x="73" y="35"/>
                    <a:pt x="71" y="26"/>
                    <a:pt x="72" y="21"/>
                  </a:cubicBezTo>
                  <a:cubicBezTo>
                    <a:pt x="72" y="18"/>
                    <a:pt x="75" y="9"/>
                    <a:pt x="76" y="9"/>
                  </a:cubicBezTo>
                  <a:cubicBezTo>
                    <a:pt x="76" y="8"/>
                    <a:pt x="81" y="4"/>
                    <a:pt x="83" y="3"/>
                  </a:cubicBezTo>
                  <a:cubicBezTo>
                    <a:pt x="86" y="2"/>
                    <a:pt x="92" y="1"/>
                    <a:pt x="95" y="1"/>
                  </a:cubicBezTo>
                  <a:cubicBezTo>
                    <a:pt x="97" y="1"/>
                    <a:pt x="103" y="0"/>
                    <a:pt x="106" y="1"/>
                  </a:cubicBezTo>
                  <a:cubicBezTo>
                    <a:pt x="108" y="2"/>
                    <a:pt x="113" y="5"/>
                    <a:pt x="114" y="7"/>
                  </a:cubicBezTo>
                  <a:cubicBezTo>
                    <a:pt x="115" y="9"/>
                    <a:pt x="114" y="13"/>
                    <a:pt x="113" y="15"/>
                  </a:cubicBezTo>
                  <a:cubicBezTo>
                    <a:pt x="113" y="18"/>
                    <a:pt x="108" y="22"/>
                    <a:pt x="107" y="24"/>
                  </a:cubicBezTo>
                  <a:cubicBezTo>
                    <a:pt x="106" y="27"/>
                    <a:pt x="105" y="34"/>
                    <a:pt x="106" y="37"/>
                  </a:cubicBezTo>
                  <a:cubicBezTo>
                    <a:pt x="108" y="41"/>
                    <a:pt x="116" y="46"/>
                    <a:pt x="120" y="48"/>
                  </a:cubicBezTo>
                  <a:cubicBezTo>
                    <a:pt x="122" y="50"/>
                    <a:pt x="127" y="55"/>
                    <a:pt x="130" y="56"/>
                  </a:cubicBezTo>
                  <a:cubicBezTo>
                    <a:pt x="135" y="58"/>
                    <a:pt x="146" y="60"/>
                    <a:pt x="151" y="60"/>
                  </a:cubicBezTo>
                  <a:cubicBezTo>
                    <a:pt x="155" y="60"/>
                    <a:pt x="163" y="59"/>
                    <a:pt x="166" y="58"/>
                  </a:cubicBezTo>
                  <a:cubicBezTo>
                    <a:pt x="170" y="56"/>
                    <a:pt x="177" y="53"/>
                    <a:pt x="179" y="50"/>
                  </a:cubicBezTo>
                  <a:cubicBezTo>
                    <a:pt x="180" y="49"/>
                    <a:pt x="180" y="45"/>
                    <a:pt x="181" y="44"/>
                  </a:cubicBezTo>
                  <a:cubicBezTo>
                    <a:pt x="182" y="41"/>
                    <a:pt x="186" y="37"/>
                    <a:pt x="188" y="35"/>
                  </a:cubicBezTo>
                  <a:cubicBezTo>
                    <a:pt x="189" y="33"/>
                    <a:pt x="192" y="29"/>
                    <a:pt x="194" y="28"/>
                  </a:cubicBezTo>
                  <a:cubicBezTo>
                    <a:pt x="195" y="27"/>
                    <a:pt x="199" y="26"/>
                    <a:pt x="201" y="26"/>
                  </a:cubicBezTo>
                  <a:cubicBezTo>
                    <a:pt x="203" y="25"/>
                    <a:pt x="205" y="24"/>
                    <a:pt x="207" y="23"/>
                  </a:cubicBezTo>
                  <a:cubicBezTo>
                    <a:pt x="210" y="23"/>
                    <a:pt x="215" y="25"/>
                    <a:pt x="218" y="26"/>
                  </a:cubicBezTo>
                  <a:cubicBezTo>
                    <a:pt x="220" y="26"/>
                    <a:pt x="225" y="25"/>
                    <a:pt x="227" y="26"/>
                  </a:cubicBezTo>
                  <a:cubicBezTo>
                    <a:pt x="229" y="27"/>
                    <a:pt x="231" y="31"/>
                    <a:pt x="232" y="33"/>
                  </a:cubicBezTo>
                  <a:cubicBezTo>
                    <a:pt x="233" y="35"/>
                    <a:pt x="233" y="40"/>
                    <a:pt x="234" y="42"/>
                  </a:cubicBezTo>
                  <a:cubicBezTo>
                    <a:pt x="234" y="45"/>
                    <a:pt x="236" y="50"/>
                    <a:pt x="238" y="52"/>
                  </a:cubicBezTo>
                  <a:cubicBezTo>
                    <a:pt x="239" y="53"/>
                    <a:pt x="243" y="56"/>
                    <a:pt x="245" y="58"/>
                  </a:cubicBezTo>
                  <a:cubicBezTo>
                    <a:pt x="246" y="60"/>
                    <a:pt x="248" y="64"/>
                    <a:pt x="249" y="67"/>
                  </a:cubicBezTo>
                  <a:cubicBezTo>
                    <a:pt x="249" y="68"/>
                    <a:pt x="250" y="71"/>
                    <a:pt x="250" y="72"/>
                  </a:cubicBezTo>
                  <a:cubicBezTo>
                    <a:pt x="252" y="74"/>
                    <a:pt x="257" y="77"/>
                    <a:pt x="258" y="79"/>
                  </a:cubicBezTo>
                  <a:cubicBezTo>
                    <a:pt x="260" y="82"/>
                    <a:pt x="264" y="87"/>
                    <a:pt x="265" y="91"/>
                  </a:cubicBezTo>
                  <a:cubicBezTo>
                    <a:pt x="266" y="92"/>
                    <a:pt x="266" y="95"/>
                    <a:pt x="266" y="96"/>
                  </a:cubicBezTo>
                  <a:cubicBezTo>
                    <a:pt x="266" y="99"/>
                    <a:pt x="268" y="104"/>
                    <a:pt x="268" y="106"/>
                  </a:cubicBezTo>
                  <a:cubicBezTo>
                    <a:pt x="268" y="110"/>
                    <a:pt x="269" y="117"/>
                    <a:pt x="268" y="121"/>
                  </a:cubicBezTo>
                  <a:cubicBezTo>
                    <a:pt x="267" y="123"/>
                    <a:pt x="264" y="127"/>
                    <a:pt x="263" y="129"/>
                  </a:cubicBezTo>
                  <a:cubicBezTo>
                    <a:pt x="262" y="132"/>
                    <a:pt x="262" y="138"/>
                    <a:pt x="262" y="141"/>
                  </a:cubicBezTo>
                  <a:cubicBezTo>
                    <a:pt x="262" y="143"/>
                    <a:pt x="263" y="148"/>
                    <a:pt x="263" y="151"/>
                  </a:cubicBezTo>
                  <a:cubicBezTo>
                    <a:pt x="263" y="154"/>
                    <a:pt x="260" y="160"/>
                    <a:pt x="261" y="163"/>
                  </a:cubicBezTo>
                  <a:cubicBezTo>
                    <a:pt x="261" y="165"/>
                    <a:pt x="265" y="169"/>
                    <a:pt x="266" y="170"/>
                  </a:cubicBezTo>
                  <a:cubicBezTo>
                    <a:pt x="268" y="172"/>
                    <a:pt x="272" y="174"/>
                    <a:pt x="273" y="175"/>
                  </a:cubicBezTo>
                  <a:cubicBezTo>
                    <a:pt x="276" y="177"/>
                    <a:pt x="278" y="183"/>
                    <a:pt x="281" y="185"/>
                  </a:cubicBezTo>
                  <a:cubicBezTo>
                    <a:pt x="283" y="186"/>
                    <a:pt x="287" y="187"/>
                    <a:pt x="289" y="186"/>
                  </a:cubicBezTo>
                  <a:cubicBezTo>
                    <a:pt x="290" y="186"/>
                    <a:pt x="292" y="184"/>
                    <a:pt x="293" y="184"/>
                  </a:cubicBezTo>
                  <a:cubicBezTo>
                    <a:pt x="294" y="184"/>
                    <a:pt x="297" y="185"/>
                    <a:pt x="297" y="184"/>
                  </a:cubicBezTo>
                  <a:cubicBezTo>
                    <a:pt x="298" y="184"/>
                    <a:pt x="298" y="181"/>
                    <a:pt x="298" y="180"/>
                  </a:cubicBezTo>
                  <a:cubicBezTo>
                    <a:pt x="299" y="179"/>
                    <a:pt x="301" y="177"/>
                    <a:pt x="302" y="176"/>
                  </a:cubicBezTo>
                  <a:cubicBezTo>
                    <a:pt x="303" y="176"/>
                    <a:pt x="305" y="174"/>
                    <a:pt x="306" y="174"/>
                  </a:cubicBezTo>
                  <a:cubicBezTo>
                    <a:pt x="307" y="173"/>
                    <a:pt x="309" y="170"/>
                    <a:pt x="310" y="169"/>
                  </a:cubicBezTo>
                  <a:cubicBezTo>
                    <a:pt x="312" y="169"/>
                    <a:pt x="315" y="171"/>
                    <a:pt x="316" y="172"/>
                  </a:cubicBezTo>
                  <a:cubicBezTo>
                    <a:pt x="318" y="174"/>
                    <a:pt x="320" y="177"/>
                    <a:pt x="322" y="178"/>
                  </a:cubicBezTo>
                  <a:cubicBezTo>
                    <a:pt x="323" y="179"/>
                    <a:pt x="326" y="181"/>
                    <a:pt x="328" y="181"/>
                  </a:cubicBezTo>
                  <a:cubicBezTo>
                    <a:pt x="330" y="181"/>
                    <a:pt x="333" y="180"/>
                    <a:pt x="335" y="180"/>
                  </a:cubicBezTo>
                  <a:cubicBezTo>
                    <a:pt x="337" y="180"/>
                    <a:pt x="341" y="182"/>
                    <a:pt x="343" y="183"/>
                  </a:cubicBezTo>
                  <a:cubicBezTo>
                    <a:pt x="345" y="185"/>
                    <a:pt x="348" y="189"/>
                    <a:pt x="348" y="191"/>
                  </a:cubicBezTo>
                  <a:cubicBezTo>
                    <a:pt x="349" y="194"/>
                    <a:pt x="347" y="199"/>
                    <a:pt x="347" y="201"/>
                  </a:cubicBezTo>
                  <a:cubicBezTo>
                    <a:pt x="347" y="203"/>
                    <a:pt x="349" y="207"/>
                    <a:pt x="350" y="209"/>
                  </a:cubicBezTo>
                  <a:cubicBezTo>
                    <a:pt x="351" y="210"/>
                    <a:pt x="354" y="212"/>
                    <a:pt x="355" y="21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8">
              <a:extLst>
                <a:ext uri="{FF2B5EF4-FFF2-40B4-BE49-F238E27FC236}">
                  <a16:creationId xmlns:a16="http://schemas.microsoft.com/office/drawing/2014/main" id="{5E3CFBC4-535D-42E4-B73E-AA8657517C99}"/>
                </a:ext>
              </a:extLst>
            </p:cNvPr>
            <p:cNvSpPr>
              <a:spLocks/>
            </p:cNvSpPr>
            <p:nvPr/>
          </p:nvSpPr>
          <p:spPr bwMode="auto">
            <a:xfrm>
              <a:off x="3916363" y="2560638"/>
              <a:ext cx="587375" cy="346075"/>
            </a:xfrm>
            <a:custGeom>
              <a:avLst/>
              <a:gdLst/>
              <a:ahLst/>
              <a:cxnLst>
                <a:cxn ang="0">
                  <a:pos x="122" y="205"/>
                </a:cxn>
                <a:cxn ang="0">
                  <a:pos x="112" y="192"/>
                </a:cxn>
                <a:cxn ang="0">
                  <a:pos x="87" y="194"/>
                </a:cxn>
                <a:cxn ang="0">
                  <a:pos x="59" y="203"/>
                </a:cxn>
                <a:cxn ang="0">
                  <a:pos x="37" y="208"/>
                </a:cxn>
                <a:cxn ang="0">
                  <a:pos x="24" y="219"/>
                </a:cxn>
                <a:cxn ang="0">
                  <a:pos x="9" y="210"/>
                </a:cxn>
                <a:cxn ang="0">
                  <a:pos x="28" y="201"/>
                </a:cxn>
                <a:cxn ang="0">
                  <a:pos x="36" y="184"/>
                </a:cxn>
                <a:cxn ang="0">
                  <a:pos x="32" y="164"/>
                </a:cxn>
                <a:cxn ang="0">
                  <a:pos x="54" y="138"/>
                </a:cxn>
                <a:cxn ang="0">
                  <a:pos x="41" y="124"/>
                </a:cxn>
                <a:cxn ang="0">
                  <a:pos x="4" y="115"/>
                </a:cxn>
                <a:cxn ang="0">
                  <a:pos x="19" y="78"/>
                </a:cxn>
                <a:cxn ang="0">
                  <a:pos x="35" y="23"/>
                </a:cxn>
                <a:cxn ang="0">
                  <a:pos x="45" y="4"/>
                </a:cxn>
                <a:cxn ang="0">
                  <a:pos x="75" y="2"/>
                </a:cxn>
                <a:cxn ang="0">
                  <a:pos x="100" y="19"/>
                </a:cxn>
                <a:cxn ang="0">
                  <a:pos x="124" y="29"/>
                </a:cxn>
                <a:cxn ang="0">
                  <a:pos x="157" y="39"/>
                </a:cxn>
                <a:cxn ang="0">
                  <a:pos x="178" y="51"/>
                </a:cxn>
                <a:cxn ang="0">
                  <a:pos x="200" y="65"/>
                </a:cxn>
                <a:cxn ang="0">
                  <a:pos x="235" y="75"/>
                </a:cxn>
                <a:cxn ang="0">
                  <a:pos x="249" y="94"/>
                </a:cxn>
                <a:cxn ang="0">
                  <a:pos x="269" y="106"/>
                </a:cxn>
                <a:cxn ang="0">
                  <a:pos x="290" y="101"/>
                </a:cxn>
                <a:cxn ang="0">
                  <a:pos x="316" y="119"/>
                </a:cxn>
                <a:cxn ang="0">
                  <a:pos x="342" y="129"/>
                </a:cxn>
                <a:cxn ang="0">
                  <a:pos x="374" y="127"/>
                </a:cxn>
                <a:cxn ang="0">
                  <a:pos x="401" y="142"/>
                </a:cxn>
                <a:cxn ang="0">
                  <a:pos x="393" y="151"/>
                </a:cxn>
                <a:cxn ang="0">
                  <a:pos x="372" y="189"/>
                </a:cxn>
                <a:cxn ang="0">
                  <a:pos x="356" y="226"/>
                </a:cxn>
                <a:cxn ang="0">
                  <a:pos x="323" y="234"/>
                </a:cxn>
                <a:cxn ang="0">
                  <a:pos x="328" y="221"/>
                </a:cxn>
                <a:cxn ang="0">
                  <a:pos x="318" y="206"/>
                </a:cxn>
                <a:cxn ang="0">
                  <a:pos x="291" y="204"/>
                </a:cxn>
                <a:cxn ang="0">
                  <a:pos x="280" y="194"/>
                </a:cxn>
                <a:cxn ang="0">
                  <a:pos x="283" y="177"/>
                </a:cxn>
                <a:cxn ang="0">
                  <a:pos x="272" y="161"/>
                </a:cxn>
                <a:cxn ang="0">
                  <a:pos x="279" y="148"/>
                </a:cxn>
                <a:cxn ang="0">
                  <a:pos x="259" y="154"/>
                </a:cxn>
                <a:cxn ang="0">
                  <a:pos x="244" y="148"/>
                </a:cxn>
                <a:cxn ang="0">
                  <a:pos x="219" y="155"/>
                </a:cxn>
                <a:cxn ang="0">
                  <a:pos x="198" y="174"/>
                </a:cxn>
                <a:cxn ang="0">
                  <a:pos x="175" y="184"/>
                </a:cxn>
                <a:cxn ang="0">
                  <a:pos x="147" y="198"/>
                </a:cxn>
              </a:cxnLst>
              <a:rect l="0" t="0" r="r" b="b"/>
              <a:pathLst>
                <a:path w="402" h="237">
                  <a:moveTo>
                    <a:pt x="139" y="201"/>
                  </a:moveTo>
                  <a:cubicBezTo>
                    <a:pt x="137" y="201"/>
                    <a:pt x="133" y="200"/>
                    <a:pt x="131" y="200"/>
                  </a:cubicBezTo>
                  <a:cubicBezTo>
                    <a:pt x="129" y="201"/>
                    <a:pt x="125" y="204"/>
                    <a:pt x="122" y="205"/>
                  </a:cubicBezTo>
                  <a:cubicBezTo>
                    <a:pt x="121" y="206"/>
                    <a:pt x="117" y="208"/>
                    <a:pt x="115" y="207"/>
                  </a:cubicBezTo>
                  <a:cubicBezTo>
                    <a:pt x="113" y="206"/>
                    <a:pt x="111" y="201"/>
                    <a:pt x="111" y="199"/>
                  </a:cubicBezTo>
                  <a:cubicBezTo>
                    <a:pt x="111" y="197"/>
                    <a:pt x="113" y="194"/>
                    <a:pt x="112" y="192"/>
                  </a:cubicBezTo>
                  <a:cubicBezTo>
                    <a:pt x="111" y="190"/>
                    <a:pt x="106" y="189"/>
                    <a:pt x="104" y="189"/>
                  </a:cubicBezTo>
                  <a:cubicBezTo>
                    <a:pt x="101" y="189"/>
                    <a:pt x="96" y="188"/>
                    <a:pt x="94" y="189"/>
                  </a:cubicBezTo>
                  <a:cubicBezTo>
                    <a:pt x="92" y="190"/>
                    <a:pt x="89" y="193"/>
                    <a:pt x="87" y="194"/>
                  </a:cubicBezTo>
                  <a:cubicBezTo>
                    <a:pt x="85" y="195"/>
                    <a:pt x="79" y="198"/>
                    <a:pt x="77" y="199"/>
                  </a:cubicBezTo>
                  <a:cubicBezTo>
                    <a:pt x="74" y="200"/>
                    <a:pt x="69" y="201"/>
                    <a:pt x="66" y="202"/>
                  </a:cubicBezTo>
                  <a:cubicBezTo>
                    <a:pt x="64" y="202"/>
                    <a:pt x="60" y="203"/>
                    <a:pt x="59" y="203"/>
                  </a:cubicBezTo>
                  <a:cubicBezTo>
                    <a:pt x="56" y="204"/>
                    <a:pt x="51" y="202"/>
                    <a:pt x="48" y="203"/>
                  </a:cubicBezTo>
                  <a:cubicBezTo>
                    <a:pt x="47" y="204"/>
                    <a:pt x="45" y="206"/>
                    <a:pt x="44" y="206"/>
                  </a:cubicBezTo>
                  <a:cubicBezTo>
                    <a:pt x="43" y="207"/>
                    <a:pt x="39" y="208"/>
                    <a:pt x="37" y="208"/>
                  </a:cubicBezTo>
                  <a:cubicBezTo>
                    <a:pt x="36" y="209"/>
                    <a:pt x="34" y="208"/>
                    <a:pt x="33" y="209"/>
                  </a:cubicBezTo>
                  <a:cubicBezTo>
                    <a:pt x="31" y="209"/>
                    <a:pt x="28" y="212"/>
                    <a:pt x="27" y="214"/>
                  </a:cubicBezTo>
                  <a:cubicBezTo>
                    <a:pt x="26" y="215"/>
                    <a:pt x="25" y="218"/>
                    <a:pt x="24" y="219"/>
                  </a:cubicBezTo>
                  <a:cubicBezTo>
                    <a:pt x="22" y="220"/>
                    <a:pt x="17" y="220"/>
                    <a:pt x="14" y="220"/>
                  </a:cubicBezTo>
                  <a:cubicBezTo>
                    <a:pt x="13" y="220"/>
                    <a:pt x="10" y="219"/>
                    <a:pt x="9" y="218"/>
                  </a:cubicBezTo>
                  <a:cubicBezTo>
                    <a:pt x="8" y="216"/>
                    <a:pt x="8" y="212"/>
                    <a:pt x="9" y="210"/>
                  </a:cubicBezTo>
                  <a:cubicBezTo>
                    <a:pt x="9" y="209"/>
                    <a:pt x="12" y="207"/>
                    <a:pt x="13" y="206"/>
                  </a:cubicBezTo>
                  <a:cubicBezTo>
                    <a:pt x="14" y="205"/>
                    <a:pt x="18" y="205"/>
                    <a:pt x="19" y="204"/>
                  </a:cubicBezTo>
                  <a:cubicBezTo>
                    <a:pt x="22" y="203"/>
                    <a:pt x="26" y="202"/>
                    <a:pt x="28" y="201"/>
                  </a:cubicBezTo>
                  <a:cubicBezTo>
                    <a:pt x="29" y="200"/>
                    <a:pt x="31" y="198"/>
                    <a:pt x="32" y="196"/>
                  </a:cubicBezTo>
                  <a:cubicBezTo>
                    <a:pt x="32" y="195"/>
                    <a:pt x="31" y="191"/>
                    <a:pt x="32" y="189"/>
                  </a:cubicBezTo>
                  <a:cubicBezTo>
                    <a:pt x="33" y="187"/>
                    <a:pt x="36" y="185"/>
                    <a:pt x="36" y="184"/>
                  </a:cubicBezTo>
                  <a:cubicBezTo>
                    <a:pt x="37" y="182"/>
                    <a:pt x="39" y="179"/>
                    <a:pt x="39" y="177"/>
                  </a:cubicBezTo>
                  <a:cubicBezTo>
                    <a:pt x="39" y="175"/>
                    <a:pt x="39" y="173"/>
                    <a:pt x="38" y="171"/>
                  </a:cubicBezTo>
                  <a:cubicBezTo>
                    <a:pt x="37" y="169"/>
                    <a:pt x="33" y="166"/>
                    <a:pt x="32" y="164"/>
                  </a:cubicBezTo>
                  <a:cubicBezTo>
                    <a:pt x="32" y="161"/>
                    <a:pt x="34" y="156"/>
                    <a:pt x="36" y="154"/>
                  </a:cubicBezTo>
                  <a:cubicBezTo>
                    <a:pt x="38" y="152"/>
                    <a:pt x="45" y="150"/>
                    <a:pt x="47" y="148"/>
                  </a:cubicBezTo>
                  <a:cubicBezTo>
                    <a:pt x="49" y="146"/>
                    <a:pt x="53" y="141"/>
                    <a:pt x="54" y="138"/>
                  </a:cubicBezTo>
                  <a:cubicBezTo>
                    <a:pt x="55" y="135"/>
                    <a:pt x="55" y="129"/>
                    <a:pt x="54" y="126"/>
                  </a:cubicBezTo>
                  <a:cubicBezTo>
                    <a:pt x="53" y="125"/>
                    <a:pt x="51" y="123"/>
                    <a:pt x="49" y="122"/>
                  </a:cubicBezTo>
                  <a:cubicBezTo>
                    <a:pt x="47" y="122"/>
                    <a:pt x="43" y="123"/>
                    <a:pt x="41" y="124"/>
                  </a:cubicBezTo>
                  <a:cubicBezTo>
                    <a:pt x="39" y="124"/>
                    <a:pt x="35" y="126"/>
                    <a:pt x="33" y="126"/>
                  </a:cubicBezTo>
                  <a:cubicBezTo>
                    <a:pt x="29" y="126"/>
                    <a:pt x="22" y="124"/>
                    <a:pt x="19" y="123"/>
                  </a:cubicBezTo>
                  <a:cubicBezTo>
                    <a:pt x="15" y="121"/>
                    <a:pt x="7" y="117"/>
                    <a:pt x="4" y="115"/>
                  </a:cubicBezTo>
                  <a:cubicBezTo>
                    <a:pt x="3" y="114"/>
                    <a:pt x="1" y="113"/>
                    <a:pt x="0" y="112"/>
                  </a:cubicBezTo>
                  <a:cubicBezTo>
                    <a:pt x="4" y="106"/>
                    <a:pt x="8" y="100"/>
                    <a:pt x="10" y="96"/>
                  </a:cubicBezTo>
                  <a:cubicBezTo>
                    <a:pt x="12" y="92"/>
                    <a:pt x="17" y="83"/>
                    <a:pt x="19" y="78"/>
                  </a:cubicBezTo>
                  <a:cubicBezTo>
                    <a:pt x="21" y="73"/>
                    <a:pt x="25" y="61"/>
                    <a:pt x="27" y="56"/>
                  </a:cubicBezTo>
                  <a:cubicBezTo>
                    <a:pt x="28" y="52"/>
                    <a:pt x="29" y="43"/>
                    <a:pt x="31" y="39"/>
                  </a:cubicBezTo>
                  <a:cubicBezTo>
                    <a:pt x="32" y="35"/>
                    <a:pt x="34" y="27"/>
                    <a:pt x="35" y="23"/>
                  </a:cubicBezTo>
                  <a:cubicBezTo>
                    <a:pt x="36" y="21"/>
                    <a:pt x="37" y="17"/>
                    <a:pt x="37" y="15"/>
                  </a:cubicBezTo>
                  <a:cubicBezTo>
                    <a:pt x="38" y="13"/>
                    <a:pt x="40" y="9"/>
                    <a:pt x="41" y="7"/>
                  </a:cubicBezTo>
                  <a:cubicBezTo>
                    <a:pt x="42" y="6"/>
                    <a:pt x="43" y="4"/>
                    <a:pt x="45" y="4"/>
                  </a:cubicBezTo>
                  <a:cubicBezTo>
                    <a:pt x="47" y="3"/>
                    <a:pt x="51" y="1"/>
                    <a:pt x="53" y="1"/>
                  </a:cubicBezTo>
                  <a:cubicBezTo>
                    <a:pt x="56" y="0"/>
                    <a:pt x="61" y="0"/>
                    <a:pt x="63" y="1"/>
                  </a:cubicBezTo>
                  <a:cubicBezTo>
                    <a:pt x="66" y="1"/>
                    <a:pt x="72" y="2"/>
                    <a:pt x="75" y="2"/>
                  </a:cubicBezTo>
                  <a:cubicBezTo>
                    <a:pt x="77" y="2"/>
                    <a:pt x="82" y="3"/>
                    <a:pt x="84" y="3"/>
                  </a:cubicBezTo>
                  <a:cubicBezTo>
                    <a:pt x="86" y="4"/>
                    <a:pt x="91" y="8"/>
                    <a:pt x="93" y="10"/>
                  </a:cubicBezTo>
                  <a:cubicBezTo>
                    <a:pt x="95" y="12"/>
                    <a:pt x="98" y="17"/>
                    <a:pt x="100" y="19"/>
                  </a:cubicBezTo>
                  <a:cubicBezTo>
                    <a:pt x="101" y="21"/>
                    <a:pt x="105" y="25"/>
                    <a:pt x="108" y="26"/>
                  </a:cubicBezTo>
                  <a:cubicBezTo>
                    <a:pt x="110" y="27"/>
                    <a:pt x="115" y="28"/>
                    <a:pt x="117" y="28"/>
                  </a:cubicBezTo>
                  <a:cubicBezTo>
                    <a:pt x="119" y="28"/>
                    <a:pt x="122" y="28"/>
                    <a:pt x="124" y="29"/>
                  </a:cubicBezTo>
                  <a:cubicBezTo>
                    <a:pt x="126" y="29"/>
                    <a:pt x="131" y="31"/>
                    <a:pt x="133" y="32"/>
                  </a:cubicBezTo>
                  <a:cubicBezTo>
                    <a:pt x="136" y="33"/>
                    <a:pt x="141" y="36"/>
                    <a:pt x="144" y="36"/>
                  </a:cubicBezTo>
                  <a:cubicBezTo>
                    <a:pt x="147" y="37"/>
                    <a:pt x="154" y="39"/>
                    <a:pt x="157" y="39"/>
                  </a:cubicBezTo>
                  <a:cubicBezTo>
                    <a:pt x="159" y="40"/>
                    <a:pt x="164" y="40"/>
                    <a:pt x="166" y="41"/>
                  </a:cubicBezTo>
                  <a:cubicBezTo>
                    <a:pt x="168" y="42"/>
                    <a:pt x="171" y="44"/>
                    <a:pt x="173" y="45"/>
                  </a:cubicBezTo>
                  <a:cubicBezTo>
                    <a:pt x="174" y="47"/>
                    <a:pt x="176" y="50"/>
                    <a:pt x="178" y="51"/>
                  </a:cubicBezTo>
                  <a:cubicBezTo>
                    <a:pt x="180" y="52"/>
                    <a:pt x="183" y="52"/>
                    <a:pt x="185" y="53"/>
                  </a:cubicBezTo>
                  <a:cubicBezTo>
                    <a:pt x="187" y="54"/>
                    <a:pt x="192" y="54"/>
                    <a:pt x="194" y="56"/>
                  </a:cubicBezTo>
                  <a:cubicBezTo>
                    <a:pt x="196" y="58"/>
                    <a:pt x="198" y="63"/>
                    <a:pt x="200" y="65"/>
                  </a:cubicBezTo>
                  <a:cubicBezTo>
                    <a:pt x="203" y="68"/>
                    <a:pt x="211" y="70"/>
                    <a:pt x="215" y="70"/>
                  </a:cubicBezTo>
                  <a:cubicBezTo>
                    <a:pt x="218" y="71"/>
                    <a:pt x="224" y="70"/>
                    <a:pt x="227" y="70"/>
                  </a:cubicBezTo>
                  <a:cubicBezTo>
                    <a:pt x="229" y="71"/>
                    <a:pt x="233" y="74"/>
                    <a:pt x="235" y="75"/>
                  </a:cubicBezTo>
                  <a:cubicBezTo>
                    <a:pt x="236" y="76"/>
                    <a:pt x="240" y="77"/>
                    <a:pt x="240" y="78"/>
                  </a:cubicBezTo>
                  <a:cubicBezTo>
                    <a:pt x="242" y="80"/>
                    <a:pt x="242" y="84"/>
                    <a:pt x="242" y="86"/>
                  </a:cubicBezTo>
                  <a:cubicBezTo>
                    <a:pt x="244" y="88"/>
                    <a:pt x="247" y="93"/>
                    <a:pt x="249" y="94"/>
                  </a:cubicBezTo>
                  <a:cubicBezTo>
                    <a:pt x="250" y="96"/>
                    <a:pt x="255" y="97"/>
                    <a:pt x="257" y="97"/>
                  </a:cubicBezTo>
                  <a:cubicBezTo>
                    <a:pt x="258" y="98"/>
                    <a:pt x="262" y="98"/>
                    <a:pt x="263" y="99"/>
                  </a:cubicBezTo>
                  <a:cubicBezTo>
                    <a:pt x="265" y="100"/>
                    <a:pt x="267" y="105"/>
                    <a:pt x="269" y="106"/>
                  </a:cubicBezTo>
                  <a:cubicBezTo>
                    <a:pt x="271" y="107"/>
                    <a:pt x="276" y="107"/>
                    <a:pt x="277" y="107"/>
                  </a:cubicBezTo>
                  <a:cubicBezTo>
                    <a:pt x="278" y="107"/>
                    <a:pt x="282" y="104"/>
                    <a:pt x="283" y="103"/>
                  </a:cubicBezTo>
                  <a:cubicBezTo>
                    <a:pt x="285" y="102"/>
                    <a:pt x="289" y="101"/>
                    <a:pt x="290" y="101"/>
                  </a:cubicBezTo>
                  <a:cubicBezTo>
                    <a:pt x="293" y="100"/>
                    <a:pt x="298" y="102"/>
                    <a:pt x="300" y="103"/>
                  </a:cubicBezTo>
                  <a:cubicBezTo>
                    <a:pt x="303" y="104"/>
                    <a:pt x="306" y="108"/>
                    <a:pt x="307" y="109"/>
                  </a:cubicBezTo>
                  <a:cubicBezTo>
                    <a:pt x="310" y="112"/>
                    <a:pt x="314" y="117"/>
                    <a:pt x="316" y="119"/>
                  </a:cubicBezTo>
                  <a:cubicBezTo>
                    <a:pt x="318" y="121"/>
                    <a:pt x="322" y="125"/>
                    <a:pt x="325" y="126"/>
                  </a:cubicBezTo>
                  <a:cubicBezTo>
                    <a:pt x="327" y="127"/>
                    <a:pt x="331" y="129"/>
                    <a:pt x="333" y="129"/>
                  </a:cubicBezTo>
                  <a:cubicBezTo>
                    <a:pt x="335" y="130"/>
                    <a:pt x="339" y="129"/>
                    <a:pt x="342" y="129"/>
                  </a:cubicBezTo>
                  <a:cubicBezTo>
                    <a:pt x="344" y="129"/>
                    <a:pt x="347" y="127"/>
                    <a:pt x="349" y="127"/>
                  </a:cubicBezTo>
                  <a:cubicBezTo>
                    <a:pt x="352" y="126"/>
                    <a:pt x="357" y="126"/>
                    <a:pt x="359" y="126"/>
                  </a:cubicBezTo>
                  <a:cubicBezTo>
                    <a:pt x="363" y="126"/>
                    <a:pt x="370" y="126"/>
                    <a:pt x="374" y="127"/>
                  </a:cubicBezTo>
                  <a:cubicBezTo>
                    <a:pt x="377" y="127"/>
                    <a:pt x="384" y="128"/>
                    <a:pt x="387" y="129"/>
                  </a:cubicBezTo>
                  <a:cubicBezTo>
                    <a:pt x="389" y="130"/>
                    <a:pt x="394" y="134"/>
                    <a:pt x="395" y="136"/>
                  </a:cubicBezTo>
                  <a:cubicBezTo>
                    <a:pt x="397" y="137"/>
                    <a:pt x="400" y="140"/>
                    <a:pt x="401" y="142"/>
                  </a:cubicBezTo>
                  <a:cubicBezTo>
                    <a:pt x="401" y="145"/>
                    <a:pt x="401" y="149"/>
                    <a:pt x="402" y="152"/>
                  </a:cubicBezTo>
                  <a:cubicBezTo>
                    <a:pt x="402" y="152"/>
                    <a:pt x="402" y="152"/>
                    <a:pt x="402" y="152"/>
                  </a:cubicBezTo>
                  <a:cubicBezTo>
                    <a:pt x="399" y="151"/>
                    <a:pt x="395" y="150"/>
                    <a:pt x="393" y="151"/>
                  </a:cubicBezTo>
                  <a:cubicBezTo>
                    <a:pt x="390" y="152"/>
                    <a:pt x="385" y="156"/>
                    <a:pt x="383" y="158"/>
                  </a:cubicBezTo>
                  <a:cubicBezTo>
                    <a:pt x="381" y="161"/>
                    <a:pt x="377" y="168"/>
                    <a:pt x="376" y="172"/>
                  </a:cubicBezTo>
                  <a:cubicBezTo>
                    <a:pt x="374" y="176"/>
                    <a:pt x="373" y="185"/>
                    <a:pt x="372" y="189"/>
                  </a:cubicBezTo>
                  <a:cubicBezTo>
                    <a:pt x="370" y="193"/>
                    <a:pt x="368" y="203"/>
                    <a:pt x="366" y="207"/>
                  </a:cubicBezTo>
                  <a:cubicBezTo>
                    <a:pt x="365" y="209"/>
                    <a:pt x="364" y="213"/>
                    <a:pt x="363" y="215"/>
                  </a:cubicBezTo>
                  <a:cubicBezTo>
                    <a:pt x="361" y="218"/>
                    <a:pt x="358" y="224"/>
                    <a:pt x="356" y="226"/>
                  </a:cubicBezTo>
                  <a:cubicBezTo>
                    <a:pt x="354" y="228"/>
                    <a:pt x="349" y="231"/>
                    <a:pt x="346" y="233"/>
                  </a:cubicBezTo>
                  <a:cubicBezTo>
                    <a:pt x="343" y="234"/>
                    <a:pt x="337" y="236"/>
                    <a:pt x="334" y="237"/>
                  </a:cubicBezTo>
                  <a:cubicBezTo>
                    <a:pt x="331" y="237"/>
                    <a:pt x="325" y="236"/>
                    <a:pt x="323" y="234"/>
                  </a:cubicBezTo>
                  <a:cubicBezTo>
                    <a:pt x="321" y="233"/>
                    <a:pt x="320" y="229"/>
                    <a:pt x="320" y="228"/>
                  </a:cubicBezTo>
                  <a:cubicBezTo>
                    <a:pt x="321" y="226"/>
                    <a:pt x="323" y="223"/>
                    <a:pt x="325" y="222"/>
                  </a:cubicBezTo>
                  <a:cubicBezTo>
                    <a:pt x="326" y="221"/>
                    <a:pt x="328" y="222"/>
                    <a:pt x="328" y="221"/>
                  </a:cubicBezTo>
                  <a:cubicBezTo>
                    <a:pt x="330" y="220"/>
                    <a:pt x="330" y="217"/>
                    <a:pt x="329" y="215"/>
                  </a:cubicBezTo>
                  <a:cubicBezTo>
                    <a:pt x="329" y="213"/>
                    <a:pt x="326" y="210"/>
                    <a:pt x="324" y="209"/>
                  </a:cubicBezTo>
                  <a:cubicBezTo>
                    <a:pt x="323" y="208"/>
                    <a:pt x="319" y="206"/>
                    <a:pt x="318" y="206"/>
                  </a:cubicBezTo>
                  <a:cubicBezTo>
                    <a:pt x="316" y="205"/>
                    <a:pt x="311" y="204"/>
                    <a:pt x="309" y="204"/>
                  </a:cubicBezTo>
                  <a:cubicBezTo>
                    <a:pt x="307" y="204"/>
                    <a:pt x="301" y="206"/>
                    <a:pt x="299" y="206"/>
                  </a:cubicBezTo>
                  <a:cubicBezTo>
                    <a:pt x="297" y="206"/>
                    <a:pt x="293" y="204"/>
                    <a:pt x="291" y="204"/>
                  </a:cubicBezTo>
                  <a:cubicBezTo>
                    <a:pt x="290" y="204"/>
                    <a:pt x="287" y="204"/>
                    <a:pt x="286" y="204"/>
                  </a:cubicBezTo>
                  <a:cubicBezTo>
                    <a:pt x="285" y="203"/>
                    <a:pt x="284" y="202"/>
                    <a:pt x="284" y="201"/>
                  </a:cubicBezTo>
                  <a:cubicBezTo>
                    <a:pt x="283" y="199"/>
                    <a:pt x="281" y="196"/>
                    <a:pt x="280" y="194"/>
                  </a:cubicBezTo>
                  <a:cubicBezTo>
                    <a:pt x="280" y="193"/>
                    <a:pt x="279" y="190"/>
                    <a:pt x="280" y="189"/>
                  </a:cubicBezTo>
                  <a:cubicBezTo>
                    <a:pt x="280" y="188"/>
                    <a:pt x="282" y="186"/>
                    <a:pt x="282" y="185"/>
                  </a:cubicBezTo>
                  <a:cubicBezTo>
                    <a:pt x="283" y="183"/>
                    <a:pt x="283" y="179"/>
                    <a:pt x="283" y="177"/>
                  </a:cubicBezTo>
                  <a:cubicBezTo>
                    <a:pt x="282" y="175"/>
                    <a:pt x="276" y="173"/>
                    <a:pt x="275" y="172"/>
                  </a:cubicBezTo>
                  <a:cubicBezTo>
                    <a:pt x="273" y="170"/>
                    <a:pt x="271" y="167"/>
                    <a:pt x="271" y="165"/>
                  </a:cubicBezTo>
                  <a:cubicBezTo>
                    <a:pt x="271" y="164"/>
                    <a:pt x="272" y="161"/>
                    <a:pt x="272" y="161"/>
                  </a:cubicBezTo>
                  <a:cubicBezTo>
                    <a:pt x="273" y="159"/>
                    <a:pt x="277" y="160"/>
                    <a:pt x="279" y="159"/>
                  </a:cubicBezTo>
                  <a:cubicBezTo>
                    <a:pt x="280" y="157"/>
                    <a:pt x="282" y="154"/>
                    <a:pt x="282" y="152"/>
                  </a:cubicBezTo>
                  <a:cubicBezTo>
                    <a:pt x="282" y="151"/>
                    <a:pt x="280" y="149"/>
                    <a:pt x="279" y="148"/>
                  </a:cubicBezTo>
                  <a:cubicBezTo>
                    <a:pt x="277" y="147"/>
                    <a:pt x="274" y="148"/>
                    <a:pt x="272" y="148"/>
                  </a:cubicBezTo>
                  <a:cubicBezTo>
                    <a:pt x="270" y="149"/>
                    <a:pt x="266" y="149"/>
                    <a:pt x="264" y="150"/>
                  </a:cubicBezTo>
                  <a:cubicBezTo>
                    <a:pt x="263" y="151"/>
                    <a:pt x="260" y="153"/>
                    <a:pt x="259" y="154"/>
                  </a:cubicBezTo>
                  <a:cubicBezTo>
                    <a:pt x="257" y="154"/>
                    <a:pt x="254" y="155"/>
                    <a:pt x="253" y="154"/>
                  </a:cubicBezTo>
                  <a:cubicBezTo>
                    <a:pt x="252" y="153"/>
                    <a:pt x="253" y="149"/>
                    <a:pt x="252" y="148"/>
                  </a:cubicBezTo>
                  <a:cubicBezTo>
                    <a:pt x="250" y="147"/>
                    <a:pt x="246" y="148"/>
                    <a:pt x="244" y="148"/>
                  </a:cubicBezTo>
                  <a:cubicBezTo>
                    <a:pt x="241" y="148"/>
                    <a:pt x="235" y="149"/>
                    <a:pt x="232" y="149"/>
                  </a:cubicBezTo>
                  <a:cubicBezTo>
                    <a:pt x="230" y="150"/>
                    <a:pt x="226" y="151"/>
                    <a:pt x="225" y="152"/>
                  </a:cubicBezTo>
                  <a:cubicBezTo>
                    <a:pt x="223" y="153"/>
                    <a:pt x="220" y="154"/>
                    <a:pt x="219" y="155"/>
                  </a:cubicBezTo>
                  <a:cubicBezTo>
                    <a:pt x="218" y="157"/>
                    <a:pt x="219" y="161"/>
                    <a:pt x="218" y="162"/>
                  </a:cubicBezTo>
                  <a:cubicBezTo>
                    <a:pt x="217" y="165"/>
                    <a:pt x="212" y="169"/>
                    <a:pt x="210" y="170"/>
                  </a:cubicBezTo>
                  <a:cubicBezTo>
                    <a:pt x="207" y="172"/>
                    <a:pt x="201" y="173"/>
                    <a:pt x="198" y="174"/>
                  </a:cubicBezTo>
                  <a:cubicBezTo>
                    <a:pt x="196" y="174"/>
                    <a:pt x="190" y="174"/>
                    <a:pt x="187" y="174"/>
                  </a:cubicBezTo>
                  <a:cubicBezTo>
                    <a:pt x="185" y="175"/>
                    <a:pt x="182" y="177"/>
                    <a:pt x="180" y="178"/>
                  </a:cubicBezTo>
                  <a:cubicBezTo>
                    <a:pt x="179" y="180"/>
                    <a:pt x="177" y="183"/>
                    <a:pt x="175" y="184"/>
                  </a:cubicBezTo>
                  <a:cubicBezTo>
                    <a:pt x="173" y="186"/>
                    <a:pt x="169" y="190"/>
                    <a:pt x="166" y="191"/>
                  </a:cubicBezTo>
                  <a:cubicBezTo>
                    <a:pt x="164" y="192"/>
                    <a:pt x="158" y="194"/>
                    <a:pt x="156" y="195"/>
                  </a:cubicBezTo>
                  <a:cubicBezTo>
                    <a:pt x="154" y="196"/>
                    <a:pt x="149" y="197"/>
                    <a:pt x="147" y="198"/>
                  </a:cubicBezTo>
                  <a:cubicBezTo>
                    <a:pt x="145" y="198"/>
                    <a:pt x="142" y="201"/>
                    <a:pt x="140" y="201"/>
                  </a:cubicBezTo>
                  <a:cubicBezTo>
                    <a:pt x="140" y="201"/>
                    <a:pt x="139" y="201"/>
                    <a:pt x="139" y="2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
              <a:extLst>
                <a:ext uri="{FF2B5EF4-FFF2-40B4-BE49-F238E27FC236}">
                  <a16:creationId xmlns:a16="http://schemas.microsoft.com/office/drawing/2014/main" id="{642E12A6-856E-4DC4-9163-DBE1739C528F}"/>
                </a:ext>
              </a:extLst>
            </p:cNvPr>
            <p:cNvSpPr>
              <a:spLocks/>
            </p:cNvSpPr>
            <p:nvPr/>
          </p:nvSpPr>
          <p:spPr bwMode="auto">
            <a:xfrm>
              <a:off x="4119563" y="2776538"/>
              <a:ext cx="615950" cy="404813"/>
            </a:xfrm>
            <a:custGeom>
              <a:avLst/>
              <a:gdLst/>
              <a:ahLst/>
              <a:cxnLst>
                <a:cxn ang="0">
                  <a:pos x="411" y="274"/>
                </a:cxn>
                <a:cxn ang="0">
                  <a:pos x="386" y="262"/>
                </a:cxn>
                <a:cxn ang="0">
                  <a:pos x="350" y="244"/>
                </a:cxn>
                <a:cxn ang="0">
                  <a:pos x="320" y="255"/>
                </a:cxn>
                <a:cxn ang="0">
                  <a:pos x="295" y="252"/>
                </a:cxn>
                <a:cxn ang="0">
                  <a:pos x="265" y="265"/>
                </a:cxn>
                <a:cxn ang="0">
                  <a:pos x="238" y="250"/>
                </a:cxn>
                <a:cxn ang="0">
                  <a:pos x="213" y="261"/>
                </a:cxn>
                <a:cxn ang="0">
                  <a:pos x="201" y="260"/>
                </a:cxn>
                <a:cxn ang="0">
                  <a:pos x="182" y="239"/>
                </a:cxn>
                <a:cxn ang="0">
                  <a:pos x="146" y="234"/>
                </a:cxn>
                <a:cxn ang="0">
                  <a:pos x="128" y="253"/>
                </a:cxn>
                <a:cxn ang="0">
                  <a:pos x="103" y="253"/>
                </a:cxn>
                <a:cxn ang="0">
                  <a:pos x="82" y="265"/>
                </a:cxn>
                <a:cxn ang="0">
                  <a:pos x="54" y="277"/>
                </a:cxn>
                <a:cxn ang="0">
                  <a:pos x="33" y="252"/>
                </a:cxn>
                <a:cxn ang="0">
                  <a:pos x="33" y="231"/>
                </a:cxn>
                <a:cxn ang="0">
                  <a:pos x="41" y="212"/>
                </a:cxn>
                <a:cxn ang="0">
                  <a:pos x="54" y="195"/>
                </a:cxn>
                <a:cxn ang="0">
                  <a:pos x="62" y="171"/>
                </a:cxn>
                <a:cxn ang="0">
                  <a:pos x="78" y="159"/>
                </a:cxn>
                <a:cxn ang="0">
                  <a:pos x="68" y="147"/>
                </a:cxn>
                <a:cxn ang="0">
                  <a:pos x="39" y="154"/>
                </a:cxn>
                <a:cxn ang="0">
                  <a:pos x="8" y="133"/>
                </a:cxn>
                <a:cxn ang="0">
                  <a:pos x="19" y="120"/>
                </a:cxn>
                <a:cxn ang="0">
                  <a:pos x="36" y="126"/>
                </a:cxn>
                <a:cxn ang="0">
                  <a:pos x="43" y="108"/>
                </a:cxn>
                <a:cxn ang="0">
                  <a:pos x="22" y="78"/>
                </a:cxn>
                <a:cxn ang="0">
                  <a:pos x="0" y="54"/>
                </a:cxn>
                <a:cxn ang="0">
                  <a:pos x="17" y="48"/>
                </a:cxn>
                <a:cxn ang="0">
                  <a:pos x="41" y="31"/>
                </a:cxn>
                <a:cxn ang="0">
                  <a:pos x="71" y="23"/>
                </a:cxn>
                <a:cxn ang="0">
                  <a:pos x="86" y="5"/>
                </a:cxn>
                <a:cxn ang="0">
                  <a:pos x="113" y="1"/>
                </a:cxn>
                <a:cxn ang="0">
                  <a:pos x="125" y="3"/>
                </a:cxn>
                <a:cxn ang="0">
                  <a:pos x="143" y="5"/>
                </a:cxn>
                <a:cxn ang="0">
                  <a:pos x="132" y="18"/>
                </a:cxn>
                <a:cxn ang="0">
                  <a:pos x="143" y="38"/>
                </a:cxn>
                <a:cxn ang="0">
                  <a:pos x="145" y="54"/>
                </a:cxn>
                <a:cxn ang="0">
                  <a:pos x="160" y="59"/>
                </a:cxn>
                <a:cxn ang="0">
                  <a:pos x="185" y="62"/>
                </a:cxn>
                <a:cxn ang="0">
                  <a:pos x="186" y="75"/>
                </a:cxn>
                <a:cxn ang="0">
                  <a:pos x="195" y="90"/>
                </a:cxn>
                <a:cxn ang="0">
                  <a:pos x="224" y="68"/>
                </a:cxn>
                <a:cxn ang="0">
                  <a:pos x="237" y="25"/>
                </a:cxn>
                <a:cxn ang="0">
                  <a:pos x="263" y="5"/>
                </a:cxn>
                <a:cxn ang="0">
                  <a:pos x="289" y="10"/>
                </a:cxn>
                <a:cxn ang="0">
                  <a:pos x="314" y="32"/>
                </a:cxn>
                <a:cxn ang="0">
                  <a:pos x="310" y="44"/>
                </a:cxn>
                <a:cxn ang="0">
                  <a:pos x="325" y="66"/>
                </a:cxn>
                <a:cxn ang="0">
                  <a:pos x="323" y="85"/>
                </a:cxn>
                <a:cxn ang="0">
                  <a:pos x="334" y="110"/>
                </a:cxn>
                <a:cxn ang="0">
                  <a:pos x="362" y="128"/>
                </a:cxn>
                <a:cxn ang="0">
                  <a:pos x="359" y="149"/>
                </a:cxn>
                <a:cxn ang="0">
                  <a:pos x="350" y="172"/>
                </a:cxn>
                <a:cxn ang="0">
                  <a:pos x="376" y="163"/>
                </a:cxn>
                <a:cxn ang="0">
                  <a:pos x="384" y="145"/>
                </a:cxn>
                <a:cxn ang="0">
                  <a:pos x="394" y="162"/>
                </a:cxn>
                <a:cxn ang="0">
                  <a:pos x="397" y="211"/>
                </a:cxn>
                <a:cxn ang="0">
                  <a:pos x="412" y="236"/>
                </a:cxn>
              </a:cxnLst>
              <a:rect l="0" t="0" r="r" b="b"/>
              <a:pathLst>
                <a:path w="422" h="278">
                  <a:moveTo>
                    <a:pt x="422" y="258"/>
                  </a:moveTo>
                  <a:cubicBezTo>
                    <a:pt x="422" y="261"/>
                    <a:pt x="422" y="267"/>
                    <a:pt x="420" y="270"/>
                  </a:cubicBezTo>
                  <a:cubicBezTo>
                    <a:pt x="419" y="272"/>
                    <a:pt x="414" y="274"/>
                    <a:pt x="411" y="274"/>
                  </a:cubicBezTo>
                  <a:cubicBezTo>
                    <a:pt x="409" y="274"/>
                    <a:pt x="406" y="273"/>
                    <a:pt x="404" y="272"/>
                  </a:cubicBezTo>
                  <a:cubicBezTo>
                    <a:pt x="402" y="272"/>
                    <a:pt x="398" y="270"/>
                    <a:pt x="397" y="270"/>
                  </a:cubicBezTo>
                  <a:cubicBezTo>
                    <a:pt x="394" y="268"/>
                    <a:pt x="389" y="264"/>
                    <a:pt x="386" y="262"/>
                  </a:cubicBezTo>
                  <a:cubicBezTo>
                    <a:pt x="384" y="260"/>
                    <a:pt x="381" y="256"/>
                    <a:pt x="379" y="255"/>
                  </a:cubicBezTo>
                  <a:cubicBezTo>
                    <a:pt x="375" y="252"/>
                    <a:pt x="368" y="249"/>
                    <a:pt x="365" y="248"/>
                  </a:cubicBezTo>
                  <a:cubicBezTo>
                    <a:pt x="361" y="247"/>
                    <a:pt x="354" y="245"/>
                    <a:pt x="350" y="244"/>
                  </a:cubicBezTo>
                  <a:cubicBezTo>
                    <a:pt x="347" y="244"/>
                    <a:pt x="340" y="243"/>
                    <a:pt x="337" y="243"/>
                  </a:cubicBezTo>
                  <a:cubicBezTo>
                    <a:pt x="335" y="244"/>
                    <a:pt x="331" y="248"/>
                    <a:pt x="329" y="249"/>
                  </a:cubicBezTo>
                  <a:cubicBezTo>
                    <a:pt x="327" y="251"/>
                    <a:pt x="323" y="254"/>
                    <a:pt x="320" y="255"/>
                  </a:cubicBezTo>
                  <a:cubicBezTo>
                    <a:pt x="318" y="255"/>
                    <a:pt x="314" y="257"/>
                    <a:pt x="312" y="256"/>
                  </a:cubicBezTo>
                  <a:cubicBezTo>
                    <a:pt x="310" y="256"/>
                    <a:pt x="306" y="253"/>
                    <a:pt x="303" y="253"/>
                  </a:cubicBezTo>
                  <a:cubicBezTo>
                    <a:pt x="301" y="252"/>
                    <a:pt x="297" y="252"/>
                    <a:pt x="295" y="252"/>
                  </a:cubicBezTo>
                  <a:cubicBezTo>
                    <a:pt x="292" y="252"/>
                    <a:pt x="287" y="253"/>
                    <a:pt x="285" y="255"/>
                  </a:cubicBezTo>
                  <a:cubicBezTo>
                    <a:pt x="283" y="256"/>
                    <a:pt x="280" y="261"/>
                    <a:pt x="278" y="262"/>
                  </a:cubicBezTo>
                  <a:cubicBezTo>
                    <a:pt x="275" y="264"/>
                    <a:pt x="268" y="265"/>
                    <a:pt x="265" y="265"/>
                  </a:cubicBezTo>
                  <a:cubicBezTo>
                    <a:pt x="263" y="265"/>
                    <a:pt x="258" y="263"/>
                    <a:pt x="256" y="262"/>
                  </a:cubicBezTo>
                  <a:cubicBezTo>
                    <a:pt x="253" y="261"/>
                    <a:pt x="248" y="258"/>
                    <a:pt x="246" y="256"/>
                  </a:cubicBezTo>
                  <a:cubicBezTo>
                    <a:pt x="244" y="255"/>
                    <a:pt x="241" y="251"/>
                    <a:pt x="238" y="250"/>
                  </a:cubicBezTo>
                  <a:cubicBezTo>
                    <a:pt x="236" y="250"/>
                    <a:pt x="232" y="253"/>
                    <a:pt x="231" y="254"/>
                  </a:cubicBezTo>
                  <a:cubicBezTo>
                    <a:pt x="229" y="255"/>
                    <a:pt x="226" y="261"/>
                    <a:pt x="224" y="262"/>
                  </a:cubicBezTo>
                  <a:cubicBezTo>
                    <a:pt x="222" y="263"/>
                    <a:pt x="216" y="261"/>
                    <a:pt x="213" y="261"/>
                  </a:cubicBezTo>
                  <a:cubicBezTo>
                    <a:pt x="211" y="261"/>
                    <a:pt x="206" y="260"/>
                    <a:pt x="204" y="261"/>
                  </a:cubicBezTo>
                  <a:cubicBezTo>
                    <a:pt x="204" y="261"/>
                    <a:pt x="204" y="261"/>
                    <a:pt x="204" y="261"/>
                  </a:cubicBezTo>
                  <a:cubicBezTo>
                    <a:pt x="203" y="260"/>
                    <a:pt x="201" y="260"/>
                    <a:pt x="201" y="260"/>
                  </a:cubicBezTo>
                  <a:cubicBezTo>
                    <a:pt x="198" y="259"/>
                    <a:pt x="193" y="257"/>
                    <a:pt x="191" y="256"/>
                  </a:cubicBezTo>
                  <a:cubicBezTo>
                    <a:pt x="189" y="254"/>
                    <a:pt x="186" y="251"/>
                    <a:pt x="184" y="248"/>
                  </a:cubicBezTo>
                  <a:cubicBezTo>
                    <a:pt x="183" y="246"/>
                    <a:pt x="184" y="241"/>
                    <a:pt x="182" y="239"/>
                  </a:cubicBezTo>
                  <a:cubicBezTo>
                    <a:pt x="181" y="236"/>
                    <a:pt x="175" y="233"/>
                    <a:pt x="172" y="232"/>
                  </a:cubicBezTo>
                  <a:cubicBezTo>
                    <a:pt x="169" y="231"/>
                    <a:pt x="162" y="232"/>
                    <a:pt x="159" y="232"/>
                  </a:cubicBezTo>
                  <a:cubicBezTo>
                    <a:pt x="155" y="232"/>
                    <a:pt x="149" y="233"/>
                    <a:pt x="146" y="234"/>
                  </a:cubicBezTo>
                  <a:cubicBezTo>
                    <a:pt x="143" y="236"/>
                    <a:pt x="141" y="242"/>
                    <a:pt x="139" y="245"/>
                  </a:cubicBezTo>
                  <a:cubicBezTo>
                    <a:pt x="137" y="247"/>
                    <a:pt x="135" y="251"/>
                    <a:pt x="133" y="252"/>
                  </a:cubicBezTo>
                  <a:cubicBezTo>
                    <a:pt x="132" y="253"/>
                    <a:pt x="129" y="253"/>
                    <a:pt x="128" y="253"/>
                  </a:cubicBezTo>
                  <a:cubicBezTo>
                    <a:pt x="126" y="253"/>
                    <a:pt x="122" y="251"/>
                    <a:pt x="121" y="251"/>
                  </a:cubicBezTo>
                  <a:cubicBezTo>
                    <a:pt x="119" y="251"/>
                    <a:pt x="115" y="253"/>
                    <a:pt x="113" y="253"/>
                  </a:cubicBezTo>
                  <a:cubicBezTo>
                    <a:pt x="110" y="254"/>
                    <a:pt x="105" y="253"/>
                    <a:pt x="103" y="253"/>
                  </a:cubicBezTo>
                  <a:cubicBezTo>
                    <a:pt x="101" y="253"/>
                    <a:pt x="98" y="254"/>
                    <a:pt x="96" y="254"/>
                  </a:cubicBezTo>
                  <a:cubicBezTo>
                    <a:pt x="94" y="255"/>
                    <a:pt x="90" y="256"/>
                    <a:pt x="88" y="257"/>
                  </a:cubicBezTo>
                  <a:cubicBezTo>
                    <a:pt x="86" y="259"/>
                    <a:pt x="83" y="263"/>
                    <a:pt x="82" y="265"/>
                  </a:cubicBezTo>
                  <a:cubicBezTo>
                    <a:pt x="81" y="267"/>
                    <a:pt x="78" y="270"/>
                    <a:pt x="76" y="271"/>
                  </a:cubicBezTo>
                  <a:cubicBezTo>
                    <a:pt x="74" y="273"/>
                    <a:pt x="69" y="275"/>
                    <a:pt x="66" y="275"/>
                  </a:cubicBezTo>
                  <a:cubicBezTo>
                    <a:pt x="63" y="276"/>
                    <a:pt x="57" y="278"/>
                    <a:pt x="54" y="277"/>
                  </a:cubicBezTo>
                  <a:cubicBezTo>
                    <a:pt x="51" y="276"/>
                    <a:pt x="46" y="270"/>
                    <a:pt x="44" y="268"/>
                  </a:cubicBezTo>
                  <a:cubicBezTo>
                    <a:pt x="42" y="266"/>
                    <a:pt x="37" y="261"/>
                    <a:pt x="35" y="259"/>
                  </a:cubicBezTo>
                  <a:cubicBezTo>
                    <a:pt x="34" y="257"/>
                    <a:pt x="34" y="253"/>
                    <a:pt x="33" y="252"/>
                  </a:cubicBezTo>
                  <a:cubicBezTo>
                    <a:pt x="31" y="249"/>
                    <a:pt x="26" y="246"/>
                    <a:pt x="25" y="244"/>
                  </a:cubicBezTo>
                  <a:cubicBezTo>
                    <a:pt x="24" y="241"/>
                    <a:pt x="25" y="236"/>
                    <a:pt x="26" y="234"/>
                  </a:cubicBezTo>
                  <a:cubicBezTo>
                    <a:pt x="28" y="233"/>
                    <a:pt x="31" y="232"/>
                    <a:pt x="33" y="231"/>
                  </a:cubicBezTo>
                  <a:cubicBezTo>
                    <a:pt x="34" y="230"/>
                    <a:pt x="38" y="228"/>
                    <a:pt x="38" y="226"/>
                  </a:cubicBezTo>
                  <a:cubicBezTo>
                    <a:pt x="39" y="224"/>
                    <a:pt x="37" y="219"/>
                    <a:pt x="37" y="217"/>
                  </a:cubicBezTo>
                  <a:cubicBezTo>
                    <a:pt x="38" y="216"/>
                    <a:pt x="40" y="213"/>
                    <a:pt x="41" y="212"/>
                  </a:cubicBezTo>
                  <a:cubicBezTo>
                    <a:pt x="42" y="211"/>
                    <a:pt x="45" y="209"/>
                    <a:pt x="46" y="208"/>
                  </a:cubicBezTo>
                  <a:cubicBezTo>
                    <a:pt x="47" y="206"/>
                    <a:pt x="49" y="203"/>
                    <a:pt x="50" y="201"/>
                  </a:cubicBezTo>
                  <a:cubicBezTo>
                    <a:pt x="51" y="199"/>
                    <a:pt x="53" y="197"/>
                    <a:pt x="54" y="195"/>
                  </a:cubicBezTo>
                  <a:cubicBezTo>
                    <a:pt x="55" y="193"/>
                    <a:pt x="55" y="188"/>
                    <a:pt x="55" y="185"/>
                  </a:cubicBezTo>
                  <a:cubicBezTo>
                    <a:pt x="55" y="183"/>
                    <a:pt x="54" y="179"/>
                    <a:pt x="55" y="177"/>
                  </a:cubicBezTo>
                  <a:cubicBezTo>
                    <a:pt x="56" y="175"/>
                    <a:pt x="60" y="173"/>
                    <a:pt x="62" y="171"/>
                  </a:cubicBezTo>
                  <a:cubicBezTo>
                    <a:pt x="63" y="170"/>
                    <a:pt x="66" y="166"/>
                    <a:pt x="68" y="165"/>
                  </a:cubicBezTo>
                  <a:cubicBezTo>
                    <a:pt x="70" y="164"/>
                    <a:pt x="72" y="164"/>
                    <a:pt x="73" y="164"/>
                  </a:cubicBezTo>
                  <a:cubicBezTo>
                    <a:pt x="75" y="163"/>
                    <a:pt x="77" y="161"/>
                    <a:pt x="78" y="159"/>
                  </a:cubicBezTo>
                  <a:cubicBezTo>
                    <a:pt x="78" y="158"/>
                    <a:pt x="79" y="155"/>
                    <a:pt x="79" y="153"/>
                  </a:cubicBezTo>
                  <a:cubicBezTo>
                    <a:pt x="79" y="151"/>
                    <a:pt x="79" y="147"/>
                    <a:pt x="77" y="146"/>
                  </a:cubicBezTo>
                  <a:cubicBezTo>
                    <a:pt x="75" y="145"/>
                    <a:pt x="70" y="147"/>
                    <a:pt x="68" y="147"/>
                  </a:cubicBezTo>
                  <a:cubicBezTo>
                    <a:pt x="67" y="148"/>
                    <a:pt x="64" y="151"/>
                    <a:pt x="62" y="152"/>
                  </a:cubicBezTo>
                  <a:cubicBezTo>
                    <a:pt x="60" y="153"/>
                    <a:pt x="56" y="154"/>
                    <a:pt x="54" y="154"/>
                  </a:cubicBezTo>
                  <a:cubicBezTo>
                    <a:pt x="50" y="155"/>
                    <a:pt x="43" y="154"/>
                    <a:pt x="39" y="154"/>
                  </a:cubicBezTo>
                  <a:cubicBezTo>
                    <a:pt x="36" y="153"/>
                    <a:pt x="29" y="149"/>
                    <a:pt x="26" y="147"/>
                  </a:cubicBezTo>
                  <a:cubicBezTo>
                    <a:pt x="23" y="146"/>
                    <a:pt x="17" y="143"/>
                    <a:pt x="14" y="141"/>
                  </a:cubicBezTo>
                  <a:cubicBezTo>
                    <a:pt x="12" y="140"/>
                    <a:pt x="9" y="136"/>
                    <a:pt x="8" y="133"/>
                  </a:cubicBezTo>
                  <a:cubicBezTo>
                    <a:pt x="8" y="132"/>
                    <a:pt x="8" y="129"/>
                    <a:pt x="9" y="128"/>
                  </a:cubicBezTo>
                  <a:cubicBezTo>
                    <a:pt x="10" y="127"/>
                    <a:pt x="14" y="126"/>
                    <a:pt x="15" y="124"/>
                  </a:cubicBezTo>
                  <a:cubicBezTo>
                    <a:pt x="16" y="123"/>
                    <a:pt x="17" y="121"/>
                    <a:pt x="19" y="120"/>
                  </a:cubicBezTo>
                  <a:cubicBezTo>
                    <a:pt x="19" y="120"/>
                    <a:pt x="22" y="119"/>
                    <a:pt x="23" y="119"/>
                  </a:cubicBezTo>
                  <a:cubicBezTo>
                    <a:pt x="24" y="119"/>
                    <a:pt x="28" y="120"/>
                    <a:pt x="30" y="120"/>
                  </a:cubicBezTo>
                  <a:cubicBezTo>
                    <a:pt x="32" y="121"/>
                    <a:pt x="34" y="125"/>
                    <a:pt x="36" y="126"/>
                  </a:cubicBezTo>
                  <a:cubicBezTo>
                    <a:pt x="37" y="126"/>
                    <a:pt x="40" y="126"/>
                    <a:pt x="42" y="126"/>
                  </a:cubicBezTo>
                  <a:cubicBezTo>
                    <a:pt x="43" y="125"/>
                    <a:pt x="44" y="124"/>
                    <a:pt x="44" y="123"/>
                  </a:cubicBezTo>
                  <a:cubicBezTo>
                    <a:pt x="46" y="119"/>
                    <a:pt x="45" y="111"/>
                    <a:pt x="43" y="108"/>
                  </a:cubicBezTo>
                  <a:cubicBezTo>
                    <a:pt x="42" y="104"/>
                    <a:pt x="35" y="99"/>
                    <a:pt x="34" y="95"/>
                  </a:cubicBezTo>
                  <a:cubicBezTo>
                    <a:pt x="32" y="93"/>
                    <a:pt x="34" y="86"/>
                    <a:pt x="32" y="83"/>
                  </a:cubicBezTo>
                  <a:cubicBezTo>
                    <a:pt x="31" y="81"/>
                    <a:pt x="25" y="80"/>
                    <a:pt x="22" y="78"/>
                  </a:cubicBezTo>
                  <a:cubicBezTo>
                    <a:pt x="19" y="76"/>
                    <a:pt x="14" y="72"/>
                    <a:pt x="11" y="70"/>
                  </a:cubicBezTo>
                  <a:cubicBezTo>
                    <a:pt x="8" y="68"/>
                    <a:pt x="3" y="64"/>
                    <a:pt x="1" y="61"/>
                  </a:cubicBezTo>
                  <a:cubicBezTo>
                    <a:pt x="1" y="59"/>
                    <a:pt x="0" y="57"/>
                    <a:pt x="0" y="54"/>
                  </a:cubicBezTo>
                  <a:cubicBezTo>
                    <a:pt x="0" y="54"/>
                    <a:pt x="1" y="54"/>
                    <a:pt x="1" y="54"/>
                  </a:cubicBezTo>
                  <a:cubicBezTo>
                    <a:pt x="3" y="54"/>
                    <a:pt x="6" y="51"/>
                    <a:pt x="8" y="51"/>
                  </a:cubicBezTo>
                  <a:cubicBezTo>
                    <a:pt x="10" y="50"/>
                    <a:pt x="15" y="49"/>
                    <a:pt x="17" y="48"/>
                  </a:cubicBezTo>
                  <a:cubicBezTo>
                    <a:pt x="19" y="47"/>
                    <a:pt x="25" y="45"/>
                    <a:pt x="27" y="44"/>
                  </a:cubicBezTo>
                  <a:cubicBezTo>
                    <a:pt x="30" y="43"/>
                    <a:pt x="34" y="39"/>
                    <a:pt x="36" y="37"/>
                  </a:cubicBezTo>
                  <a:cubicBezTo>
                    <a:pt x="38" y="36"/>
                    <a:pt x="40" y="33"/>
                    <a:pt x="41" y="31"/>
                  </a:cubicBezTo>
                  <a:cubicBezTo>
                    <a:pt x="43" y="30"/>
                    <a:pt x="46" y="28"/>
                    <a:pt x="48" y="27"/>
                  </a:cubicBezTo>
                  <a:cubicBezTo>
                    <a:pt x="51" y="27"/>
                    <a:pt x="57" y="27"/>
                    <a:pt x="59" y="27"/>
                  </a:cubicBezTo>
                  <a:cubicBezTo>
                    <a:pt x="62" y="26"/>
                    <a:pt x="68" y="25"/>
                    <a:pt x="71" y="23"/>
                  </a:cubicBezTo>
                  <a:cubicBezTo>
                    <a:pt x="73" y="22"/>
                    <a:pt x="78" y="18"/>
                    <a:pt x="79" y="15"/>
                  </a:cubicBezTo>
                  <a:cubicBezTo>
                    <a:pt x="80" y="14"/>
                    <a:pt x="79" y="10"/>
                    <a:pt x="80" y="8"/>
                  </a:cubicBezTo>
                  <a:cubicBezTo>
                    <a:pt x="81" y="7"/>
                    <a:pt x="84" y="6"/>
                    <a:pt x="86" y="5"/>
                  </a:cubicBezTo>
                  <a:cubicBezTo>
                    <a:pt x="87" y="4"/>
                    <a:pt x="91" y="3"/>
                    <a:pt x="93" y="2"/>
                  </a:cubicBezTo>
                  <a:cubicBezTo>
                    <a:pt x="96" y="2"/>
                    <a:pt x="102" y="1"/>
                    <a:pt x="105" y="1"/>
                  </a:cubicBezTo>
                  <a:cubicBezTo>
                    <a:pt x="107" y="1"/>
                    <a:pt x="111" y="0"/>
                    <a:pt x="113" y="1"/>
                  </a:cubicBezTo>
                  <a:cubicBezTo>
                    <a:pt x="114" y="2"/>
                    <a:pt x="113" y="6"/>
                    <a:pt x="114" y="7"/>
                  </a:cubicBezTo>
                  <a:cubicBezTo>
                    <a:pt x="115" y="8"/>
                    <a:pt x="118" y="7"/>
                    <a:pt x="120" y="7"/>
                  </a:cubicBezTo>
                  <a:cubicBezTo>
                    <a:pt x="121" y="6"/>
                    <a:pt x="124" y="4"/>
                    <a:pt x="125" y="3"/>
                  </a:cubicBezTo>
                  <a:cubicBezTo>
                    <a:pt x="127" y="2"/>
                    <a:pt x="131" y="2"/>
                    <a:pt x="133" y="1"/>
                  </a:cubicBezTo>
                  <a:cubicBezTo>
                    <a:pt x="135" y="1"/>
                    <a:pt x="138" y="0"/>
                    <a:pt x="140" y="1"/>
                  </a:cubicBezTo>
                  <a:cubicBezTo>
                    <a:pt x="141" y="2"/>
                    <a:pt x="143" y="4"/>
                    <a:pt x="143" y="5"/>
                  </a:cubicBezTo>
                  <a:cubicBezTo>
                    <a:pt x="143" y="7"/>
                    <a:pt x="141" y="10"/>
                    <a:pt x="140" y="12"/>
                  </a:cubicBezTo>
                  <a:cubicBezTo>
                    <a:pt x="138" y="13"/>
                    <a:pt x="134" y="12"/>
                    <a:pt x="133" y="14"/>
                  </a:cubicBezTo>
                  <a:cubicBezTo>
                    <a:pt x="133" y="14"/>
                    <a:pt x="132" y="17"/>
                    <a:pt x="132" y="18"/>
                  </a:cubicBezTo>
                  <a:cubicBezTo>
                    <a:pt x="132" y="20"/>
                    <a:pt x="134" y="23"/>
                    <a:pt x="136" y="25"/>
                  </a:cubicBezTo>
                  <a:cubicBezTo>
                    <a:pt x="137" y="26"/>
                    <a:pt x="143" y="28"/>
                    <a:pt x="144" y="30"/>
                  </a:cubicBezTo>
                  <a:cubicBezTo>
                    <a:pt x="144" y="32"/>
                    <a:pt x="144" y="36"/>
                    <a:pt x="143" y="38"/>
                  </a:cubicBezTo>
                  <a:cubicBezTo>
                    <a:pt x="143" y="39"/>
                    <a:pt x="141" y="41"/>
                    <a:pt x="141" y="42"/>
                  </a:cubicBezTo>
                  <a:cubicBezTo>
                    <a:pt x="140" y="43"/>
                    <a:pt x="141" y="46"/>
                    <a:pt x="141" y="47"/>
                  </a:cubicBezTo>
                  <a:cubicBezTo>
                    <a:pt x="142" y="49"/>
                    <a:pt x="144" y="52"/>
                    <a:pt x="145" y="54"/>
                  </a:cubicBezTo>
                  <a:cubicBezTo>
                    <a:pt x="145" y="55"/>
                    <a:pt x="146" y="56"/>
                    <a:pt x="147" y="57"/>
                  </a:cubicBezTo>
                  <a:cubicBezTo>
                    <a:pt x="148" y="57"/>
                    <a:pt x="151" y="57"/>
                    <a:pt x="152" y="57"/>
                  </a:cubicBezTo>
                  <a:cubicBezTo>
                    <a:pt x="154" y="57"/>
                    <a:pt x="158" y="59"/>
                    <a:pt x="160" y="59"/>
                  </a:cubicBezTo>
                  <a:cubicBezTo>
                    <a:pt x="162" y="59"/>
                    <a:pt x="168" y="57"/>
                    <a:pt x="170" y="57"/>
                  </a:cubicBezTo>
                  <a:cubicBezTo>
                    <a:pt x="172" y="57"/>
                    <a:pt x="177" y="58"/>
                    <a:pt x="179" y="59"/>
                  </a:cubicBezTo>
                  <a:cubicBezTo>
                    <a:pt x="180" y="59"/>
                    <a:pt x="184" y="61"/>
                    <a:pt x="185" y="62"/>
                  </a:cubicBezTo>
                  <a:cubicBezTo>
                    <a:pt x="187" y="63"/>
                    <a:pt x="190" y="66"/>
                    <a:pt x="190" y="68"/>
                  </a:cubicBezTo>
                  <a:cubicBezTo>
                    <a:pt x="191" y="70"/>
                    <a:pt x="191" y="73"/>
                    <a:pt x="189" y="74"/>
                  </a:cubicBezTo>
                  <a:cubicBezTo>
                    <a:pt x="189" y="75"/>
                    <a:pt x="187" y="74"/>
                    <a:pt x="186" y="75"/>
                  </a:cubicBezTo>
                  <a:cubicBezTo>
                    <a:pt x="184" y="76"/>
                    <a:pt x="182" y="79"/>
                    <a:pt x="181" y="81"/>
                  </a:cubicBezTo>
                  <a:cubicBezTo>
                    <a:pt x="181" y="82"/>
                    <a:pt x="182" y="86"/>
                    <a:pt x="184" y="87"/>
                  </a:cubicBezTo>
                  <a:cubicBezTo>
                    <a:pt x="186" y="89"/>
                    <a:pt x="192" y="90"/>
                    <a:pt x="195" y="90"/>
                  </a:cubicBezTo>
                  <a:cubicBezTo>
                    <a:pt x="198" y="89"/>
                    <a:pt x="204" y="87"/>
                    <a:pt x="207" y="86"/>
                  </a:cubicBezTo>
                  <a:cubicBezTo>
                    <a:pt x="210" y="84"/>
                    <a:pt x="215" y="81"/>
                    <a:pt x="217" y="79"/>
                  </a:cubicBezTo>
                  <a:cubicBezTo>
                    <a:pt x="219" y="77"/>
                    <a:pt x="222" y="71"/>
                    <a:pt x="224" y="68"/>
                  </a:cubicBezTo>
                  <a:cubicBezTo>
                    <a:pt x="225" y="66"/>
                    <a:pt x="226" y="62"/>
                    <a:pt x="227" y="60"/>
                  </a:cubicBezTo>
                  <a:cubicBezTo>
                    <a:pt x="229" y="56"/>
                    <a:pt x="231" y="46"/>
                    <a:pt x="233" y="42"/>
                  </a:cubicBezTo>
                  <a:cubicBezTo>
                    <a:pt x="234" y="38"/>
                    <a:pt x="235" y="29"/>
                    <a:pt x="237" y="25"/>
                  </a:cubicBezTo>
                  <a:cubicBezTo>
                    <a:pt x="238" y="21"/>
                    <a:pt x="242" y="14"/>
                    <a:pt x="244" y="11"/>
                  </a:cubicBezTo>
                  <a:cubicBezTo>
                    <a:pt x="246" y="9"/>
                    <a:pt x="251" y="5"/>
                    <a:pt x="254" y="4"/>
                  </a:cubicBezTo>
                  <a:cubicBezTo>
                    <a:pt x="256" y="3"/>
                    <a:pt x="260" y="4"/>
                    <a:pt x="263" y="5"/>
                  </a:cubicBezTo>
                  <a:cubicBezTo>
                    <a:pt x="264" y="6"/>
                    <a:pt x="267" y="10"/>
                    <a:pt x="269" y="10"/>
                  </a:cubicBezTo>
                  <a:cubicBezTo>
                    <a:pt x="272" y="11"/>
                    <a:pt x="278" y="9"/>
                    <a:pt x="280" y="9"/>
                  </a:cubicBezTo>
                  <a:cubicBezTo>
                    <a:pt x="283" y="9"/>
                    <a:pt x="287" y="9"/>
                    <a:pt x="289" y="10"/>
                  </a:cubicBezTo>
                  <a:cubicBezTo>
                    <a:pt x="291" y="11"/>
                    <a:pt x="295" y="15"/>
                    <a:pt x="296" y="17"/>
                  </a:cubicBezTo>
                  <a:cubicBezTo>
                    <a:pt x="298" y="19"/>
                    <a:pt x="302" y="25"/>
                    <a:pt x="304" y="27"/>
                  </a:cubicBezTo>
                  <a:cubicBezTo>
                    <a:pt x="307" y="29"/>
                    <a:pt x="312" y="32"/>
                    <a:pt x="314" y="32"/>
                  </a:cubicBezTo>
                  <a:cubicBezTo>
                    <a:pt x="315" y="32"/>
                    <a:pt x="315" y="32"/>
                    <a:pt x="315" y="32"/>
                  </a:cubicBezTo>
                  <a:cubicBezTo>
                    <a:pt x="314" y="34"/>
                    <a:pt x="313" y="36"/>
                    <a:pt x="312" y="37"/>
                  </a:cubicBezTo>
                  <a:cubicBezTo>
                    <a:pt x="312" y="39"/>
                    <a:pt x="310" y="42"/>
                    <a:pt x="310" y="44"/>
                  </a:cubicBezTo>
                  <a:cubicBezTo>
                    <a:pt x="310" y="47"/>
                    <a:pt x="310" y="53"/>
                    <a:pt x="311" y="56"/>
                  </a:cubicBezTo>
                  <a:cubicBezTo>
                    <a:pt x="312" y="58"/>
                    <a:pt x="315" y="61"/>
                    <a:pt x="316" y="62"/>
                  </a:cubicBezTo>
                  <a:cubicBezTo>
                    <a:pt x="318" y="63"/>
                    <a:pt x="323" y="65"/>
                    <a:pt x="325" y="66"/>
                  </a:cubicBezTo>
                  <a:cubicBezTo>
                    <a:pt x="326" y="67"/>
                    <a:pt x="329" y="69"/>
                    <a:pt x="329" y="70"/>
                  </a:cubicBezTo>
                  <a:cubicBezTo>
                    <a:pt x="330" y="73"/>
                    <a:pt x="330" y="78"/>
                    <a:pt x="329" y="81"/>
                  </a:cubicBezTo>
                  <a:cubicBezTo>
                    <a:pt x="328" y="82"/>
                    <a:pt x="324" y="83"/>
                    <a:pt x="323" y="85"/>
                  </a:cubicBezTo>
                  <a:cubicBezTo>
                    <a:pt x="322" y="87"/>
                    <a:pt x="321" y="91"/>
                    <a:pt x="321" y="94"/>
                  </a:cubicBezTo>
                  <a:cubicBezTo>
                    <a:pt x="322" y="96"/>
                    <a:pt x="323" y="100"/>
                    <a:pt x="324" y="102"/>
                  </a:cubicBezTo>
                  <a:cubicBezTo>
                    <a:pt x="326" y="104"/>
                    <a:pt x="331" y="108"/>
                    <a:pt x="334" y="110"/>
                  </a:cubicBezTo>
                  <a:cubicBezTo>
                    <a:pt x="337" y="111"/>
                    <a:pt x="342" y="115"/>
                    <a:pt x="345" y="117"/>
                  </a:cubicBezTo>
                  <a:cubicBezTo>
                    <a:pt x="347" y="118"/>
                    <a:pt x="352" y="120"/>
                    <a:pt x="354" y="121"/>
                  </a:cubicBezTo>
                  <a:cubicBezTo>
                    <a:pt x="356" y="122"/>
                    <a:pt x="361" y="125"/>
                    <a:pt x="362" y="128"/>
                  </a:cubicBezTo>
                  <a:cubicBezTo>
                    <a:pt x="364" y="130"/>
                    <a:pt x="365" y="135"/>
                    <a:pt x="365" y="138"/>
                  </a:cubicBezTo>
                  <a:cubicBezTo>
                    <a:pt x="365" y="139"/>
                    <a:pt x="364" y="142"/>
                    <a:pt x="364" y="143"/>
                  </a:cubicBezTo>
                  <a:cubicBezTo>
                    <a:pt x="363" y="145"/>
                    <a:pt x="360" y="148"/>
                    <a:pt x="359" y="149"/>
                  </a:cubicBezTo>
                  <a:cubicBezTo>
                    <a:pt x="357" y="152"/>
                    <a:pt x="353" y="156"/>
                    <a:pt x="352" y="159"/>
                  </a:cubicBezTo>
                  <a:cubicBezTo>
                    <a:pt x="350" y="161"/>
                    <a:pt x="347" y="165"/>
                    <a:pt x="348" y="168"/>
                  </a:cubicBezTo>
                  <a:cubicBezTo>
                    <a:pt x="348" y="169"/>
                    <a:pt x="350" y="171"/>
                    <a:pt x="350" y="172"/>
                  </a:cubicBezTo>
                  <a:cubicBezTo>
                    <a:pt x="353" y="173"/>
                    <a:pt x="358" y="174"/>
                    <a:pt x="361" y="174"/>
                  </a:cubicBezTo>
                  <a:cubicBezTo>
                    <a:pt x="363" y="174"/>
                    <a:pt x="368" y="172"/>
                    <a:pt x="371" y="171"/>
                  </a:cubicBezTo>
                  <a:cubicBezTo>
                    <a:pt x="373" y="169"/>
                    <a:pt x="375" y="165"/>
                    <a:pt x="376" y="163"/>
                  </a:cubicBezTo>
                  <a:cubicBezTo>
                    <a:pt x="377" y="161"/>
                    <a:pt x="377" y="157"/>
                    <a:pt x="378" y="155"/>
                  </a:cubicBezTo>
                  <a:cubicBezTo>
                    <a:pt x="378" y="153"/>
                    <a:pt x="380" y="150"/>
                    <a:pt x="381" y="148"/>
                  </a:cubicBezTo>
                  <a:cubicBezTo>
                    <a:pt x="382" y="148"/>
                    <a:pt x="383" y="146"/>
                    <a:pt x="384" y="145"/>
                  </a:cubicBezTo>
                  <a:cubicBezTo>
                    <a:pt x="385" y="145"/>
                    <a:pt x="388" y="145"/>
                    <a:pt x="389" y="146"/>
                  </a:cubicBezTo>
                  <a:cubicBezTo>
                    <a:pt x="391" y="147"/>
                    <a:pt x="392" y="150"/>
                    <a:pt x="393" y="151"/>
                  </a:cubicBezTo>
                  <a:cubicBezTo>
                    <a:pt x="394" y="154"/>
                    <a:pt x="394" y="159"/>
                    <a:pt x="394" y="162"/>
                  </a:cubicBezTo>
                  <a:cubicBezTo>
                    <a:pt x="395" y="166"/>
                    <a:pt x="393" y="174"/>
                    <a:pt x="393" y="178"/>
                  </a:cubicBezTo>
                  <a:cubicBezTo>
                    <a:pt x="393" y="184"/>
                    <a:pt x="393" y="195"/>
                    <a:pt x="394" y="200"/>
                  </a:cubicBezTo>
                  <a:cubicBezTo>
                    <a:pt x="394" y="203"/>
                    <a:pt x="396" y="208"/>
                    <a:pt x="397" y="211"/>
                  </a:cubicBezTo>
                  <a:cubicBezTo>
                    <a:pt x="397" y="213"/>
                    <a:pt x="396" y="219"/>
                    <a:pt x="397" y="221"/>
                  </a:cubicBezTo>
                  <a:cubicBezTo>
                    <a:pt x="398" y="223"/>
                    <a:pt x="401" y="227"/>
                    <a:pt x="403" y="229"/>
                  </a:cubicBezTo>
                  <a:cubicBezTo>
                    <a:pt x="405" y="231"/>
                    <a:pt x="410" y="234"/>
                    <a:pt x="412" y="236"/>
                  </a:cubicBezTo>
                  <a:cubicBezTo>
                    <a:pt x="414" y="238"/>
                    <a:pt x="418" y="243"/>
                    <a:pt x="419" y="246"/>
                  </a:cubicBezTo>
                  <a:cubicBezTo>
                    <a:pt x="421" y="249"/>
                    <a:pt x="422" y="255"/>
                    <a:pt x="422" y="25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0">
              <a:extLst>
                <a:ext uri="{FF2B5EF4-FFF2-40B4-BE49-F238E27FC236}">
                  <a16:creationId xmlns:a16="http://schemas.microsoft.com/office/drawing/2014/main" id="{363A4E50-7E23-47E3-BC89-9F35842622FB}"/>
                </a:ext>
              </a:extLst>
            </p:cNvPr>
            <p:cNvSpPr>
              <a:spLocks/>
            </p:cNvSpPr>
            <p:nvPr/>
          </p:nvSpPr>
          <p:spPr bwMode="auto">
            <a:xfrm>
              <a:off x="5302250" y="1266826"/>
              <a:ext cx="42862" cy="22225"/>
            </a:xfrm>
            <a:custGeom>
              <a:avLst/>
              <a:gdLst/>
              <a:ahLst/>
              <a:cxnLst>
                <a:cxn ang="0">
                  <a:pos x="27" y="7"/>
                </a:cxn>
                <a:cxn ang="0">
                  <a:pos x="30" y="12"/>
                </a:cxn>
                <a:cxn ang="0">
                  <a:pos x="28" y="15"/>
                </a:cxn>
                <a:cxn ang="0">
                  <a:pos x="24" y="15"/>
                </a:cxn>
                <a:cxn ang="0">
                  <a:pos x="19" y="15"/>
                </a:cxn>
                <a:cxn ang="0">
                  <a:pos x="15" y="12"/>
                </a:cxn>
                <a:cxn ang="0">
                  <a:pos x="8" y="13"/>
                </a:cxn>
                <a:cxn ang="0">
                  <a:pos x="1" y="13"/>
                </a:cxn>
                <a:cxn ang="0">
                  <a:pos x="1" y="7"/>
                </a:cxn>
                <a:cxn ang="0">
                  <a:pos x="6" y="1"/>
                </a:cxn>
                <a:cxn ang="0">
                  <a:pos x="15" y="1"/>
                </a:cxn>
                <a:cxn ang="0">
                  <a:pos x="20" y="5"/>
                </a:cxn>
                <a:cxn ang="0">
                  <a:pos x="27" y="7"/>
                </a:cxn>
              </a:cxnLst>
              <a:rect l="0" t="0" r="r" b="b"/>
              <a:pathLst>
                <a:path w="30" h="15">
                  <a:moveTo>
                    <a:pt x="27" y="7"/>
                  </a:moveTo>
                  <a:cubicBezTo>
                    <a:pt x="28" y="8"/>
                    <a:pt x="30" y="11"/>
                    <a:pt x="30" y="12"/>
                  </a:cubicBezTo>
                  <a:cubicBezTo>
                    <a:pt x="30" y="13"/>
                    <a:pt x="29" y="14"/>
                    <a:pt x="28" y="15"/>
                  </a:cubicBezTo>
                  <a:cubicBezTo>
                    <a:pt x="27" y="15"/>
                    <a:pt x="25" y="15"/>
                    <a:pt x="24" y="15"/>
                  </a:cubicBezTo>
                  <a:cubicBezTo>
                    <a:pt x="23" y="15"/>
                    <a:pt x="20" y="15"/>
                    <a:pt x="19" y="15"/>
                  </a:cubicBezTo>
                  <a:cubicBezTo>
                    <a:pt x="18" y="14"/>
                    <a:pt x="16" y="12"/>
                    <a:pt x="15" y="12"/>
                  </a:cubicBezTo>
                  <a:cubicBezTo>
                    <a:pt x="13" y="11"/>
                    <a:pt x="10" y="13"/>
                    <a:pt x="8" y="13"/>
                  </a:cubicBezTo>
                  <a:cubicBezTo>
                    <a:pt x="7" y="14"/>
                    <a:pt x="3" y="14"/>
                    <a:pt x="1" y="13"/>
                  </a:cubicBezTo>
                  <a:cubicBezTo>
                    <a:pt x="0" y="12"/>
                    <a:pt x="1" y="8"/>
                    <a:pt x="1" y="7"/>
                  </a:cubicBezTo>
                  <a:cubicBezTo>
                    <a:pt x="2" y="5"/>
                    <a:pt x="4" y="2"/>
                    <a:pt x="6" y="1"/>
                  </a:cubicBezTo>
                  <a:cubicBezTo>
                    <a:pt x="8" y="0"/>
                    <a:pt x="13" y="0"/>
                    <a:pt x="15" y="1"/>
                  </a:cubicBezTo>
                  <a:cubicBezTo>
                    <a:pt x="17" y="2"/>
                    <a:pt x="19" y="5"/>
                    <a:pt x="20" y="5"/>
                  </a:cubicBezTo>
                  <a:cubicBezTo>
                    <a:pt x="22" y="6"/>
                    <a:pt x="26" y="6"/>
                    <a:pt x="27" y="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1">
              <a:extLst>
                <a:ext uri="{FF2B5EF4-FFF2-40B4-BE49-F238E27FC236}">
                  <a16:creationId xmlns:a16="http://schemas.microsoft.com/office/drawing/2014/main" id="{AA9D9CF3-A3C3-4A4C-AB1A-2D8C55BD2D7B}"/>
                </a:ext>
              </a:extLst>
            </p:cNvPr>
            <p:cNvSpPr>
              <a:spLocks/>
            </p:cNvSpPr>
            <p:nvPr/>
          </p:nvSpPr>
          <p:spPr bwMode="auto">
            <a:xfrm>
              <a:off x="5395913" y="1266826"/>
              <a:ext cx="33337" cy="22225"/>
            </a:xfrm>
            <a:custGeom>
              <a:avLst/>
              <a:gdLst/>
              <a:ahLst/>
              <a:cxnLst>
                <a:cxn ang="0">
                  <a:pos x="22" y="2"/>
                </a:cxn>
                <a:cxn ang="0">
                  <a:pos x="20" y="8"/>
                </a:cxn>
                <a:cxn ang="0">
                  <a:pos x="13" y="10"/>
                </a:cxn>
                <a:cxn ang="0">
                  <a:pos x="7" y="15"/>
                </a:cxn>
                <a:cxn ang="0">
                  <a:pos x="4" y="15"/>
                </a:cxn>
                <a:cxn ang="0">
                  <a:pos x="0" y="12"/>
                </a:cxn>
                <a:cxn ang="0">
                  <a:pos x="5" y="5"/>
                </a:cxn>
                <a:cxn ang="0">
                  <a:pos x="11" y="2"/>
                </a:cxn>
                <a:cxn ang="0">
                  <a:pos x="22" y="2"/>
                </a:cxn>
              </a:cxnLst>
              <a:rect l="0" t="0" r="r" b="b"/>
              <a:pathLst>
                <a:path w="23" h="15">
                  <a:moveTo>
                    <a:pt x="22" y="2"/>
                  </a:moveTo>
                  <a:cubicBezTo>
                    <a:pt x="23" y="4"/>
                    <a:pt x="21" y="7"/>
                    <a:pt x="20" y="8"/>
                  </a:cubicBezTo>
                  <a:cubicBezTo>
                    <a:pt x="19" y="10"/>
                    <a:pt x="15" y="9"/>
                    <a:pt x="13" y="10"/>
                  </a:cubicBezTo>
                  <a:cubicBezTo>
                    <a:pt x="11" y="11"/>
                    <a:pt x="9" y="14"/>
                    <a:pt x="7" y="15"/>
                  </a:cubicBezTo>
                  <a:cubicBezTo>
                    <a:pt x="6" y="15"/>
                    <a:pt x="4" y="15"/>
                    <a:pt x="4" y="15"/>
                  </a:cubicBezTo>
                  <a:cubicBezTo>
                    <a:pt x="3" y="15"/>
                    <a:pt x="1" y="13"/>
                    <a:pt x="0" y="12"/>
                  </a:cubicBezTo>
                  <a:cubicBezTo>
                    <a:pt x="0" y="10"/>
                    <a:pt x="3" y="6"/>
                    <a:pt x="5" y="5"/>
                  </a:cubicBezTo>
                  <a:cubicBezTo>
                    <a:pt x="6" y="4"/>
                    <a:pt x="9" y="2"/>
                    <a:pt x="11" y="2"/>
                  </a:cubicBezTo>
                  <a:cubicBezTo>
                    <a:pt x="13" y="1"/>
                    <a:pt x="20" y="0"/>
                    <a:pt x="22"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2">
              <a:extLst>
                <a:ext uri="{FF2B5EF4-FFF2-40B4-BE49-F238E27FC236}">
                  <a16:creationId xmlns:a16="http://schemas.microsoft.com/office/drawing/2014/main" id="{42A422F3-4486-419A-8624-B8B47796F7A0}"/>
                </a:ext>
              </a:extLst>
            </p:cNvPr>
            <p:cNvSpPr>
              <a:spLocks/>
            </p:cNvSpPr>
            <p:nvPr/>
          </p:nvSpPr>
          <p:spPr bwMode="auto">
            <a:xfrm>
              <a:off x="5116513" y="1365251"/>
              <a:ext cx="755650" cy="752475"/>
            </a:xfrm>
            <a:custGeom>
              <a:avLst/>
              <a:gdLst/>
              <a:ahLst/>
              <a:cxnLst>
                <a:cxn ang="0">
                  <a:pos x="513" y="375"/>
                </a:cxn>
                <a:cxn ang="0">
                  <a:pos x="505" y="415"/>
                </a:cxn>
                <a:cxn ang="0">
                  <a:pos x="479" y="459"/>
                </a:cxn>
                <a:cxn ang="0">
                  <a:pos x="465" y="476"/>
                </a:cxn>
                <a:cxn ang="0">
                  <a:pos x="463" y="510"/>
                </a:cxn>
                <a:cxn ang="0">
                  <a:pos x="446" y="495"/>
                </a:cxn>
                <a:cxn ang="0">
                  <a:pos x="424" y="483"/>
                </a:cxn>
                <a:cxn ang="0">
                  <a:pos x="432" y="458"/>
                </a:cxn>
                <a:cxn ang="0">
                  <a:pos x="432" y="448"/>
                </a:cxn>
                <a:cxn ang="0">
                  <a:pos x="410" y="425"/>
                </a:cxn>
                <a:cxn ang="0">
                  <a:pos x="388" y="392"/>
                </a:cxn>
                <a:cxn ang="0">
                  <a:pos x="349" y="354"/>
                </a:cxn>
                <a:cxn ang="0">
                  <a:pos x="317" y="323"/>
                </a:cxn>
                <a:cxn ang="0">
                  <a:pos x="284" y="293"/>
                </a:cxn>
                <a:cxn ang="0">
                  <a:pos x="264" y="287"/>
                </a:cxn>
                <a:cxn ang="0">
                  <a:pos x="247" y="288"/>
                </a:cxn>
                <a:cxn ang="0">
                  <a:pos x="220" y="277"/>
                </a:cxn>
                <a:cxn ang="0">
                  <a:pos x="184" y="235"/>
                </a:cxn>
                <a:cxn ang="0">
                  <a:pos x="162" y="224"/>
                </a:cxn>
                <a:cxn ang="0">
                  <a:pos x="139" y="220"/>
                </a:cxn>
                <a:cxn ang="0">
                  <a:pos x="107" y="250"/>
                </a:cxn>
                <a:cxn ang="0">
                  <a:pos x="88" y="302"/>
                </a:cxn>
                <a:cxn ang="0">
                  <a:pos x="71" y="309"/>
                </a:cxn>
                <a:cxn ang="0">
                  <a:pos x="57" y="300"/>
                </a:cxn>
                <a:cxn ang="0">
                  <a:pos x="32" y="289"/>
                </a:cxn>
                <a:cxn ang="0">
                  <a:pos x="5" y="282"/>
                </a:cxn>
                <a:cxn ang="0">
                  <a:pos x="7" y="245"/>
                </a:cxn>
                <a:cxn ang="0">
                  <a:pos x="25" y="219"/>
                </a:cxn>
                <a:cxn ang="0">
                  <a:pos x="23" y="193"/>
                </a:cxn>
                <a:cxn ang="0">
                  <a:pos x="38" y="171"/>
                </a:cxn>
                <a:cxn ang="0">
                  <a:pos x="52" y="147"/>
                </a:cxn>
                <a:cxn ang="0">
                  <a:pos x="56" y="121"/>
                </a:cxn>
                <a:cxn ang="0">
                  <a:pos x="60" y="111"/>
                </a:cxn>
                <a:cxn ang="0">
                  <a:pos x="76" y="129"/>
                </a:cxn>
                <a:cxn ang="0">
                  <a:pos x="87" y="122"/>
                </a:cxn>
                <a:cxn ang="0">
                  <a:pos x="73" y="114"/>
                </a:cxn>
                <a:cxn ang="0">
                  <a:pos x="45" y="98"/>
                </a:cxn>
                <a:cxn ang="0">
                  <a:pos x="36" y="95"/>
                </a:cxn>
                <a:cxn ang="0">
                  <a:pos x="29" y="80"/>
                </a:cxn>
                <a:cxn ang="0">
                  <a:pos x="15" y="73"/>
                </a:cxn>
                <a:cxn ang="0">
                  <a:pos x="8" y="63"/>
                </a:cxn>
                <a:cxn ang="0">
                  <a:pos x="19" y="62"/>
                </a:cxn>
                <a:cxn ang="0">
                  <a:pos x="36" y="66"/>
                </a:cxn>
                <a:cxn ang="0">
                  <a:pos x="21" y="56"/>
                </a:cxn>
                <a:cxn ang="0">
                  <a:pos x="41" y="48"/>
                </a:cxn>
                <a:cxn ang="0">
                  <a:pos x="93" y="50"/>
                </a:cxn>
                <a:cxn ang="0">
                  <a:pos x="150" y="37"/>
                </a:cxn>
                <a:cxn ang="0">
                  <a:pos x="214" y="23"/>
                </a:cxn>
                <a:cxn ang="0">
                  <a:pos x="264" y="0"/>
                </a:cxn>
                <a:cxn ang="0">
                  <a:pos x="308" y="4"/>
                </a:cxn>
                <a:cxn ang="0">
                  <a:pos x="333" y="18"/>
                </a:cxn>
                <a:cxn ang="0">
                  <a:pos x="343" y="54"/>
                </a:cxn>
                <a:cxn ang="0">
                  <a:pos x="369" y="105"/>
                </a:cxn>
                <a:cxn ang="0">
                  <a:pos x="408" y="126"/>
                </a:cxn>
                <a:cxn ang="0">
                  <a:pos x="445" y="133"/>
                </a:cxn>
                <a:cxn ang="0">
                  <a:pos x="453" y="166"/>
                </a:cxn>
                <a:cxn ang="0">
                  <a:pos x="494" y="184"/>
                </a:cxn>
                <a:cxn ang="0">
                  <a:pos x="509" y="200"/>
                </a:cxn>
                <a:cxn ang="0">
                  <a:pos x="505" y="241"/>
                </a:cxn>
                <a:cxn ang="0">
                  <a:pos x="502" y="275"/>
                </a:cxn>
                <a:cxn ang="0">
                  <a:pos x="518" y="348"/>
                </a:cxn>
              </a:cxnLst>
              <a:rect l="0" t="0" r="r" b="b"/>
              <a:pathLst>
                <a:path w="518" h="516">
                  <a:moveTo>
                    <a:pt x="518" y="348"/>
                  </a:moveTo>
                  <a:cubicBezTo>
                    <a:pt x="518" y="353"/>
                    <a:pt x="517" y="363"/>
                    <a:pt x="516" y="368"/>
                  </a:cubicBezTo>
                  <a:cubicBezTo>
                    <a:pt x="515" y="370"/>
                    <a:pt x="514" y="374"/>
                    <a:pt x="513" y="375"/>
                  </a:cubicBezTo>
                  <a:cubicBezTo>
                    <a:pt x="512" y="377"/>
                    <a:pt x="508" y="379"/>
                    <a:pt x="507" y="381"/>
                  </a:cubicBezTo>
                  <a:cubicBezTo>
                    <a:pt x="505" y="384"/>
                    <a:pt x="503" y="392"/>
                    <a:pt x="503" y="396"/>
                  </a:cubicBezTo>
                  <a:cubicBezTo>
                    <a:pt x="503" y="401"/>
                    <a:pt x="506" y="410"/>
                    <a:pt x="505" y="415"/>
                  </a:cubicBezTo>
                  <a:cubicBezTo>
                    <a:pt x="505" y="419"/>
                    <a:pt x="501" y="427"/>
                    <a:pt x="499" y="431"/>
                  </a:cubicBezTo>
                  <a:cubicBezTo>
                    <a:pt x="498" y="434"/>
                    <a:pt x="495" y="441"/>
                    <a:pt x="493" y="444"/>
                  </a:cubicBezTo>
                  <a:cubicBezTo>
                    <a:pt x="490" y="448"/>
                    <a:pt x="483" y="456"/>
                    <a:pt x="479" y="459"/>
                  </a:cubicBezTo>
                  <a:cubicBezTo>
                    <a:pt x="478" y="461"/>
                    <a:pt x="474" y="465"/>
                    <a:pt x="472" y="467"/>
                  </a:cubicBezTo>
                  <a:cubicBezTo>
                    <a:pt x="471" y="467"/>
                    <a:pt x="468" y="467"/>
                    <a:pt x="467" y="468"/>
                  </a:cubicBezTo>
                  <a:cubicBezTo>
                    <a:pt x="466" y="470"/>
                    <a:pt x="465" y="474"/>
                    <a:pt x="465" y="476"/>
                  </a:cubicBezTo>
                  <a:cubicBezTo>
                    <a:pt x="464" y="478"/>
                    <a:pt x="465" y="482"/>
                    <a:pt x="465" y="484"/>
                  </a:cubicBezTo>
                  <a:cubicBezTo>
                    <a:pt x="465" y="487"/>
                    <a:pt x="462" y="493"/>
                    <a:pt x="462" y="496"/>
                  </a:cubicBezTo>
                  <a:cubicBezTo>
                    <a:pt x="461" y="499"/>
                    <a:pt x="464" y="506"/>
                    <a:pt x="463" y="510"/>
                  </a:cubicBezTo>
                  <a:cubicBezTo>
                    <a:pt x="463" y="511"/>
                    <a:pt x="461" y="514"/>
                    <a:pt x="460" y="516"/>
                  </a:cubicBezTo>
                  <a:cubicBezTo>
                    <a:pt x="458" y="512"/>
                    <a:pt x="454" y="508"/>
                    <a:pt x="452" y="506"/>
                  </a:cubicBezTo>
                  <a:cubicBezTo>
                    <a:pt x="450" y="503"/>
                    <a:pt x="448" y="497"/>
                    <a:pt x="446" y="495"/>
                  </a:cubicBezTo>
                  <a:cubicBezTo>
                    <a:pt x="444" y="493"/>
                    <a:pt x="440" y="489"/>
                    <a:pt x="438" y="488"/>
                  </a:cubicBezTo>
                  <a:cubicBezTo>
                    <a:pt x="436" y="487"/>
                    <a:pt x="433" y="487"/>
                    <a:pt x="432" y="487"/>
                  </a:cubicBezTo>
                  <a:cubicBezTo>
                    <a:pt x="430" y="486"/>
                    <a:pt x="425" y="485"/>
                    <a:pt x="424" y="483"/>
                  </a:cubicBezTo>
                  <a:cubicBezTo>
                    <a:pt x="423" y="481"/>
                    <a:pt x="424" y="478"/>
                    <a:pt x="424" y="476"/>
                  </a:cubicBezTo>
                  <a:cubicBezTo>
                    <a:pt x="425" y="473"/>
                    <a:pt x="426" y="466"/>
                    <a:pt x="427" y="464"/>
                  </a:cubicBezTo>
                  <a:cubicBezTo>
                    <a:pt x="428" y="462"/>
                    <a:pt x="431" y="459"/>
                    <a:pt x="432" y="458"/>
                  </a:cubicBezTo>
                  <a:cubicBezTo>
                    <a:pt x="434" y="456"/>
                    <a:pt x="437" y="454"/>
                    <a:pt x="437" y="452"/>
                  </a:cubicBezTo>
                  <a:cubicBezTo>
                    <a:pt x="438" y="451"/>
                    <a:pt x="438" y="448"/>
                    <a:pt x="437" y="448"/>
                  </a:cubicBezTo>
                  <a:cubicBezTo>
                    <a:pt x="436" y="447"/>
                    <a:pt x="433" y="448"/>
                    <a:pt x="432" y="448"/>
                  </a:cubicBezTo>
                  <a:cubicBezTo>
                    <a:pt x="430" y="447"/>
                    <a:pt x="427" y="444"/>
                    <a:pt x="425" y="443"/>
                  </a:cubicBezTo>
                  <a:cubicBezTo>
                    <a:pt x="424" y="442"/>
                    <a:pt x="421" y="440"/>
                    <a:pt x="419" y="438"/>
                  </a:cubicBezTo>
                  <a:cubicBezTo>
                    <a:pt x="417" y="435"/>
                    <a:pt x="412" y="429"/>
                    <a:pt x="410" y="425"/>
                  </a:cubicBezTo>
                  <a:cubicBezTo>
                    <a:pt x="408" y="423"/>
                    <a:pt x="407" y="418"/>
                    <a:pt x="406" y="416"/>
                  </a:cubicBezTo>
                  <a:cubicBezTo>
                    <a:pt x="404" y="413"/>
                    <a:pt x="400" y="410"/>
                    <a:pt x="398" y="408"/>
                  </a:cubicBezTo>
                  <a:cubicBezTo>
                    <a:pt x="395" y="404"/>
                    <a:pt x="391" y="396"/>
                    <a:pt x="388" y="392"/>
                  </a:cubicBezTo>
                  <a:cubicBezTo>
                    <a:pt x="385" y="389"/>
                    <a:pt x="380" y="384"/>
                    <a:pt x="377" y="382"/>
                  </a:cubicBezTo>
                  <a:cubicBezTo>
                    <a:pt x="373" y="378"/>
                    <a:pt x="365" y="374"/>
                    <a:pt x="362" y="370"/>
                  </a:cubicBezTo>
                  <a:cubicBezTo>
                    <a:pt x="358" y="367"/>
                    <a:pt x="353" y="357"/>
                    <a:pt x="349" y="354"/>
                  </a:cubicBezTo>
                  <a:cubicBezTo>
                    <a:pt x="347" y="352"/>
                    <a:pt x="342" y="350"/>
                    <a:pt x="340" y="348"/>
                  </a:cubicBezTo>
                  <a:cubicBezTo>
                    <a:pt x="336" y="345"/>
                    <a:pt x="331" y="339"/>
                    <a:pt x="328" y="336"/>
                  </a:cubicBezTo>
                  <a:cubicBezTo>
                    <a:pt x="325" y="332"/>
                    <a:pt x="319" y="326"/>
                    <a:pt x="317" y="323"/>
                  </a:cubicBezTo>
                  <a:cubicBezTo>
                    <a:pt x="314" y="320"/>
                    <a:pt x="311" y="313"/>
                    <a:pt x="308" y="310"/>
                  </a:cubicBezTo>
                  <a:cubicBezTo>
                    <a:pt x="305" y="307"/>
                    <a:pt x="298" y="302"/>
                    <a:pt x="295" y="299"/>
                  </a:cubicBezTo>
                  <a:cubicBezTo>
                    <a:pt x="292" y="297"/>
                    <a:pt x="287" y="294"/>
                    <a:pt x="284" y="293"/>
                  </a:cubicBezTo>
                  <a:cubicBezTo>
                    <a:pt x="281" y="291"/>
                    <a:pt x="275" y="288"/>
                    <a:pt x="272" y="287"/>
                  </a:cubicBezTo>
                  <a:cubicBezTo>
                    <a:pt x="271" y="286"/>
                    <a:pt x="268" y="284"/>
                    <a:pt x="266" y="284"/>
                  </a:cubicBezTo>
                  <a:cubicBezTo>
                    <a:pt x="266" y="284"/>
                    <a:pt x="265" y="286"/>
                    <a:pt x="264" y="287"/>
                  </a:cubicBezTo>
                  <a:cubicBezTo>
                    <a:pt x="262" y="288"/>
                    <a:pt x="258" y="292"/>
                    <a:pt x="255" y="291"/>
                  </a:cubicBezTo>
                  <a:cubicBezTo>
                    <a:pt x="254" y="291"/>
                    <a:pt x="252" y="287"/>
                    <a:pt x="250" y="287"/>
                  </a:cubicBezTo>
                  <a:cubicBezTo>
                    <a:pt x="249" y="287"/>
                    <a:pt x="247" y="287"/>
                    <a:pt x="247" y="288"/>
                  </a:cubicBezTo>
                  <a:cubicBezTo>
                    <a:pt x="245" y="288"/>
                    <a:pt x="242" y="288"/>
                    <a:pt x="240" y="288"/>
                  </a:cubicBezTo>
                  <a:cubicBezTo>
                    <a:pt x="237" y="288"/>
                    <a:pt x="229" y="287"/>
                    <a:pt x="227" y="285"/>
                  </a:cubicBezTo>
                  <a:cubicBezTo>
                    <a:pt x="224" y="284"/>
                    <a:pt x="222" y="279"/>
                    <a:pt x="220" y="277"/>
                  </a:cubicBezTo>
                  <a:cubicBezTo>
                    <a:pt x="217" y="272"/>
                    <a:pt x="211" y="262"/>
                    <a:pt x="207" y="258"/>
                  </a:cubicBezTo>
                  <a:cubicBezTo>
                    <a:pt x="203" y="254"/>
                    <a:pt x="193" y="248"/>
                    <a:pt x="189" y="244"/>
                  </a:cubicBezTo>
                  <a:cubicBezTo>
                    <a:pt x="188" y="242"/>
                    <a:pt x="185" y="237"/>
                    <a:pt x="184" y="235"/>
                  </a:cubicBezTo>
                  <a:cubicBezTo>
                    <a:pt x="183" y="234"/>
                    <a:pt x="181" y="230"/>
                    <a:pt x="179" y="229"/>
                  </a:cubicBezTo>
                  <a:cubicBezTo>
                    <a:pt x="177" y="227"/>
                    <a:pt x="172" y="224"/>
                    <a:pt x="169" y="224"/>
                  </a:cubicBezTo>
                  <a:cubicBezTo>
                    <a:pt x="167" y="223"/>
                    <a:pt x="164" y="224"/>
                    <a:pt x="162" y="224"/>
                  </a:cubicBezTo>
                  <a:cubicBezTo>
                    <a:pt x="159" y="223"/>
                    <a:pt x="155" y="221"/>
                    <a:pt x="152" y="220"/>
                  </a:cubicBezTo>
                  <a:cubicBezTo>
                    <a:pt x="151" y="219"/>
                    <a:pt x="149" y="216"/>
                    <a:pt x="147" y="216"/>
                  </a:cubicBezTo>
                  <a:cubicBezTo>
                    <a:pt x="145" y="216"/>
                    <a:pt x="141" y="219"/>
                    <a:pt x="139" y="220"/>
                  </a:cubicBezTo>
                  <a:cubicBezTo>
                    <a:pt x="136" y="222"/>
                    <a:pt x="131" y="227"/>
                    <a:pt x="128" y="230"/>
                  </a:cubicBezTo>
                  <a:cubicBezTo>
                    <a:pt x="125" y="232"/>
                    <a:pt x="117" y="236"/>
                    <a:pt x="114" y="240"/>
                  </a:cubicBezTo>
                  <a:cubicBezTo>
                    <a:pt x="112" y="242"/>
                    <a:pt x="109" y="247"/>
                    <a:pt x="107" y="250"/>
                  </a:cubicBezTo>
                  <a:cubicBezTo>
                    <a:pt x="104" y="255"/>
                    <a:pt x="99" y="267"/>
                    <a:pt x="97" y="272"/>
                  </a:cubicBezTo>
                  <a:cubicBezTo>
                    <a:pt x="96" y="277"/>
                    <a:pt x="94" y="285"/>
                    <a:pt x="93" y="289"/>
                  </a:cubicBezTo>
                  <a:cubicBezTo>
                    <a:pt x="92" y="293"/>
                    <a:pt x="90" y="299"/>
                    <a:pt x="88" y="302"/>
                  </a:cubicBezTo>
                  <a:cubicBezTo>
                    <a:pt x="87" y="304"/>
                    <a:pt x="85" y="311"/>
                    <a:pt x="82" y="311"/>
                  </a:cubicBezTo>
                  <a:cubicBezTo>
                    <a:pt x="81" y="312"/>
                    <a:pt x="78" y="310"/>
                    <a:pt x="76" y="309"/>
                  </a:cubicBezTo>
                  <a:cubicBezTo>
                    <a:pt x="75" y="309"/>
                    <a:pt x="73" y="309"/>
                    <a:pt x="71" y="309"/>
                  </a:cubicBezTo>
                  <a:cubicBezTo>
                    <a:pt x="71" y="308"/>
                    <a:pt x="71" y="308"/>
                    <a:pt x="70" y="308"/>
                  </a:cubicBezTo>
                  <a:cubicBezTo>
                    <a:pt x="70" y="307"/>
                    <a:pt x="68" y="307"/>
                    <a:pt x="67" y="306"/>
                  </a:cubicBezTo>
                  <a:cubicBezTo>
                    <a:pt x="64" y="305"/>
                    <a:pt x="60" y="302"/>
                    <a:pt x="57" y="300"/>
                  </a:cubicBezTo>
                  <a:cubicBezTo>
                    <a:pt x="55" y="298"/>
                    <a:pt x="52" y="294"/>
                    <a:pt x="50" y="292"/>
                  </a:cubicBezTo>
                  <a:cubicBezTo>
                    <a:pt x="48" y="291"/>
                    <a:pt x="45" y="290"/>
                    <a:pt x="43" y="289"/>
                  </a:cubicBezTo>
                  <a:cubicBezTo>
                    <a:pt x="40" y="289"/>
                    <a:pt x="35" y="289"/>
                    <a:pt x="32" y="289"/>
                  </a:cubicBezTo>
                  <a:cubicBezTo>
                    <a:pt x="30" y="289"/>
                    <a:pt x="27" y="290"/>
                    <a:pt x="25" y="290"/>
                  </a:cubicBezTo>
                  <a:cubicBezTo>
                    <a:pt x="22" y="291"/>
                    <a:pt x="16" y="292"/>
                    <a:pt x="13" y="290"/>
                  </a:cubicBezTo>
                  <a:cubicBezTo>
                    <a:pt x="10" y="289"/>
                    <a:pt x="7" y="284"/>
                    <a:pt x="5" y="282"/>
                  </a:cubicBezTo>
                  <a:cubicBezTo>
                    <a:pt x="4" y="279"/>
                    <a:pt x="1" y="274"/>
                    <a:pt x="1" y="271"/>
                  </a:cubicBezTo>
                  <a:cubicBezTo>
                    <a:pt x="0" y="268"/>
                    <a:pt x="0" y="261"/>
                    <a:pt x="1" y="257"/>
                  </a:cubicBezTo>
                  <a:cubicBezTo>
                    <a:pt x="2" y="254"/>
                    <a:pt x="5" y="248"/>
                    <a:pt x="7" y="245"/>
                  </a:cubicBezTo>
                  <a:cubicBezTo>
                    <a:pt x="9" y="242"/>
                    <a:pt x="14" y="237"/>
                    <a:pt x="16" y="235"/>
                  </a:cubicBezTo>
                  <a:cubicBezTo>
                    <a:pt x="17" y="233"/>
                    <a:pt x="19" y="228"/>
                    <a:pt x="20" y="226"/>
                  </a:cubicBezTo>
                  <a:cubicBezTo>
                    <a:pt x="22" y="224"/>
                    <a:pt x="24" y="221"/>
                    <a:pt x="25" y="219"/>
                  </a:cubicBezTo>
                  <a:cubicBezTo>
                    <a:pt x="26" y="217"/>
                    <a:pt x="28" y="213"/>
                    <a:pt x="28" y="211"/>
                  </a:cubicBezTo>
                  <a:cubicBezTo>
                    <a:pt x="29" y="208"/>
                    <a:pt x="30" y="203"/>
                    <a:pt x="29" y="201"/>
                  </a:cubicBezTo>
                  <a:cubicBezTo>
                    <a:pt x="29" y="198"/>
                    <a:pt x="23" y="195"/>
                    <a:pt x="23" y="193"/>
                  </a:cubicBezTo>
                  <a:cubicBezTo>
                    <a:pt x="23" y="191"/>
                    <a:pt x="25" y="187"/>
                    <a:pt x="26" y="186"/>
                  </a:cubicBezTo>
                  <a:cubicBezTo>
                    <a:pt x="27" y="185"/>
                    <a:pt x="31" y="183"/>
                    <a:pt x="33" y="182"/>
                  </a:cubicBezTo>
                  <a:cubicBezTo>
                    <a:pt x="35" y="179"/>
                    <a:pt x="37" y="174"/>
                    <a:pt x="38" y="171"/>
                  </a:cubicBezTo>
                  <a:cubicBezTo>
                    <a:pt x="39" y="168"/>
                    <a:pt x="41" y="162"/>
                    <a:pt x="42" y="160"/>
                  </a:cubicBezTo>
                  <a:cubicBezTo>
                    <a:pt x="43" y="157"/>
                    <a:pt x="45" y="152"/>
                    <a:pt x="46" y="150"/>
                  </a:cubicBezTo>
                  <a:cubicBezTo>
                    <a:pt x="48" y="149"/>
                    <a:pt x="51" y="148"/>
                    <a:pt x="52" y="147"/>
                  </a:cubicBezTo>
                  <a:cubicBezTo>
                    <a:pt x="53" y="146"/>
                    <a:pt x="56" y="143"/>
                    <a:pt x="56" y="142"/>
                  </a:cubicBezTo>
                  <a:cubicBezTo>
                    <a:pt x="57" y="140"/>
                    <a:pt x="58" y="136"/>
                    <a:pt x="59" y="134"/>
                  </a:cubicBezTo>
                  <a:cubicBezTo>
                    <a:pt x="59" y="131"/>
                    <a:pt x="56" y="124"/>
                    <a:pt x="56" y="121"/>
                  </a:cubicBezTo>
                  <a:cubicBezTo>
                    <a:pt x="56" y="119"/>
                    <a:pt x="58" y="115"/>
                    <a:pt x="58" y="113"/>
                  </a:cubicBezTo>
                  <a:cubicBezTo>
                    <a:pt x="58" y="112"/>
                    <a:pt x="58" y="111"/>
                    <a:pt x="58" y="110"/>
                  </a:cubicBezTo>
                  <a:cubicBezTo>
                    <a:pt x="59" y="110"/>
                    <a:pt x="60" y="111"/>
                    <a:pt x="60" y="111"/>
                  </a:cubicBezTo>
                  <a:cubicBezTo>
                    <a:pt x="62" y="112"/>
                    <a:pt x="66" y="112"/>
                    <a:pt x="67" y="114"/>
                  </a:cubicBezTo>
                  <a:cubicBezTo>
                    <a:pt x="69" y="116"/>
                    <a:pt x="70" y="122"/>
                    <a:pt x="71" y="124"/>
                  </a:cubicBezTo>
                  <a:cubicBezTo>
                    <a:pt x="72" y="126"/>
                    <a:pt x="74" y="129"/>
                    <a:pt x="76" y="129"/>
                  </a:cubicBezTo>
                  <a:cubicBezTo>
                    <a:pt x="78" y="130"/>
                    <a:pt x="84" y="130"/>
                    <a:pt x="87" y="129"/>
                  </a:cubicBezTo>
                  <a:cubicBezTo>
                    <a:pt x="88" y="128"/>
                    <a:pt x="89" y="126"/>
                    <a:pt x="89" y="124"/>
                  </a:cubicBezTo>
                  <a:cubicBezTo>
                    <a:pt x="89" y="123"/>
                    <a:pt x="88" y="122"/>
                    <a:pt x="87" y="122"/>
                  </a:cubicBezTo>
                  <a:cubicBezTo>
                    <a:pt x="86" y="121"/>
                    <a:pt x="83" y="122"/>
                    <a:pt x="81" y="122"/>
                  </a:cubicBezTo>
                  <a:cubicBezTo>
                    <a:pt x="80" y="123"/>
                    <a:pt x="78" y="123"/>
                    <a:pt x="77" y="122"/>
                  </a:cubicBezTo>
                  <a:cubicBezTo>
                    <a:pt x="75" y="121"/>
                    <a:pt x="74" y="116"/>
                    <a:pt x="73" y="114"/>
                  </a:cubicBezTo>
                  <a:cubicBezTo>
                    <a:pt x="71" y="110"/>
                    <a:pt x="66" y="104"/>
                    <a:pt x="63" y="102"/>
                  </a:cubicBezTo>
                  <a:cubicBezTo>
                    <a:pt x="61" y="101"/>
                    <a:pt x="57" y="99"/>
                    <a:pt x="54" y="99"/>
                  </a:cubicBezTo>
                  <a:cubicBezTo>
                    <a:pt x="52" y="98"/>
                    <a:pt x="47" y="98"/>
                    <a:pt x="45" y="98"/>
                  </a:cubicBezTo>
                  <a:cubicBezTo>
                    <a:pt x="42" y="98"/>
                    <a:pt x="38" y="100"/>
                    <a:pt x="36" y="99"/>
                  </a:cubicBezTo>
                  <a:cubicBezTo>
                    <a:pt x="35" y="99"/>
                    <a:pt x="33" y="97"/>
                    <a:pt x="34" y="96"/>
                  </a:cubicBezTo>
                  <a:cubicBezTo>
                    <a:pt x="34" y="95"/>
                    <a:pt x="36" y="95"/>
                    <a:pt x="36" y="95"/>
                  </a:cubicBezTo>
                  <a:cubicBezTo>
                    <a:pt x="38" y="93"/>
                    <a:pt x="38" y="88"/>
                    <a:pt x="38" y="86"/>
                  </a:cubicBezTo>
                  <a:cubicBezTo>
                    <a:pt x="38" y="84"/>
                    <a:pt x="38" y="82"/>
                    <a:pt x="38" y="81"/>
                  </a:cubicBezTo>
                  <a:cubicBezTo>
                    <a:pt x="36" y="79"/>
                    <a:pt x="31" y="80"/>
                    <a:pt x="29" y="80"/>
                  </a:cubicBezTo>
                  <a:cubicBezTo>
                    <a:pt x="27" y="80"/>
                    <a:pt x="24" y="81"/>
                    <a:pt x="23" y="81"/>
                  </a:cubicBezTo>
                  <a:cubicBezTo>
                    <a:pt x="21" y="81"/>
                    <a:pt x="18" y="79"/>
                    <a:pt x="17" y="78"/>
                  </a:cubicBezTo>
                  <a:cubicBezTo>
                    <a:pt x="16" y="76"/>
                    <a:pt x="16" y="74"/>
                    <a:pt x="15" y="73"/>
                  </a:cubicBezTo>
                  <a:cubicBezTo>
                    <a:pt x="14" y="72"/>
                    <a:pt x="11" y="71"/>
                    <a:pt x="10" y="70"/>
                  </a:cubicBezTo>
                  <a:cubicBezTo>
                    <a:pt x="9" y="69"/>
                    <a:pt x="10" y="67"/>
                    <a:pt x="10" y="66"/>
                  </a:cubicBezTo>
                  <a:cubicBezTo>
                    <a:pt x="10" y="65"/>
                    <a:pt x="8" y="64"/>
                    <a:pt x="8" y="63"/>
                  </a:cubicBezTo>
                  <a:cubicBezTo>
                    <a:pt x="8" y="62"/>
                    <a:pt x="8" y="60"/>
                    <a:pt x="8" y="59"/>
                  </a:cubicBezTo>
                  <a:cubicBezTo>
                    <a:pt x="9" y="58"/>
                    <a:pt x="13" y="58"/>
                    <a:pt x="14" y="59"/>
                  </a:cubicBezTo>
                  <a:cubicBezTo>
                    <a:pt x="15" y="59"/>
                    <a:pt x="18" y="62"/>
                    <a:pt x="19" y="62"/>
                  </a:cubicBezTo>
                  <a:cubicBezTo>
                    <a:pt x="20" y="64"/>
                    <a:pt x="24" y="66"/>
                    <a:pt x="25" y="67"/>
                  </a:cubicBezTo>
                  <a:cubicBezTo>
                    <a:pt x="27" y="67"/>
                    <a:pt x="31" y="67"/>
                    <a:pt x="33" y="67"/>
                  </a:cubicBezTo>
                  <a:cubicBezTo>
                    <a:pt x="34" y="67"/>
                    <a:pt x="36" y="67"/>
                    <a:pt x="36" y="66"/>
                  </a:cubicBezTo>
                  <a:cubicBezTo>
                    <a:pt x="37" y="65"/>
                    <a:pt x="36" y="63"/>
                    <a:pt x="35" y="62"/>
                  </a:cubicBezTo>
                  <a:cubicBezTo>
                    <a:pt x="34" y="60"/>
                    <a:pt x="29" y="61"/>
                    <a:pt x="27" y="60"/>
                  </a:cubicBezTo>
                  <a:cubicBezTo>
                    <a:pt x="25" y="59"/>
                    <a:pt x="22" y="57"/>
                    <a:pt x="21" y="56"/>
                  </a:cubicBezTo>
                  <a:cubicBezTo>
                    <a:pt x="20" y="55"/>
                    <a:pt x="19" y="52"/>
                    <a:pt x="20" y="51"/>
                  </a:cubicBezTo>
                  <a:cubicBezTo>
                    <a:pt x="21" y="49"/>
                    <a:pt x="26" y="48"/>
                    <a:pt x="28" y="48"/>
                  </a:cubicBezTo>
                  <a:cubicBezTo>
                    <a:pt x="31" y="47"/>
                    <a:pt x="38" y="48"/>
                    <a:pt x="41" y="48"/>
                  </a:cubicBezTo>
                  <a:cubicBezTo>
                    <a:pt x="47" y="50"/>
                    <a:pt x="58" y="57"/>
                    <a:pt x="64" y="58"/>
                  </a:cubicBezTo>
                  <a:cubicBezTo>
                    <a:pt x="69" y="59"/>
                    <a:pt x="78" y="59"/>
                    <a:pt x="82" y="58"/>
                  </a:cubicBezTo>
                  <a:cubicBezTo>
                    <a:pt x="86" y="57"/>
                    <a:pt x="90" y="51"/>
                    <a:pt x="93" y="50"/>
                  </a:cubicBezTo>
                  <a:cubicBezTo>
                    <a:pt x="96" y="48"/>
                    <a:pt x="103" y="46"/>
                    <a:pt x="106" y="45"/>
                  </a:cubicBezTo>
                  <a:cubicBezTo>
                    <a:pt x="112" y="43"/>
                    <a:pt x="123" y="38"/>
                    <a:pt x="130" y="37"/>
                  </a:cubicBezTo>
                  <a:cubicBezTo>
                    <a:pt x="135" y="36"/>
                    <a:pt x="145" y="38"/>
                    <a:pt x="150" y="37"/>
                  </a:cubicBezTo>
                  <a:cubicBezTo>
                    <a:pt x="156" y="37"/>
                    <a:pt x="168" y="35"/>
                    <a:pt x="174" y="34"/>
                  </a:cubicBezTo>
                  <a:cubicBezTo>
                    <a:pt x="179" y="34"/>
                    <a:pt x="189" y="32"/>
                    <a:pt x="194" y="31"/>
                  </a:cubicBezTo>
                  <a:cubicBezTo>
                    <a:pt x="199" y="29"/>
                    <a:pt x="209" y="25"/>
                    <a:pt x="214" y="23"/>
                  </a:cubicBezTo>
                  <a:cubicBezTo>
                    <a:pt x="221" y="20"/>
                    <a:pt x="232" y="11"/>
                    <a:pt x="238" y="8"/>
                  </a:cubicBezTo>
                  <a:cubicBezTo>
                    <a:pt x="242" y="6"/>
                    <a:pt x="249" y="3"/>
                    <a:pt x="253" y="2"/>
                  </a:cubicBezTo>
                  <a:cubicBezTo>
                    <a:pt x="255" y="1"/>
                    <a:pt x="261" y="0"/>
                    <a:pt x="264" y="0"/>
                  </a:cubicBezTo>
                  <a:cubicBezTo>
                    <a:pt x="268" y="0"/>
                    <a:pt x="277" y="3"/>
                    <a:pt x="281" y="4"/>
                  </a:cubicBezTo>
                  <a:cubicBezTo>
                    <a:pt x="285" y="4"/>
                    <a:pt x="292" y="7"/>
                    <a:pt x="296" y="7"/>
                  </a:cubicBezTo>
                  <a:cubicBezTo>
                    <a:pt x="299" y="7"/>
                    <a:pt x="305" y="5"/>
                    <a:pt x="308" y="4"/>
                  </a:cubicBezTo>
                  <a:cubicBezTo>
                    <a:pt x="309" y="4"/>
                    <a:pt x="313" y="2"/>
                    <a:pt x="315" y="2"/>
                  </a:cubicBezTo>
                  <a:cubicBezTo>
                    <a:pt x="317" y="3"/>
                    <a:pt x="321" y="7"/>
                    <a:pt x="322" y="9"/>
                  </a:cubicBezTo>
                  <a:cubicBezTo>
                    <a:pt x="325" y="11"/>
                    <a:pt x="331" y="15"/>
                    <a:pt x="333" y="18"/>
                  </a:cubicBezTo>
                  <a:cubicBezTo>
                    <a:pt x="335" y="20"/>
                    <a:pt x="338" y="24"/>
                    <a:pt x="339" y="27"/>
                  </a:cubicBezTo>
                  <a:cubicBezTo>
                    <a:pt x="339" y="29"/>
                    <a:pt x="340" y="34"/>
                    <a:pt x="340" y="36"/>
                  </a:cubicBezTo>
                  <a:cubicBezTo>
                    <a:pt x="341" y="41"/>
                    <a:pt x="343" y="50"/>
                    <a:pt x="343" y="54"/>
                  </a:cubicBezTo>
                  <a:cubicBezTo>
                    <a:pt x="344" y="58"/>
                    <a:pt x="346" y="65"/>
                    <a:pt x="347" y="69"/>
                  </a:cubicBezTo>
                  <a:cubicBezTo>
                    <a:pt x="349" y="73"/>
                    <a:pt x="352" y="82"/>
                    <a:pt x="355" y="86"/>
                  </a:cubicBezTo>
                  <a:cubicBezTo>
                    <a:pt x="358" y="91"/>
                    <a:pt x="365" y="101"/>
                    <a:pt x="369" y="105"/>
                  </a:cubicBezTo>
                  <a:cubicBezTo>
                    <a:pt x="371" y="108"/>
                    <a:pt x="376" y="112"/>
                    <a:pt x="379" y="113"/>
                  </a:cubicBezTo>
                  <a:cubicBezTo>
                    <a:pt x="383" y="116"/>
                    <a:pt x="393" y="120"/>
                    <a:pt x="397" y="122"/>
                  </a:cubicBezTo>
                  <a:cubicBezTo>
                    <a:pt x="400" y="123"/>
                    <a:pt x="406" y="125"/>
                    <a:pt x="408" y="126"/>
                  </a:cubicBezTo>
                  <a:cubicBezTo>
                    <a:pt x="412" y="127"/>
                    <a:pt x="420" y="130"/>
                    <a:pt x="423" y="130"/>
                  </a:cubicBezTo>
                  <a:cubicBezTo>
                    <a:pt x="427" y="130"/>
                    <a:pt x="433" y="129"/>
                    <a:pt x="436" y="130"/>
                  </a:cubicBezTo>
                  <a:cubicBezTo>
                    <a:pt x="438" y="130"/>
                    <a:pt x="443" y="131"/>
                    <a:pt x="445" y="133"/>
                  </a:cubicBezTo>
                  <a:cubicBezTo>
                    <a:pt x="446" y="135"/>
                    <a:pt x="446" y="141"/>
                    <a:pt x="446" y="144"/>
                  </a:cubicBezTo>
                  <a:cubicBezTo>
                    <a:pt x="446" y="147"/>
                    <a:pt x="444" y="152"/>
                    <a:pt x="445" y="155"/>
                  </a:cubicBezTo>
                  <a:cubicBezTo>
                    <a:pt x="446" y="159"/>
                    <a:pt x="451" y="163"/>
                    <a:pt x="453" y="166"/>
                  </a:cubicBezTo>
                  <a:cubicBezTo>
                    <a:pt x="455" y="168"/>
                    <a:pt x="460" y="172"/>
                    <a:pt x="462" y="174"/>
                  </a:cubicBezTo>
                  <a:cubicBezTo>
                    <a:pt x="465" y="176"/>
                    <a:pt x="470" y="179"/>
                    <a:pt x="473" y="180"/>
                  </a:cubicBezTo>
                  <a:cubicBezTo>
                    <a:pt x="478" y="182"/>
                    <a:pt x="489" y="183"/>
                    <a:pt x="494" y="184"/>
                  </a:cubicBezTo>
                  <a:cubicBezTo>
                    <a:pt x="497" y="184"/>
                    <a:pt x="503" y="183"/>
                    <a:pt x="506" y="184"/>
                  </a:cubicBezTo>
                  <a:cubicBezTo>
                    <a:pt x="507" y="185"/>
                    <a:pt x="508" y="188"/>
                    <a:pt x="509" y="190"/>
                  </a:cubicBezTo>
                  <a:cubicBezTo>
                    <a:pt x="510" y="192"/>
                    <a:pt x="509" y="197"/>
                    <a:pt x="509" y="200"/>
                  </a:cubicBezTo>
                  <a:cubicBezTo>
                    <a:pt x="509" y="203"/>
                    <a:pt x="508" y="209"/>
                    <a:pt x="508" y="212"/>
                  </a:cubicBezTo>
                  <a:cubicBezTo>
                    <a:pt x="509" y="215"/>
                    <a:pt x="511" y="223"/>
                    <a:pt x="511" y="226"/>
                  </a:cubicBezTo>
                  <a:cubicBezTo>
                    <a:pt x="510" y="230"/>
                    <a:pt x="506" y="237"/>
                    <a:pt x="505" y="241"/>
                  </a:cubicBezTo>
                  <a:cubicBezTo>
                    <a:pt x="504" y="245"/>
                    <a:pt x="503" y="252"/>
                    <a:pt x="501" y="256"/>
                  </a:cubicBezTo>
                  <a:cubicBezTo>
                    <a:pt x="500" y="258"/>
                    <a:pt x="497" y="263"/>
                    <a:pt x="497" y="265"/>
                  </a:cubicBezTo>
                  <a:cubicBezTo>
                    <a:pt x="497" y="268"/>
                    <a:pt x="501" y="273"/>
                    <a:pt x="502" y="275"/>
                  </a:cubicBezTo>
                  <a:cubicBezTo>
                    <a:pt x="504" y="279"/>
                    <a:pt x="506" y="288"/>
                    <a:pt x="507" y="292"/>
                  </a:cubicBezTo>
                  <a:cubicBezTo>
                    <a:pt x="509" y="299"/>
                    <a:pt x="512" y="313"/>
                    <a:pt x="514" y="320"/>
                  </a:cubicBezTo>
                  <a:cubicBezTo>
                    <a:pt x="515" y="327"/>
                    <a:pt x="518" y="341"/>
                    <a:pt x="518" y="34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13">
              <a:extLst>
                <a:ext uri="{FF2B5EF4-FFF2-40B4-BE49-F238E27FC236}">
                  <a16:creationId xmlns:a16="http://schemas.microsoft.com/office/drawing/2014/main" id="{E437ABDA-F578-4045-B2DA-DB2362C2CA3C}"/>
                </a:ext>
              </a:extLst>
            </p:cNvPr>
            <p:cNvSpPr>
              <a:spLocks/>
            </p:cNvSpPr>
            <p:nvPr/>
          </p:nvSpPr>
          <p:spPr bwMode="auto">
            <a:xfrm>
              <a:off x="5097463" y="1679576"/>
              <a:ext cx="690562" cy="698500"/>
            </a:xfrm>
            <a:custGeom>
              <a:avLst/>
              <a:gdLst/>
              <a:ahLst/>
              <a:cxnLst>
                <a:cxn ang="0">
                  <a:pos x="466" y="310"/>
                </a:cxn>
                <a:cxn ang="0">
                  <a:pos x="461" y="350"/>
                </a:cxn>
                <a:cxn ang="0">
                  <a:pos x="458" y="415"/>
                </a:cxn>
                <a:cxn ang="0">
                  <a:pos x="447" y="455"/>
                </a:cxn>
                <a:cxn ang="0">
                  <a:pos x="415" y="451"/>
                </a:cxn>
                <a:cxn ang="0">
                  <a:pos x="379" y="446"/>
                </a:cxn>
                <a:cxn ang="0">
                  <a:pos x="349" y="448"/>
                </a:cxn>
                <a:cxn ang="0">
                  <a:pos x="314" y="442"/>
                </a:cxn>
                <a:cxn ang="0">
                  <a:pos x="295" y="461"/>
                </a:cxn>
                <a:cxn ang="0">
                  <a:pos x="279" y="447"/>
                </a:cxn>
                <a:cxn ang="0">
                  <a:pos x="248" y="431"/>
                </a:cxn>
                <a:cxn ang="0">
                  <a:pos x="213" y="431"/>
                </a:cxn>
                <a:cxn ang="0">
                  <a:pos x="194" y="449"/>
                </a:cxn>
                <a:cxn ang="0">
                  <a:pos x="193" y="474"/>
                </a:cxn>
                <a:cxn ang="0">
                  <a:pos x="177" y="472"/>
                </a:cxn>
                <a:cxn ang="0">
                  <a:pos x="167" y="475"/>
                </a:cxn>
                <a:cxn ang="0">
                  <a:pos x="154" y="471"/>
                </a:cxn>
                <a:cxn ang="0">
                  <a:pos x="138" y="476"/>
                </a:cxn>
                <a:cxn ang="0">
                  <a:pos x="115" y="459"/>
                </a:cxn>
                <a:cxn ang="0">
                  <a:pos x="93" y="439"/>
                </a:cxn>
                <a:cxn ang="0">
                  <a:pos x="64" y="438"/>
                </a:cxn>
                <a:cxn ang="0">
                  <a:pos x="43" y="423"/>
                </a:cxn>
                <a:cxn ang="0">
                  <a:pos x="27" y="430"/>
                </a:cxn>
                <a:cxn ang="0">
                  <a:pos x="10" y="405"/>
                </a:cxn>
                <a:cxn ang="0">
                  <a:pos x="8" y="362"/>
                </a:cxn>
                <a:cxn ang="0">
                  <a:pos x="35" y="346"/>
                </a:cxn>
                <a:cxn ang="0">
                  <a:pos x="24" y="313"/>
                </a:cxn>
                <a:cxn ang="0">
                  <a:pos x="0" y="289"/>
                </a:cxn>
                <a:cxn ang="0">
                  <a:pos x="42" y="248"/>
                </a:cxn>
                <a:cxn ang="0">
                  <a:pos x="80" y="228"/>
                </a:cxn>
                <a:cxn ang="0">
                  <a:pos x="105" y="240"/>
                </a:cxn>
                <a:cxn ang="0">
                  <a:pos x="144" y="212"/>
                </a:cxn>
                <a:cxn ang="0">
                  <a:pos x="147" y="179"/>
                </a:cxn>
                <a:cxn ang="0">
                  <a:pos x="111" y="147"/>
                </a:cxn>
                <a:cxn ang="0">
                  <a:pos x="111" y="118"/>
                </a:cxn>
                <a:cxn ang="0">
                  <a:pos x="90" y="105"/>
                </a:cxn>
                <a:cxn ang="0">
                  <a:pos x="89" y="93"/>
                </a:cxn>
                <a:cxn ang="0">
                  <a:pos x="106" y="73"/>
                </a:cxn>
                <a:cxn ang="0">
                  <a:pos x="127" y="24"/>
                </a:cxn>
                <a:cxn ang="0">
                  <a:pos x="160" y="0"/>
                </a:cxn>
                <a:cxn ang="0">
                  <a:pos x="182" y="8"/>
                </a:cxn>
                <a:cxn ang="0">
                  <a:pos x="202" y="28"/>
                </a:cxn>
                <a:cxn ang="0">
                  <a:pos x="240" y="69"/>
                </a:cxn>
                <a:cxn ang="0">
                  <a:pos x="263" y="71"/>
                </a:cxn>
                <a:cxn ang="0">
                  <a:pos x="279" y="68"/>
                </a:cxn>
                <a:cxn ang="0">
                  <a:pos x="308" y="83"/>
                </a:cxn>
                <a:cxn ang="0">
                  <a:pos x="341" y="120"/>
                </a:cxn>
                <a:cxn ang="0">
                  <a:pos x="375" y="154"/>
                </a:cxn>
                <a:cxn ang="0">
                  <a:pos x="411" y="192"/>
                </a:cxn>
                <a:cxn ang="0">
                  <a:pos x="432" y="222"/>
                </a:cxn>
                <a:cxn ang="0">
                  <a:pos x="450" y="232"/>
                </a:cxn>
                <a:cxn ang="0">
                  <a:pos x="440" y="248"/>
                </a:cxn>
                <a:cxn ang="0">
                  <a:pos x="445" y="271"/>
                </a:cxn>
                <a:cxn ang="0">
                  <a:pos x="465" y="290"/>
                </a:cxn>
              </a:cxnLst>
              <a:rect l="0" t="0" r="r" b="b"/>
              <a:pathLst>
                <a:path w="473" h="478">
                  <a:moveTo>
                    <a:pt x="473" y="300"/>
                  </a:moveTo>
                  <a:cubicBezTo>
                    <a:pt x="473" y="301"/>
                    <a:pt x="472" y="301"/>
                    <a:pt x="472" y="301"/>
                  </a:cubicBezTo>
                  <a:cubicBezTo>
                    <a:pt x="471" y="304"/>
                    <a:pt x="467" y="307"/>
                    <a:pt x="466" y="310"/>
                  </a:cubicBezTo>
                  <a:cubicBezTo>
                    <a:pt x="464" y="312"/>
                    <a:pt x="462" y="316"/>
                    <a:pt x="462" y="319"/>
                  </a:cubicBezTo>
                  <a:cubicBezTo>
                    <a:pt x="462" y="322"/>
                    <a:pt x="463" y="330"/>
                    <a:pt x="463" y="334"/>
                  </a:cubicBezTo>
                  <a:cubicBezTo>
                    <a:pt x="463" y="338"/>
                    <a:pt x="461" y="346"/>
                    <a:pt x="461" y="350"/>
                  </a:cubicBezTo>
                  <a:cubicBezTo>
                    <a:pt x="461" y="357"/>
                    <a:pt x="464" y="372"/>
                    <a:pt x="464" y="379"/>
                  </a:cubicBezTo>
                  <a:cubicBezTo>
                    <a:pt x="464" y="385"/>
                    <a:pt x="464" y="395"/>
                    <a:pt x="463" y="400"/>
                  </a:cubicBezTo>
                  <a:cubicBezTo>
                    <a:pt x="462" y="404"/>
                    <a:pt x="458" y="411"/>
                    <a:pt x="458" y="415"/>
                  </a:cubicBezTo>
                  <a:cubicBezTo>
                    <a:pt x="457" y="419"/>
                    <a:pt x="460" y="426"/>
                    <a:pt x="459" y="429"/>
                  </a:cubicBezTo>
                  <a:cubicBezTo>
                    <a:pt x="459" y="434"/>
                    <a:pt x="458" y="442"/>
                    <a:pt x="456" y="446"/>
                  </a:cubicBezTo>
                  <a:cubicBezTo>
                    <a:pt x="454" y="449"/>
                    <a:pt x="450" y="454"/>
                    <a:pt x="447" y="455"/>
                  </a:cubicBezTo>
                  <a:cubicBezTo>
                    <a:pt x="445" y="456"/>
                    <a:pt x="440" y="453"/>
                    <a:pt x="438" y="452"/>
                  </a:cubicBezTo>
                  <a:cubicBezTo>
                    <a:pt x="435" y="450"/>
                    <a:pt x="431" y="446"/>
                    <a:pt x="429" y="446"/>
                  </a:cubicBezTo>
                  <a:cubicBezTo>
                    <a:pt x="425" y="446"/>
                    <a:pt x="418" y="450"/>
                    <a:pt x="415" y="451"/>
                  </a:cubicBezTo>
                  <a:cubicBezTo>
                    <a:pt x="411" y="453"/>
                    <a:pt x="405" y="456"/>
                    <a:pt x="402" y="457"/>
                  </a:cubicBezTo>
                  <a:cubicBezTo>
                    <a:pt x="399" y="457"/>
                    <a:pt x="394" y="456"/>
                    <a:pt x="391" y="455"/>
                  </a:cubicBezTo>
                  <a:cubicBezTo>
                    <a:pt x="388" y="454"/>
                    <a:pt x="382" y="448"/>
                    <a:pt x="379" y="446"/>
                  </a:cubicBezTo>
                  <a:cubicBezTo>
                    <a:pt x="377" y="445"/>
                    <a:pt x="373" y="442"/>
                    <a:pt x="371" y="442"/>
                  </a:cubicBezTo>
                  <a:cubicBezTo>
                    <a:pt x="368" y="441"/>
                    <a:pt x="363" y="442"/>
                    <a:pt x="360" y="442"/>
                  </a:cubicBezTo>
                  <a:cubicBezTo>
                    <a:pt x="357" y="443"/>
                    <a:pt x="352" y="448"/>
                    <a:pt x="349" y="448"/>
                  </a:cubicBezTo>
                  <a:cubicBezTo>
                    <a:pt x="346" y="449"/>
                    <a:pt x="339" y="448"/>
                    <a:pt x="336" y="447"/>
                  </a:cubicBezTo>
                  <a:cubicBezTo>
                    <a:pt x="333" y="447"/>
                    <a:pt x="328" y="444"/>
                    <a:pt x="325" y="444"/>
                  </a:cubicBezTo>
                  <a:cubicBezTo>
                    <a:pt x="322" y="443"/>
                    <a:pt x="317" y="442"/>
                    <a:pt x="314" y="442"/>
                  </a:cubicBezTo>
                  <a:cubicBezTo>
                    <a:pt x="312" y="443"/>
                    <a:pt x="309" y="444"/>
                    <a:pt x="307" y="446"/>
                  </a:cubicBezTo>
                  <a:cubicBezTo>
                    <a:pt x="305" y="448"/>
                    <a:pt x="302" y="454"/>
                    <a:pt x="300" y="457"/>
                  </a:cubicBezTo>
                  <a:cubicBezTo>
                    <a:pt x="299" y="458"/>
                    <a:pt x="296" y="460"/>
                    <a:pt x="295" y="461"/>
                  </a:cubicBezTo>
                  <a:cubicBezTo>
                    <a:pt x="294" y="462"/>
                    <a:pt x="293" y="464"/>
                    <a:pt x="292" y="466"/>
                  </a:cubicBezTo>
                  <a:cubicBezTo>
                    <a:pt x="291" y="464"/>
                    <a:pt x="288" y="463"/>
                    <a:pt x="287" y="462"/>
                  </a:cubicBezTo>
                  <a:cubicBezTo>
                    <a:pt x="284" y="458"/>
                    <a:pt x="282" y="450"/>
                    <a:pt x="279" y="447"/>
                  </a:cubicBezTo>
                  <a:cubicBezTo>
                    <a:pt x="278" y="445"/>
                    <a:pt x="274" y="442"/>
                    <a:pt x="271" y="441"/>
                  </a:cubicBezTo>
                  <a:cubicBezTo>
                    <a:pt x="269" y="440"/>
                    <a:pt x="263" y="438"/>
                    <a:pt x="260" y="436"/>
                  </a:cubicBezTo>
                  <a:cubicBezTo>
                    <a:pt x="257" y="435"/>
                    <a:pt x="251" y="432"/>
                    <a:pt x="248" y="431"/>
                  </a:cubicBezTo>
                  <a:cubicBezTo>
                    <a:pt x="245" y="430"/>
                    <a:pt x="239" y="431"/>
                    <a:pt x="236" y="431"/>
                  </a:cubicBezTo>
                  <a:cubicBezTo>
                    <a:pt x="233" y="430"/>
                    <a:pt x="227" y="430"/>
                    <a:pt x="224" y="430"/>
                  </a:cubicBezTo>
                  <a:cubicBezTo>
                    <a:pt x="222" y="430"/>
                    <a:pt x="216" y="430"/>
                    <a:pt x="213" y="431"/>
                  </a:cubicBezTo>
                  <a:cubicBezTo>
                    <a:pt x="212" y="432"/>
                    <a:pt x="210" y="435"/>
                    <a:pt x="209" y="437"/>
                  </a:cubicBezTo>
                  <a:cubicBezTo>
                    <a:pt x="207" y="438"/>
                    <a:pt x="202" y="440"/>
                    <a:pt x="200" y="442"/>
                  </a:cubicBezTo>
                  <a:cubicBezTo>
                    <a:pt x="198" y="444"/>
                    <a:pt x="195" y="449"/>
                    <a:pt x="194" y="449"/>
                  </a:cubicBezTo>
                  <a:cubicBezTo>
                    <a:pt x="194" y="449"/>
                    <a:pt x="192" y="456"/>
                    <a:pt x="191" y="458"/>
                  </a:cubicBezTo>
                  <a:cubicBezTo>
                    <a:pt x="191" y="460"/>
                    <a:pt x="193" y="465"/>
                    <a:pt x="193" y="467"/>
                  </a:cubicBezTo>
                  <a:cubicBezTo>
                    <a:pt x="194" y="469"/>
                    <a:pt x="194" y="473"/>
                    <a:pt x="193" y="474"/>
                  </a:cubicBezTo>
                  <a:cubicBezTo>
                    <a:pt x="193" y="476"/>
                    <a:pt x="190" y="478"/>
                    <a:pt x="189" y="478"/>
                  </a:cubicBezTo>
                  <a:cubicBezTo>
                    <a:pt x="187" y="478"/>
                    <a:pt x="184" y="477"/>
                    <a:pt x="183" y="477"/>
                  </a:cubicBezTo>
                  <a:cubicBezTo>
                    <a:pt x="181" y="476"/>
                    <a:pt x="179" y="473"/>
                    <a:pt x="177" y="472"/>
                  </a:cubicBezTo>
                  <a:cubicBezTo>
                    <a:pt x="176" y="471"/>
                    <a:pt x="173" y="470"/>
                    <a:pt x="172" y="470"/>
                  </a:cubicBezTo>
                  <a:cubicBezTo>
                    <a:pt x="171" y="470"/>
                    <a:pt x="169" y="470"/>
                    <a:pt x="168" y="471"/>
                  </a:cubicBezTo>
                  <a:cubicBezTo>
                    <a:pt x="167" y="471"/>
                    <a:pt x="168" y="474"/>
                    <a:pt x="167" y="475"/>
                  </a:cubicBezTo>
                  <a:cubicBezTo>
                    <a:pt x="166" y="476"/>
                    <a:pt x="165" y="477"/>
                    <a:pt x="164" y="477"/>
                  </a:cubicBezTo>
                  <a:cubicBezTo>
                    <a:pt x="162" y="478"/>
                    <a:pt x="159" y="477"/>
                    <a:pt x="157" y="476"/>
                  </a:cubicBezTo>
                  <a:cubicBezTo>
                    <a:pt x="156" y="475"/>
                    <a:pt x="155" y="472"/>
                    <a:pt x="154" y="471"/>
                  </a:cubicBezTo>
                  <a:cubicBezTo>
                    <a:pt x="153" y="470"/>
                    <a:pt x="150" y="467"/>
                    <a:pt x="148" y="467"/>
                  </a:cubicBezTo>
                  <a:cubicBezTo>
                    <a:pt x="146" y="467"/>
                    <a:pt x="143" y="469"/>
                    <a:pt x="142" y="470"/>
                  </a:cubicBezTo>
                  <a:cubicBezTo>
                    <a:pt x="141" y="471"/>
                    <a:pt x="139" y="475"/>
                    <a:pt x="138" y="476"/>
                  </a:cubicBezTo>
                  <a:cubicBezTo>
                    <a:pt x="136" y="476"/>
                    <a:pt x="132" y="477"/>
                    <a:pt x="130" y="477"/>
                  </a:cubicBezTo>
                  <a:cubicBezTo>
                    <a:pt x="128" y="477"/>
                    <a:pt x="125" y="473"/>
                    <a:pt x="123" y="472"/>
                  </a:cubicBezTo>
                  <a:cubicBezTo>
                    <a:pt x="121" y="469"/>
                    <a:pt x="117" y="462"/>
                    <a:pt x="115" y="459"/>
                  </a:cubicBezTo>
                  <a:cubicBezTo>
                    <a:pt x="113" y="457"/>
                    <a:pt x="111" y="453"/>
                    <a:pt x="109" y="451"/>
                  </a:cubicBezTo>
                  <a:cubicBezTo>
                    <a:pt x="107" y="449"/>
                    <a:pt x="103" y="445"/>
                    <a:pt x="100" y="444"/>
                  </a:cubicBezTo>
                  <a:cubicBezTo>
                    <a:pt x="99" y="443"/>
                    <a:pt x="95" y="440"/>
                    <a:pt x="93" y="439"/>
                  </a:cubicBezTo>
                  <a:cubicBezTo>
                    <a:pt x="91" y="438"/>
                    <a:pt x="85" y="437"/>
                    <a:pt x="82" y="437"/>
                  </a:cubicBezTo>
                  <a:cubicBezTo>
                    <a:pt x="81" y="437"/>
                    <a:pt x="77" y="439"/>
                    <a:pt x="75" y="439"/>
                  </a:cubicBezTo>
                  <a:cubicBezTo>
                    <a:pt x="72" y="440"/>
                    <a:pt x="67" y="439"/>
                    <a:pt x="64" y="438"/>
                  </a:cubicBezTo>
                  <a:cubicBezTo>
                    <a:pt x="62" y="437"/>
                    <a:pt x="59" y="434"/>
                    <a:pt x="57" y="432"/>
                  </a:cubicBezTo>
                  <a:cubicBezTo>
                    <a:pt x="55" y="431"/>
                    <a:pt x="51" y="427"/>
                    <a:pt x="49" y="425"/>
                  </a:cubicBezTo>
                  <a:cubicBezTo>
                    <a:pt x="48" y="424"/>
                    <a:pt x="45" y="423"/>
                    <a:pt x="43" y="423"/>
                  </a:cubicBezTo>
                  <a:cubicBezTo>
                    <a:pt x="41" y="422"/>
                    <a:pt x="37" y="423"/>
                    <a:pt x="36" y="424"/>
                  </a:cubicBezTo>
                  <a:cubicBezTo>
                    <a:pt x="35" y="425"/>
                    <a:pt x="34" y="428"/>
                    <a:pt x="33" y="429"/>
                  </a:cubicBezTo>
                  <a:cubicBezTo>
                    <a:pt x="32" y="430"/>
                    <a:pt x="29" y="431"/>
                    <a:pt x="27" y="430"/>
                  </a:cubicBezTo>
                  <a:cubicBezTo>
                    <a:pt x="25" y="430"/>
                    <a:pt x="22" y="426"/>
                    <a:pt x="20" y="424"/>
                  </a:cubicBezTo>
                  <a:cubicBezTo>
                    <a:pt x="18" y="422"/>
                    <a:pt x="15" y="417"/>
                    <a:pt x="14" y="415"/>
                  </a:cubicBezTo>
                  <a:cubicBezTo>
                    <a:pt x="13" y="412"/>
                    <a:pt x="11" y="407"/>
                    <a:pt x="10" y="405"/>
                  </a:cubicBezTo>
                  <a:cubicBezTo>
                    <a:pt x="9" y="400"/>
                    <a:pt x="5" y="390"/>
                    <a:pt x="4" y="385"/>
                  </a:cubicBezTo>
                  <a:cubicBezTo>
                    <a:pt x="3" y="381"/>
                    <a:pt x="2" y="374"/>
                    <a:pt x="3" y="370"/>
                  </a:cubicBezTo>
                  <a:cubicBezTo>
                    <a:pt x="4" y="368"/>
                    <a:pt x="6" y="364"/>
                    <a:pt x="8" y="362"/>
                  </a:cubicBezTo>
                  <a:cubicBezTo>
                    <a:pt x="10" y="360"/>
                    <a:pt x="14" y="358"/>
                    <a:pt x="16" y="356"/>
                  </a:cubicBezTo>
                  <a:cubicBezTo>
                    <a:pt x="19" y="355"/>
                    <a:pt x="25" y="353"/>
                    <a:pt x="27" y="352"/>
                  </a:cubicBezTo>
                  <a:cubicBezTo>
                    <a:pt x="29" y="351"/>
                    <a:pt x="33" y="348"/>
                    <a:pt x="35" y="346"/>
                  </a:cubicBezTo>
                  <a:cubicBezTo>
                    <a:pt x="36" y="344"/>
                    <a:pt x="39" y="339"/>
                    <a:pt x="39" y="336"/>
                  </a:cubicBezTo>
                  <a:cubicBezTo>
                    <a:pt x="39" y="333"/>
                    <a:pt x="37" y="327"/>
                    <a:pt x="35" y="324"/>
                  </a:cubicBezTo>
                  <a:cubicBezTo>
                    <a:pt x="33" y="320"/>
                    <a:pt x="27" y="315"/>
                    <a:pt x="24" y="313"/>
                  </a:cubicBezTo>
                  <a:cubicBezTo>
                    <a:pt x="20" y="308"/>
                    <a:pt x="10" y="301"/>
                    <a:pt x="6" y="296"/>
                  </a:cubicBezTo>
                  <a:cubicBezTo>
                    <a:pt x="5" y="295"/>
                    <a:pt x="2" y="292"/>
                    <a:pt x="0" y="289"/>
                  </a:cubicBezTo>
                  <a:cubicBezTo>
                    <a:pt x="0" y="289"/>
                    <a:pt x="0" y="289"/>
                    <a:pt x="0" y="289"/>
                  </a:cubicBezTo>
                  <a:cubicBezTo>
                    <a:pt x="5" y="287"/>
                    <a:pt x="14" y="281"/>
                    <a:pt x="18" y="278"/>
                  </a:cubicBezTo>
                  <a:cubicBezTo>
                    <a:pt x="22" y="274"/>
                    <a:pt x="31" y="266"/>
                    <a:pt x="35" y="262"/>
                  </a:cubicBezTo>
                  <a:cubicBezTo>
                    <a:pt x="37" y="259"/>
                    <a:pt x="40" y="251"/>
                    <a:pt x="42" y="248"/>
                  </a:cubicBezTo>
                  <a:cubicBezTo>
                    <a:pt x="45" y="243"/>
                    <a:pt x="52" y="235"/>
                    <a:pt x="57" y="232"/>
                  </a:cubicBezTo>
                  <a:cubicBezTo>
                    <a:pt x="59" y="230"/>
                    <a:pt x="66" y="227"/>
                    <a:pt x="69" y="227"/>
                  </a:cubicBezTo>
                  <a:cubicBezTo>
                    <a:pt x="71" y="227"/>
                    <a:pt x="77" y="227"/>
                    <a:pt x="80" y="228"/>
                  </a:cubicBezTo>
                  <a:cubicBezTo>
                    <a:pt x="82" y="229"/>
                    <a:pt x="87" y="233"/>
                    <a:pt x="89" y="235"/>
                  </a:cubicBezTo>
                  <a:cubicBezTo>
                    <a:pt x="91" y="236"/>
                    <a:pt x="95" y="239"/>
                    <a:pt x="97" y="240"/>
                  </a:cubicBezTo>
                  <a:cubicBezTo>
                    <a:pt x="99" y="241"/>
                    <a:pt x="103" y="241"/>
                    <a:pt x="105" y="240"/>
                  </a:cubicBezTo>
                  <a:cubicBezTo>
                    <a:pt x="107" y="240"/>
                    <a:pt x="112" y="238"/>
                    <a:pt x="115" y="237"/>
                  </a:cubicBezTo>
                  <a:cubicBezTo>
                    <a:pt x="119" y="235"/>
                    <a:pt x="127" y="230"/>
                    <a:pt x="131" y="227"/>
                  </a:cubicBezTo>
                  <a:cubicBezTo>
                    <a:pt x="135" y="224"/>
                    <a:pt x="142" y="216"/>
                    <a:pt x="144" y="212"/>
                  </a:cubicBezTo>
                  <a:cubicBezTo>
                    <a:pt x="146" y="209"/>
                    <a:pt x="149" y="204"/>
                    <a:pt x="150" y="201"/>
                  </a:cubicBezTo>
                  <a:cubicBezTo>
                    <a:pt x="151" y="198"/>
                    <a:pt x="150" y="191"/>
                    <a:pt x="149" y="188"/>
                  </a:cubicBezTo>
                  <a:cubicBezTo>
                    <a:pt x="149" y="185"/>
                    <a:pt x="148" y="181"/>
                    <a:pt x="147" y="179"/>
                  </a:cubicBezTo>
                  <a:cubicBezTo>
                    <a:pt x="145" y="176"/>
                    <a:pt x="139" y="173"/>
                    <a:pt x="136" y="170"/>
                  </a:cubicBezTo>
                  <a:cubicBezTo>
                    <a:pt x="133" y="168"/>
                    <a:pt x="128" y="164"/>
                    <a:pt x="126" y="161"/>
                  </a:cubicBezTo>
                  <a:cubicBezTo>
                    <a:pt x="122" y="158"/>
                    <a:pt x="114" y="151"/>
                    <a:pt x="111" y="147"/>
                  </a:cubicBezTo>
                  <a:cubicBezTo>
                    <a:pt x="110" y="145"/>
                    <a:pt x="109" y="141"/>
                    <a:pt x="109" y="139"/>
                  </a:cubicBezTo>
                  <a:cubicBezTo>
                    <a:pt x="108" y="135"/>
                    <a:pt x="109" y="128"/>
                    <a:pt x="109" y="124"/>
                  </a:cubicBezTo>
                  <a:cubicBezTo>
                    <a:pt x="110" y="123"/>
                    <a:pt x="111" y="119"/>
                    <a:pt x="111" y="118"/>
                  </a:cubicBezTo>
                  <a:cubicBezTo>
                    <a:pt x="110" y="116"/>
                    <a:pt x="109" y="114"/>
                    <a:pt x="107" y="113"/>
                  </a:cubicBezTo>
                  <a:cubicBezTo>
                    <a:pt x="106" y="112"/>
                    <a:pt x="102" y="110"/>
                    <a:pt x="100" y="110"/>
                  </a:cubicBezTo>
                  <a:cubicBezTo>
                    <a:pt x="97" y="108"/>
                    <a:pt x="92" y="106"/>
                    <a:pt x="90" y="105"/>
                  </a:cubicBezTo>
                  <a:cubicBezTo>
                    <a:pt x="88" y="104"/>
                    <a:pt x="85" y="101"/>
                    <a:pt x="84" y="99"/>
                  </a:cubicBezTo>
                  <a:cubicBezTo>
                    <a:pt x="83" y="97"/>
                    <a:pt x="84" y="94"/>
                    <a:pt x="84" y="93"/>
                  </a:cubicBezTo>
                  <a:cubicBezTo>
                    <a:pt x="86" y="93"/>
                    <a:pt x="88" y="93"/>
                    <a:pt x="89" y="93"/>
                  </a:cubicBezTo>
                  <a:cubicBezTo>
                    <a:pt x="91" y="94"/>
                    <a:pt x="94" y="96"/>
                    <a:pt x="95" y="95"/>
                  </a:cubicBezTo>
                  <a:cubicBezTo>
                    <a:pt x="98" y="95"/>
                    <a:pt x="100" y="88"/>
                    <a:pt x="101" y="86"/>
                  </a:cubicBezTo>
                  <a:cubicBezTo>
                    <a:pt x="103" y="83"/>
                    <a:pt x="105" y="77"/>
                    <a:pt x="106" y="73"/>
                  </a:cubicBezTo>
                  <a:cubicBezTo>
                    <a:pt x="107" y="69"/>
                    <a:pt x="109" y="61"/>
                    <a:pt x="110" y="56"/>
                  </a:cubicBezTo>
                  <a:cubicBezTo>
                    <a:pt x="112" y="51"/>
                    <a:pt x="117" y="39"/>
                    <a:pt x="120" y="34"/>
                  </a:cubicBezTo>
                  <a:cubicBezTo>
                    <a:pt x="122" y="31"/>
                    <a:pt x="125" y="26"/>
                    <a:pt x="127" y="24"/>
                  </a:cubicBezTo>
                  <a:cubicBezTo>
                    <a:pt x="130" y="20"/>
                    <a:pt x="138" y="16"/>
                    <a:pt x="141" y="14"/>
                  </a:cubicBezTo>
                  <a:cubicBezTo>
                    <a:pt x="144" y="11"/>
                    <a:pt x="149" y="6"/>
                    <a:pt x="152" y="4"/>
                  </a:cubicBezTo>
                  <a:cubicBezTo>
                    <a:pt x="154" y="3"/>
                    <a:pt x="158" y="0"/>
                    <a:pt x="160" y="0"/>
                  </a:cubicBezTo>
                  <a:cubicBezTo>
                    <a:pt x="162" y="0"/>
                    <a:pt x="164" y="3"/>
                    <a:pt x="165" y="4"/>
                  </a:cubicBezTo>
                  <a:cubicBezTo>
                    <a:pt x="168" y="5"/>
                    <a:pt x="172" y="7"/>
                    <a:pt x="175" y="8"/>
                  </a:cubicBezTo>
                  <a:cubicBezTo>
                    <a:pt x="177" y="8"/>
                    <a:pt x="180" y="7"/>
                    <a:pt x="182" y="8"/>
                  </a:cubicBezTo>
                  <a:cubicBezTo>
                    <a:pt x="185" y="8"/>
                    <a:pt x="190" y="11"/>
                    <a:pt x="192" y="13"/>
                  </a:cubicBezTo>
                  <a:cubicBezTo>
                    <a:pt x="194" y="14"/>
                    <a:pt x="196" y="18"/>
                    <a:pt x="197" y="19"/>
                  </a:cubicBezTo>
                  <a:cubicBezTo>
                    <a:pt x="198" y="21"/>
                    <a:pt x="201" y="26"/>
                    <a:pt x="202" y="28"/>
                  </a:cubicBezTo>
                  <a:cubicBezTo>
                    <a:pt x="206" y="32"/>
                    <a:pt x="216" y="38"/>
                    <a:pt x="220" y="42"/>
                  </a:cubicBezTo>
                  <a:cubicBezTo>
                    <a:pt x="224" y="46"/>
                    <a:pt x="230" y="56"/>
                    <a:pt x="233" y="61"/>
                  </a:cubicBezTo>
                  <a:cubicBezTo>
                    <a:pt x="235" y="63"/>
                    <a:pt x="237" y="68"/>
                    <a:pt x="240" y="69"/>
                  </a:cubicBezTo>
                  <a:cubicBezTo>
                    <a:pt x="242" y="71"/>
                    <a:pt x="250" y="72"/>
                    <a:pt x="253" y="72"/>
                  </a:cubicBezTo>
                  <a:cubicBezTo>
                    <a:pt x="255" y="72"/>
                    <a:pt x="258" y="72"/>
                    <a:pt x="260" y="72"/>
                  </a:cubicBezTo>
                  <a:cubicBezTo>
                    <a:pt x="260" y="71"/>
                    <a:pt x="262" y="71"/>
                    <a:pt x="263" y="71"/>
                  </a:cubicBezTo>
                  <a:cubicBezTo>
                    <a:pt x="265" y="71"/>
                    <a:pt x="267" y="75"/>
                    <a:pt x="268" y="75"/>
                  </a:cubicBezTo>
                  <a:cubicBezTo>
                    <a:pt x="271" y="76"/>
                    <a:pt x="275" y="72"/>
                    <a:pt x="277" y="71"/>
                  </a:cubicBezTo>
                  <a:cubicBezTo>
                    <a:pt x="278" y="70"/>
                    <a:pt x="279" y="68"/>
                    <a:pt x="279" y="68"/>
                  </a:cubicBezTo>
                  <a:cubicBezTo>
                    <a:pt x="281" y="68"/>
                    <a:pt x="284" y="70"/>
                    <a:pt x="285" y="71"/>
                  </a:cubicBezTo>
                  <a:cubicBezTo>
                    <a:pt x="288" y="72"/>
                    <a:pt x="294" y="75"/>
                    <a:pt x="297" y="77"/>
                  </a:cubicBezTo>
                  <a:cubicBezTo>
                    <a:pt x="300" y="78"/>
                    <a:pt x="305" y="81"/>
                    <a:pt x="308" y="83"/>
                  </a:cubicBezTo>
                  <a:cubicBezTo>
                    <a:pt x="311" y="86"/>
                    <a:pt x="318" y="91"/>
                    <a:pt x="321" y="94"/>
                  </a:cubicBezTo>
                  <a:cubicBezTo>
                    <a:pt x="324" y="97"/>
                    <a:pt x="327" y="104"/>
                    <a:pt x="330" y="107"/>
                  </a:cubicBezTo>
                  <a:cubicBezTo>
                    <a:pt x="332" y="110"/>
                    <a:pt x="338" y="116"/>
                    <a:pt x="341" y="120"/>
                  </a:cubicBezTo>
                  <a:cubicBezTo>
                    <a:pt x="344" y="123"/>
                    <a:pt x="349" y="129"/>
                    <a:pt x="353" y="132"/>
                  </a:cubicBezTo>
                  <a:cubicBezTo>
                    <a:pt x="355" y="134"/>
                    <a:pt x="360" y="136"/>
                    <a:pt x="362" y="138"/>
                  </a:cubicBezTo>
                  <a:cubicBezTo>
                    <a:pt x="366" y="141"/>
                    <a:pt x="371" y="151"/>
                    <a:pt x="375" y="154"/>
                  </a:cubicBezTo>
                  <a:cubicBezTo>
                    <a:pt x="378" y="158"/>
                    <a:pt x="386" y="162"/>
                    <a:pt x="390" y="166"/>
                  </a:cubicBezTo>
                  <a:cubicBezTo>
                    <a:pt x="393" y="168"/>
                    <a:pt x="398" y="173"/>
                    <a:pt x="401" y="176"/>
                  </a:cubicBezTo>
                  <a:cubicBezTo>
                    <a:pt x="404" y="180"/>
                    <a:pt x="408" y="188"/>
                    <a:pt x="411" y="192"/>
                  </a:cubicBezTo>
                  <a:cubicBezTo>
                    <a:pt x="413" y="194"/>
                    <a:pt x="417" y="197"/>
                    <a:pt x="419" y="200"/>
                  </a:cubicBezTo>
                  <a:cubicBezTo>
                    <a:pt x="420" y="202"/>
                    <a:pt x="421" y="207"/>
                    <a:pt x="423" y="209"/>
                  </a:cubicBezTo>
                  <a:cubicBezTo>
                    <a:pt x="425" y="213"/>
                    <a:pt x="430" y="219"/>
                    <a:pt x="432" y="222"/>
                  </a:cubicBezTo>
                  <a:cubicBezTo>
                    <a:pt x="434" y="224"/>
                    <a:pt x="437" y="226"/>
                    <a:pt x="438" y="227"/>
                  </a:cubicBezTo>
                  <a:cubicBezTo>
                    <a:pt x="440" y="228"/>
                    <a:pt x="443" y="231"/>
                    <a:pt x="445" y="232"/>
                  </a:cubicBezTo>
                  <a:cubicBezTo>
                    <a:pt x="446" y="232"/>
                    <a:pt x="449" y="231"/>
                    <a:pt x="450" y="232"/>
                  </a:cubicBezTo>
                  <a:cubicBezTo>
                    <a:pt x="451" y="232"/>
                    <a:pt x="451" y="235"/>
                    <a:pt x="450" y="236"/>
                  </a:cubicBezTo>
                  <a:cubicBezTo>
                    <a:pt x="450" y="238"/>
                    <a:pt x="447" y="240"/>
                    <a:pt x="445" y="242"/>
                  </a:cubicBezTo>
                  <a:cubicBezTo>
                    <a:pt x="444" y="243"/>
                    <a:pt x="441" y="246"/>
                    <a:pt x="440" y="248"/>
                  </a:cubicBezTo>
                  <a:cubicBezTo>
                    <a:pt x="439" y="250"/>
                    <a:pt x="438" y="257"/>
                    <a:pt x="437" y="260"/>
                  </a:cubicBezTo>
                  <a:cubicBezTo>
                    <a:pt x="437" y="262"/>
                    <a:pt x="436" y="265"/>
                    <a:pt x="437" y="267"/>
                  </a:cubicBezTo>
                  <a:cubicBezTo>
                    <a:pt x="438" y="269"/>
                    <a:pt x="443" y="270"/>
                    <a:pt x="445" y="271"/>
                  </a:cubicBezTo>
                  <a:cubicBezTo>
                    <a:pt x="446" y="271"/>
                    <a:pt x="449" y="271"/>
                    <a:pt x="451" y="272"/>
                  </a:cubicBezTo>
                  <a:cubicBezTo>
                    <a:pt x="453" y="273"/>
                    <a:pt x="457" y="277"/>
                    <a:pt x="459" y="279"/>
                  </a:cubicBezTo>
                  <a:cubicBezTo>
                    <a:pt x="461" y="281"/>
                    <a:pt x="463" y="287"/>
                    <a:pt x="465" y="290"/>
                  </a:cubicBezTo>
                  <a:cubicBezTo>
                    <a:pt x="467" y="292"/>
                    <a:pt x="471" y="296"/>
                    <a:pt x="473" y="30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14">
              <a:extLst>
                <a:ext uri="{FF2B5EF4-FFF2-40B4-BE49-F238E27FC236}">
                  <a16:creationId xmlns:a16="http://schemas.microsoft.com/office/drawing/2014/main" id="{477C1726-353C-460C-8494-D2624B340289}"/>
                </a:ext>
              </a:extLst>
            </p:cNvPr>
            <p:cNvSpPr>
              <a:spLocks/>
            </p:cNvSpPr>
            <p:nvPr/>
          </p:nvSpPr>
          <p:spPr bwMode="auto">
            <a:xfrm>
              <a:off x="4851400" y="2101851"/>
              <a:ext cx="938212" cy="865188"/>
            </a:xfrm>
            <a:custGeom>
              <a:avLst/>
              <a:gdLst/>
              <a:ahLst/>
              <a:cxnLst>
                <a:cxn ang="0">
                  <a:pos x="623" y="428"/>
                </a:cxn>
                <a:cxn ang="0">
                  <a:pos x="636" y="480"/>
                </a:cxn>
                <a:cxn ang="0">
                  <a:pos x="608" y="492"/>
                </a:cxn>
                <a:cxn ang="0">
                  <a:pos x="578" y="533"/>
                </a:cxn>
                <a:cxn ang="0">
                  <a:pos x="545" y="560"/>
                </a:cxn>
                <a:cxn ang="0">
                  <a:pos x="514" y="582"/>
                </a:cxn>
                <a:cxn ang="0">
                  <a:pos x="477" y="592"/>
                </a:cxn>
                <a:cxn ang="0">
                  <a:pos x="446" y="562"/>
                </a:cxn>
                <a:cxn ang="0">
                  <a:pos x="420" y="550"/>
                </a:cxn>
                <a:cxn ang="0">
                  <a:pos x="405" y="541"/>
                </a:cxn>
                <a:cxn ang="0">
                  <a:pos x="357" y="542"/>
                </a:cxn>
                <a:cxn ang="0">
                  <a:pos x="314" y="494"/>
                </a:cxn>
                <a:cxn ang="0">
                  <a:pos x="268" y="502"/>
                </a:cxn>
                <a:cxn ang="0">
                  <a:pos x="205" y="499"/>
                </a:cxn>
                <a:cxn ang="0">
                  <a:pos x="175" y="485"/>
                </a:cxn>
                <a:cxn ang="0">
                  <a:pos x="148" y="440"/>
                </a:cxn>
                <a:cxn ang="0">
                  <a:pos x="153" y="402"/>
                </a:cxn>
                <a:cxn ang="0">
                  <a:pos x="169" y="382"/>
                </a:cxn>
                <a:cxn ang="0">
                  <a:pos x="158" y="318"/>
                </a:cxn>
                <a:cxn ang="0">
                  <a:pos x="126" y="283"/>
                </a:cxn>
                <a:cxn ang="0">
                  <a:pos x="95" y="297"/>
                </a:cxn>
                <a:cxn ang="0">
                  <a:pos x="54" y="277"/>
                </a:cxn>
                <a:cxn ang="0">
                  <a:pos x="36" y="261"/>
                </a:cxn>
                <a:cxn ang="0">
                  <a:pos x="14" y="217"/>
                </a:cxn>
                <a:cxn ang="0">
                  <a:pos x="23" y="202"/>
                </a:cxn>
                <a:cxn ang="0">
                  <a:pos x="44" y="199"/>
                </a:cxn>
                <a:cxn ang="0">
                  <a:pos x="68" y="191"/>
                </a:cxn>
                <a:cxn ang="0">
                  <a:pos x="116" y="172"/>
                </a:cxn>
                <a:cxn ang="0">
                  <a:pos x="97" y="159"/>
                </a:cxn>
                <a:cxn ang="0">
                  <a:pos x="73" y="146"/>
                </a:cxn>
                <a:cxn ang="0">
                  <a:pos x="82" y="121"/>
                </a:cxn>
                <a:cxn ang="0">
                  <a:pos x="44" y="67"/>
                </a:cxn>
                <a:cxn ang="0">
                  <a:pos x="3" y="43"/>
                </a:cxn>
                <a:cxn ang="0">
                  <a:pos x="13" y="33"/>
                </a:cxn>
                <a:cxn ang="0">
                  <a:pos x="39" y="38"/>
                </a:cxn>
                <a:cxn ang="0">
                  <a:pos x="60" y="19"/>
                </a:cxn>
                <a:cxn ang="0">
                  <a:pos x="84" y="9"/>
                </a:cxn>
                <a:cxn ang="0">
                  <a:pos x="123" y="24"/>
                </a:cxn>
                <a:cxn ang="0">
                  <a:pos x="149" y="7"/>
                </a:cxn>
                <a:cxn ang="0">
                  <a:pos x="192" y="24"/>
                </a:cxn>
                <a:cxn ang="0">
                  <a:pos x="195" y="63"/>
                </a:cxn>
                <a:cxn ang="0">
                  <a:pos x="172" y="96"/>
                </a:cxn>
                <a:cxn ang="0">
                  <a:pos x="195" y="141"/>
                </a:cxn>
                <a:cxn ang="0">
                  <a:pos x="217" y="136"/>
                </a:cxn>
                <a:cxn ang="0">
                  <a:pos x="250" y="148"/>
                </a:cxn>
                <a:cxn ang="0">
                  <a:pos x="283" y="170"/>
                </a:cxn>
                <a:cxn ang="0">
                  <a:pos x="310" y="181"/>
                </a:cxn>
                <a:cxn ang="0">
                  <a:pos x="332" y="188"/>
                </a:cxn>
                <a:cxn ang="0">
                  <a:pos x="345" y="183"/>
                </a:cxn>
                <a:cxn ang="0">
                  <a:pos x="361" y="178"/>
                </a:cxn>
                <a:cxn ang="0">
                  <a:pos x="377" y="148"/>
                </a:cxn>
                <a:cxn ang="0">
                  <a:pos x="416" y="142"/>
                </a:cxn>
                <a:cxn ang="0">
                  <a:pos x="455" y="173"/>
                </a:cxn>
                <a:cxn ang="0">
                  <a:pos x="457" y="200"/>
                </a:cxn>
                <a:cxn ang="0">
                  <a:pos x="485" y="227"/>
                </a:cxn>
                <a:cxn ang="0">
                  <a:pos x="459" y="231"/>
                </a:cxn>
                <a:cxn ang="0">
                  <a:pos x="448" y="238"/>
                </a:cxn>
                <a:cxn ang="0">
                  <a:pos x="453" y="260"/>
                </a:cxn>
                <a:cxn ang="0">
                  <a:pos x="463" y="294"/>
                </a:cxn>
                <a:cxn ang="0">
                  <a:pos x="512" y="314"/>
                </a:cxn>
                <a:cxn ang="0">
                  <a:pos x="573" y="332"/>
                </a:cxn>
                <a:cxn ang="0">
                  <a:pos x="605" y="318"/>
                </a:cxn>
                <a:cxn ang="0">
                  <a:pos x="633" y="357"/>
                </a:cxn>
              </a:cxnLst>
              <a:rect l="0" t="0" r="r" b="b"/>
              <a:pathLst>
                <a:path w="642" h="593">
                  <a:moveTo>
                    <a:pt x="640" y="368"/>
                  </a:moveTo>
                  <a:cubicBezTo>
                    <a:pt x="642" y="374"/>
                    <a:pt x="642" y="387"/>
                    <a:pt x="641" y="393"/>
                  </a:cubicBezTo>
                  <a:cubicBezTo>
                    <a:pt x="640" y="398"/>
                    <a:pt x="638" y="408"/>
                    <a:pt x="636" y="413"/>
                  </a:cubicBezTo>
                  <a:cubicBezTo>
                    <a:pt x="634" y="417"/>
                    <a:pt x="626" y="424"/>
                    <a:pt x="623" y="428"/>
                  </a:cubicBezTo>
                  <a:cubicBezTo>
                    <a:pt x="620" y="432"/>
                    <a:pt x="616" y="441"/>
                    <a:pt x="615" y="446"/>
                  </a:cubicBezTo>
                  <a:cubicBezTo>
                    <a:pt x="615" y="450"/>
                    <a:pt x="616" y="458"/>
                    <a:pt x="618" y="461"/>
                  </a:cubicBezTo>
                  <a:cubicBezTo>
                    <a:pt x="619" y="463"/>
                    <a:pt x="622" y="467"/>
                    <a:pt x="624" y="469"/>
                  </a:cubicBezTo>
                  <a:cubicBezTo>
                    <a:pt x="627" y="472"/>
                    <a:pt x="635" y="476"/>
                    <a:pt x="636" y="480"/>
                  </a:cubicBezTo>
                  <a:cubicBezTo>
                    <a:pt x="638" y="485"/>
                    <a:pt x="636" y="495"/>
                    <a:pt x="632" y="498"/>
                  </a:cubicBezTo>
                  <a:cubicBezTo>
                    <a:pt x="631" y="499"/>
                    <a:pt x="626" y="498"/>
                    <a:pt x="625" y="498"/>
                  </a:cubicBezTo>
                  <a:cubicBezTo>
                    <a:pt x="623" y="497"/>
                    <a:pt x="619" y="496"/>
                    <a:pt x="617" y="495"/>
                  </a:cubicBezTo>
                  <a:cubicBezTo>
                    <a:pt x="615" y="494"/>
                    <a:pt x="611" y="492"/>
                    <a:pt x="608" y="492"/>
                  </a:cubicBezTo>
                  <a:cubicBezTo>
                    <a:pt x="606" y="492"/>
                    <a:pt x="603" y="495"/>
                    <a:pt x="602" y="496"/>
                  </a:cubicBezTo>
                  <a:cubicBezTo>
                    <a:pt x="599" y="499"/>
                    <a:pt x="597" y="506"/>
                    <a:pt x="596" y="510"/>
                  </a:cubicBezTo>
                  <a:cubicBezTo>
                    <a:pt x="594" y="514"/>
                    <a:pt x="591" y="522"/>
                    <a:pt x="589" y="525"/>
                  </a:cubicBezTo>
                  <a:cubicBezTo>
                    <a:pt x="587" y="528"/>
                    <a:pt x="581" y="532"/>
                    <a:pt x="578" y="533"/>
                  </a:cubicBezTo>
                  <a:cubicBezTo>
                    <a:pt x="575" y="534"/>
                    <a:pt x="568" y="532"/>
                    <a:pt x="565" y="534"/>
                  </a:cubicBezTo>
                  <a:cubicBezTo>
                    <a:pt x="562" y="536"/>
                    <a:pt x="559" y="544"/>
                    <a:pt x="557" y="547"/>
                  </a:cubicBezTo>
                  <a:cubicBezTo>
                    <a:pt x="555" y="548"/>
                    <a:pt x="550" y="549"/>
                    <a:pt x="549" y="551"/>
                  </a:cubicBezTo>
                  <a:cubicBezTo>
                    <a:pt x="547" y="553"/>
                    <a:pt x="545" y="558"/>
                    <a:pt x="545" y="560"/>
                  </a:cubicBezTo>
                  <a:cubicBezTo>
                    <a:pt x="545" y="563"/>
                    <a:pt x="547" y="568"/>
                    <a:pt x="546" y="570"/>
                  </a:cubicBezTo>
                  <a:cubicBezTo>
                    <a:pt x="546" y="573"/>
                    <a:pt x="542" y="579"/>
                    <a:pt x="539" y="581"/>
                  </a:cubicBezTo>
                  <a:cubicBezTo>
                    <a:pt x="538" y="582"/>
                    <a:pt x="533" y="583"/>
                    <a:pt x="531" y="583"/>
                  </a:cubicBezTo>
                  <a:cubicBezTo>
                    <a:pt x="527" y="584"/>
                    <a:pt x="518" y="583"/>
                    <a:pt x="514" y="582"/>
                  </a:cubicBezTo>
                  <a:cubicBezTo>
                    <a:pt x="511" y="582"/>
                    <a:pt x="506" y="580"/>
                    <a:pt x="503" y="581"/>
                  </a:cubicBezTo>
                  <a:cubicBezTo>
                    <a:pt x="499" y="581"/>
                    <a:pt x="491" y="582"/>
                    <a:pt x="488" y="584"/>
                  </a:cubicBezTo>
                  <a:cubicBezTo>
                    <a:pt x="486" y="586"/>
                    <a:pt x="484" y="590"/>
                    <a:pt x="483" y="593"/>
                  </a:cubicBezTo>
                  <a:cubicBezTo>
                    <a:pt x="481" y="593"/>
                    <a:pt x="479" y="592"/>
                    <a:pt x="477" y="592"/>
                  </a:cubicBezTo>
                  <a:cubicBezTo>
                    <a:pt x="474" y="591"/>
                    <a:pt x="466" y="591"/>
                    <a:pt x="463" y="590"/>
                  </a:cubicBezTo>
                  <a:cubicBezTo>
                    <a:pt x="459" y="589"/>
                    <a:pt x="451" y="586"/>
                    <a:pt x="449" y="584"/>
                  </a:cubicBezTo>
                  <a:cubicBezTo>
                    <a:pt x="447" y="582"/>
                    <a:pt x="444" y="578"/>
                    <a:pt x="444" y="576"/>
                  </a:cubicBezTo>
                  <a:cubicBezTo>
                    <a:pt x="443" y="573"/>
                    <a:pt x="446" y="566"/>
                    <a:pt x="446" y="562"/>
                  </a:cubicBezTo>
                  <a:cubicBezTo>
                    <a:pt x="445" y="560"/>
                    <a:pt x="444" y="555"/>
                    <a:pt x="443" y="553"/>
                  </a:cubicBezTo>
                  <a:cubicBezTo>
                    <a:pt x="442" y="551"/>
                    <a:pt x="438" y="548"/>
                    <a:pt x="436" y="548"/>
                  </a:cubicBezTo>
                  <a:cubicBezTo>
                    <a:pt x="434" y="547"/>
                    <a:pt x="431" y="547"/>
                    <a:pt x="429" y="547"/>
                  </a:cubicBezTo>
                  <a:cubicBezTo>
                    <a:pt x="427" y="547"/>
                    <a:pt x="422" y="549"/>
                    <a:pt x="420" y="550"/>
                  </a:cubicBezTo>
                  <a:cubicBezTo>
                    <a:pt x="420" y="550"/>
                    <a:pt x="419" y="552"/>
                    <a:pt x="418" y="553"/>
                  </a:cubicBezTo>
                  <a:cubicBezTo>
                    <a:pt x="416" y="553"/>
                    <a:pt x="414" y="552"/>
                    <a:pt x="412" y="551"/>
                  </a:cubicBezTo>
                  <a:cubicBezTo>
                    <a:pt x="411" y="550"/>
                    <a:pt x="409" y="548"/>
                    <a:pt x="408" y="547"/>
                  </a:cubicBezTo>
                  <a:cubicBezTo>
                    <a:pt x="407" y="546"/>
                    <a:pt x="407" y="542"/>
                    <a:pt x="405" y="541"/>
                  </a:cubicBezTo>
                  <a:cubicBezTo>
                    <a:pt x="404" y="540"/>
                    <a:pt x="402" y="541"/>
                    <a:pt x="401" y="541"/>
                  </a:cubicBezTo>
                  <a:cubicBezTo>
                    <a:pt x="400" y="541"/>
                    <a:pt x="398" y="543"/>
                    <a:pt x="396" y="544"/>
                  </a:cubicBezTo>
                  <a:cubicBezTo>
                    <a:pt x="393" y="545"/>
                    <a:pt x="386" y="546"/>
                    <a:pt x="383" y="546"/>
                  </a:cubicBezTo>
                  <a:cubicBezTo>
                    <a:pt x="376" y="546"/>
                    <a:pt x="363" y="544"/>
                    <a:pt x="357" y="542"/>
                  </a:cubicBezTo>
                  <a:cubicBezTo>
                    <a:pt x="354" y="541"/>
                    <a:pt x="349" y="537"/>
                    <a:pt x="346" y="535"/>
                  </a:cubicBezTo>
                  <a:cubicBezTo>
                    <a:pt x="343" y="532"/>
                    <a:pt x="337" y="526"/>
                    <a:pt x="334" y="522"/>
                  </a:cubicBezTo>
                  <a:cubicBezTo>
                    <a:pt x="331" y="518"/>
                    <a:pt x="327" y="508"/>
                    <a:pt x="323" y="504"/>
                  </a:cubicBezTo>
                  <a:cubicBezTo>
                    <a:pt x="321" y="501"/>
                    <a:pt x="317" y="496"/>
                    <a:pt x="314" y="494"/>
                  </a:cubicBezTo>
                  <a:cubicBezTo>
                    <a:pt x="312" y="492"/>
                    <a:pt x="307" y="489"/>
                    <a:pt x="305" y="488"/>
                  </a:cubicBezTo>
                  <a:cubicBezTo>
                    <a:pt x="301" y="487"/>
                    <a:pt x="294" y="487"/>
                    <a:pt x="291" y="488"/>
                  </a:cubicBezTo>
                  <a:cubicBezTo>
                    <a:pt x="289" y="489"/>
                    <a:pt x="284" y="491"/>
                    <a:pt x="282" y="493"/>
                  </a:cubicBezTo>
                  <a:cubicBezTo>
                    <a:pt x="278" y="495"/>
                    <a:pt x="272" y="500"/>
                    <a:pt x="268" y="502"/>
                  </a:cubicBezTo>
                  <a:cubicBezTo>
                    <a:pt x="265" y="504"/>
                    <a:pt x="259" y="507"/>
                    <a:pt x="255" y="507"/>
                  </a:cubicBezTo>
                  <a:cubicBezTo>
                    <a:pt x="252" y="508"/>
                    <a:pt x="245" y="508"/>
                    <a:pt x="242" y="507"/>
                  </a:cubicBezTo>
                  <a:cubicBezTo>
                    <a:pt x="237" y="507"/>
                    <a:pt x="226" y="504"/>
                    <a:pt x="221" y="503"/>
                  </a:cubicBezTo>
                  <a:cubicBezTo>
                    <a:pt x="217" y="502"/>
                    <a:pt x="209" y="500"/>
                    <a:pt x="205" y="499"/>
                  </a:cubicBezTo>
                  <a:cubicBezTo>
                    <a:pt x="203" y="499"/>
                    <a:pt x="199" y="500"/>
                    <a:pt x="197" y="500"/>
                  </a:cubicBezTo>
                  <a:cubicBezTo>
                    <a:pt x="195" y="500"/>
                    <a:pt x="191" y="502"/>
                    <a:pt x="189" y="501"/>
                  </a:cubicBezTo>
                  <a:cubicBezTo>
                    <a:pt x="187" y="500"/>
                    <a:pt x="184" y="497"/>
                    <a:pt x="182" y="496"/>
                  </a:cubicBezTo>
                  <a:cubicBezTo>
                    <a:pt x="180" y="493"/>
                    <a:pt x="176" y="488"/>
                    <a:pt x="175" y="485"/>
                  </a:cubicBezTo>
                  <a:cubicBezTo>
                    <a:pt x="173" y="481"/>
                    <a:pt x="172" y="473"/>
                    <a:pt x="171" y="469"/>
                  </a:cubicBezTo>
                  <a:cubicBezTo>
                    <a:pt x="170" y="466"/>
                    <a:pt x="169" y="459"/>
                    <a:pt x="167" y="456"/>
                  </a:cubicBezTo>
                  <a:cubicBezTo>
                    <a:pt x="165" y="454"/>
                    <a:pt x="160" y="450"/>
                    <a:pt x="158" y="448"/>
                  </a:cubicBezTo>
                  <a:cubicBezTo>
                    <a:pt x="156" y="446"/>
                    <a:pt x="150" y="443"/>
                    <a:pt x="148" y="440"/>
                  </a:cubicBezTo>
                  <a:cubicBezTo>
                    <a:pt x="147" y="438"/>
                    <a:pt x="145" y="432"/>
                    <a:pt x="145" y="429"/>
                  </a:cubicBezTo>
                  <a:cubicBezTo>
                    <a:pt x="144" y="426"/>
                    <a:pt x="143" y="420"/>
                    <a:pt x="144" y="418"/>
                  </a:cubicBezTo>
                  <a:cubicBezTo>
                    <a:pt x="145" y="415"/>
                    <a:pt x="151" y="409"/>
                    <a:pt x="151" y="408"/>
                  </a:cubicBezTo>
                  <a:cubicBezTo>
                    <a:pt x="152" y="408"/>
                    <a:pt x="153" y="403"/>
                    <a:pt x="153" y="402"/>
                  </a:cubicBezTo>
                  <a:cubicBezTo>
                    <a:pt x="152" y="400"/>
                    <a:pt x="149" y="398"/>
                    <a:pt x="149" y="396"/>
                  </a:cubicBezTo>
                  <a:cubicBezTo>
                    <a:pt x="149" y="394"/>
                    <a:pt x="151" y="390"/>
                    <a:pt x="152" y="389"/>
                  </a:cubicBezTo>
                  <a:cubicBezTo>
                    <a:pt x="154" y="388"/>
                    <a:pt x="159" y="388"/>
                    <a:pt x="162" y="387"/>
                  </a:cubicBezTo>
                  <a:cubicBezTo>
                    <a:pt x="164" y="386"/>
                    <a:pt x="167" y="383"/>
                    <a:pt x="169" y="382"/>
                  </a:cubicBezTo>
                  <a:cubicBezTo>
                    <a:pt x="171" y="378"/>
                    <a:pt x="175" y="370"/>
                    <a:pt x="175" y="366"/>
                  </a:cubicBezTo>
                  <a:cubicBezTo>
                    <a:pt x="176" y="361"/>
                    <a:pt x="175" y="349"/>
                    <a:pt x="173" y="343"/>
                  </a:cubicBezTo>
                  <a:cubicBezTo>
                    <a:pt x="172" y="339"/>
                    <a:pt x="167" y="332"/>
                    <a:pt x="164" y="328"/>
                  </a:cubicBezTo>
                  <a:cubicBezTo>
                    <a:pt x="163" y="325"/>
                    <a:pt x="159" y="321"/>
                    <a:pt x="158" y="318"/>
                  </a:cubicBezTo>
                  <a:cubicBezTo>
                    <a:pt x="157" y="317"/>
                    <a:pt x="157" y="313"/>
                    <a:pt x="156" y="312"/>
                  </a:cubicBezTo>
                  <a:cubicBezTo>
                    <a:pt x="154" y="309"/>
                    <a:pt x="148" y="304"/>
                    <a:pt x="146" y="302"/>
                  </a:cubicBezTo>
                  <a:cubicBezTo>
                    <a:pt x="142" y="299"/>
                    <a:pt x="134" y="296"/>
                    <a:pt x="132" y="293"/>
                  </a:cubicBezTo>
                  <a:cubicBezTo>
                    <a:pt x="130" y="291"/>
                    <a:pt x="128" y="285"/>
                    <a:pt x="126" y="283"/>
                  </a:cubicBezTo>
                  <a:cubicBezTo>
                    <a:pt x="124" y="281"/>
                    <a:pt x="121" y="278"/>
                    <a:pt x="119" y="278"/>
                  </a:cubicBezTo>
                  <a:cubicBezTo>
                    <a:pt x="117" y="277"/>
                    <a:pt x="113" y="280"/>
                    <a:pt x="111" y="281"/>
                  </a:cubicBezTo>
                  <a:cubicBezTo>
                    <a:pt x="109" y="283"/>
                    <a:pt x="104" y="287"/>
                    <a:pt x="102" y="290"/>
                  </a:cubicBezTo>
                  <a:cubicBezTo>
                    <a:pt x="100" y="291"/>
                    <a:pt x="97" y="296"/>
                    <a:pt x="95" y="297"/>
                  </a:cubicBezTo>
                  <a:cubicBezTo>
                    <a:pt x="93" y="299"/>
                    <a:pt x="89" y="303"/>
                    <a:pt x="86" y="304"/>
                  </a:cubicBezTo>
                  <a:cubicBezTo>
                    <a:pt x="83" y="305"/>
                    <a:pt x="78" y="304"/>
                    <a:pt x="75" y="303"/>
                  </a:cubicBezTo>
                  <a:cubicBezTo>
                    <a:pt x="72" y="301"/>
                    <a:pt x="67" y="296"/>
                    <a:pt x="64" y="293"/>
                  </a:cubicBezTo>
                  <a:cubicBezTo>
                    <a:pt x="61" y="289"/>
                    <a:pt x="57" y="280"/>
                    <a:pt x="54" y="277"/>
                  </a:cubicBezTo>
                  <a:cubicBezTo>
                    <a:pt x="53" y="275"/>
                    <a:pt x="50" y="270"/>
                    <a:pt x="47" y="269"/>
                  </a:cubicBezTo>
                  <a:cubicBezTo>
                    <a:pt x="45" y="268"/>
                    <a:pt x="40" y="269"/>
                    <a:pt x="38" y="270"/>
                  </a:cubicBezTo>
                  <a:cubicBezTo>
                    <a:pt x="37" y="270"/>
                    <a:pt x="37" y="270"/>
                    <a:pt x="36" y="270"/>
                  </a:cubicBezTo>
                  <a:cubicBezTo>
                    <a:pt x="36" y="267"/>
                    <a:pt x="36" y="263"/>
                    <a:pt x="36" y="261"/>
                  </a:cubicBezTo>
                  <a:cubicBezTo>
                    <a:pt x="37" y="258"/>
                    <a:pt x="36" y="251"/>
                    <a:pt x="36" y="248"/>
                  </a:cubicBezTo>
                  <a:cubicBezTo>
                    <a:pt x="34" y="244"/>
                    <a:pt x="30" y="236"/>
                    <a:pt x="28" y="232"/>
                  </a:cubicBezTo>
                  <a:cubicBezTo>
                    <a:pt x="26" y="230"/>
                    <a:pt x="21" y="225"/>
                    <a:pt x="19" y="222"/>
                  </a:cubicBezTo>
                  <a:cubicBezTo>
                    <a:pt x="18" y="221"/>
                    <a:pt x="13" y="219"/>
                    <a:pt x="14" y="217"/>
                  </a:cubicBezTo>
                  <a:cubicBezTo>
                    <a:pt x="14" y="216"/>
                    <a:pt x="18" y="216"/>
                    <a:pt x="19" y="216"/>
                  </a:cubicBezTo>
                  <a:cubicBezTo>
                    <a:pt x="20" y="216"/>
                    <a:pt x="22" y="217"/>
                    <a:pt x="22" y="216"/>
                  </a:cubicBezTo>
                  <a:cubicBezTo>
                    <a:pt x="23" y="215"/>
                    <a:pt x="20" y="212"/>
                    <a:pt x="20" y="211"/>
                  </a:cubicBezTo>
                  <a:cubicBezTo>
                    <a:pt x="20" y="208"/>
                    <a:pt x="22" y="204"/>
                    <a:pt x="23" y="202"/>
                  </a:cubicBezTo>
                  <a:cubicBezTo>
                    <a:pt x="24" y="201"/>
                    <a:pt x="25" y="200"/>
                    <a:pt x="26" y="199"/>
                  </a:cubicBezTo>
                  <a:cubicBezTo>
                    <a:pt x="27" y="200"/>
                    <a:pt x="28" y="201"/>
                    <a:pt x="29" y="201"/>
                  </a:cubicBezTo>
                  <a:cubicBezTo>
                    <a:pt x="31" y="202"/>
                    <a:pt x="35" y="203"/>
                    <a:pt x="37" y="203"/>
                  </a:cubicBezTo>
                  <a:cubicBezTo>
                    <a:pt x="39" y="202"/>
                    <a:pt x="42" y="200"/>
                    <a:pt x="44" y="199"/>
                  </a:cubicBezTo>
                  <a:cubicBezTo>
                    <a:pt x="46" y="198"/>
                    <a:pt x="49" y="197"/>
                    <a:pt x="50" y="197"/>
                  </a:cubicBezTo>
                  <a:cubicBezTo>
                    <a:pt x="52" y="196"/>
                    <a:pt x="54" y="195"/>
                    <a:pt x="55" y="194"/>
                  </a:cubicBezTo>
                  <a:cubicBezTo>
                    <a:pt x="56" y="193"/>
                    <a:pt x="58" y="192"/>
                    <a:pt x="59" y="190"/>
                  </a:cubicBezTo>
                  <a:cubicBezTo>
                    <a:pt x="62" y="190"/>
                    <a:pt x="66" y="191"/>
                    <a:pt x="68" y="191"/>
                  </a:cubicBezTo>
                  <a:cubicBezTo>
                    <a:pt x="73" y="190"/>
                    <a:pt x="82" y="190"/>
                    <a:pt x="87" y="189"/>
                  </a:cubicBezTo>
                  <a:cubicBezTo>
                    <a:pt x="90" y="189"/>
                    <a:pt x="97" y="187"/>
                    <a:pt x="100" y="186"/>
                  </a:cubicBezTo>
                  <a:cubicBezTo>
                    <a:pt x="104" y="185"/>
                    <a:pt x="111" y="182"/>
                    <a:pt x="114" y="179"/>
                  </a:cubicBezTo>
                  <a:cubicBezTo>
                    <a:pt x="115" y="178"/>
                    <a:pt x="116" y="174"/>
                    <a:pt x="116" y="172"/>
                  </a:cubicBezTo>
                  <a:cubicBezTo>
                    <a:pt x="116" y="170"/>
                    <a:pt x="114" y="166"/>
                    <a:pt x="113" y="164"/>
                  </a:cubicBezTo>
                  <a:cubicBezTo>
                    <a:pt x="111" y="162"/>
                    <a:pt x="105" y="160"/>
                    <a:pt x="102" y="160"/>
                  </a:cubicBezTo>
                  <a:cubicBezTo>
                    <a:pt x="101" y="159"/>
                    <a:pt x="98" y="158"/>
                    <a:pt x="97" y="159"/>
                  </a:cubicBezTo>
                  <a:cubicBezTo>
                    <a:pt x="97" y="159"/>
                    <a:pt x="97" y="159"/>
                    <a:pt x="97" y="159"/>
                  </a:cubicBezTo>
                  <a:cubicBezTo>
                    <a:pt x="96" y="158"/>
                    <a:pt x="93" y="156"/>
                    <a:pt x="91" y="155"/>
                  </a:cubicBezTo>
                  <a:cubicBezTo>
                    <a:pt x="89" y="154"/>
                    <a:pt x="85" y="152"/>
                    <a:pt x="83" y="152"/>
                  </a:cubicBezTo>
                  <a:cubicBezTo>
                    <a:pt x="81" y="151"/>
                    <a:pt x="77" y="152"/>
                    <a:pt x="76" y="151"/>
                  </a:cubicBezTo>
                  <a:cubicBezTo>
                    <a:pt x="75" y="150"/>
                    <a:pt x="73" y="147"/>
                    <a:pt x="73" y="146"/>
                  </a:cubicBezTo>
                  <a:cubicBezTo>
                    <a:pt x="72" y="145"/>
                    <a:pt x="73" y="142"/>
                    <a:pt x="74" y="141"/>
                  </a:cubicBezTo>
                  <a:cubicBezTo>
                    <a:pt x="74" y="140"/>
                    <a:pt x="76" y="139"/>
                    <a:pt x="77" y="138"/>
                  </a:cubicBezTo>
                  <a:cubicBezTo>
                    <a:pt x="78" y="137"/>
                    <a:pt x="82" y="135"/>
                    <a:pt x="83" y="134"/>
                  </a:cubicBezTo>
                  <a:cubicBezTo>
                    <a:pt x="84" y="131"/>
                    <a:pt x="83" y="124"/>
                    <a:pt x="82" y="121"/>
                  </a:cubicBezTo>
                  <a:cubicBezTo>
                    <a:pt x="81" y="117"/>
                    <a:pt x="77" y="109"/>
                    <a:pt x="74" y="105"/>
                  </a:cubicBezTo>
                  <a:cubicBezTo>
                    <a:pt x="72" y="100"/>
                    <a:pt x="68" y="92"/>
                    <a:pt x="66" y="89"/>
                  </a:cubicBezTo>
                  <a:cubicBezTo>
                    <a:pt x="64" y="84"/>
                    <a:pt x="59" y="75"/>
                    <a:pt x="55" y="72"/>
                  </a:cubicBezTo>
                  <a:cubicBezTo>
                    <a:pt x="53" y="70"/>
                    <a:pt x="47" y="68"/>
                    <a:pt x="44" y="67"/>
                  </a:cubicBezTo>
                  <a:cubicBezTo>
                    <a:pt x="42" y="66"/>
                    <a:pt x="37" y="62"/>
                    <a:pt x="34" y="61"/>
                  </a:cubicBezTo>
                  <a:cubicBezTo>
                    <a:pt x="31" y="60"/>
                    <a:pt x="24" y="58"/>
                    <a:pt x="21" y="57"/>
                  </a:cubicBezTo>
                  <a:cubicBezTo>
                    <a:pt x="18" y="56"/>
                    <a:pt x="11" y="54"/>
                    <a:pt x="9" y="51"/>
                  </a:cubicBezTo>
                  <a:cubicBezTo>
                    <a:pt x="7" y="50"/>
                    <a:pt x="4" y="43"/>
                    <a:pt x="3" y="43"/>
                  </a:cubicBezTo>
                  <a:cubicBezTo>
                    <a:pt x="3" y="43"/>
                    <a:pt x="2" y="41"/>
                    <a:pt x="0" y="39"/>
                  </a:cubicBezTo>
                  <a:cubicBezTo>
                    <a:pt x="1" y="38"/>
                    <a:pt x="2" y="37"/>
                    <a:pt x="2" y="37"/>
                  </a:cubicBezTo>
                  <a:cubicBezTo>
                    <a:pt x="4" y="36"/>
                    <a:pt x="8" y="38"/>
                    <a:pt x="10" y="37"/>
                  </a:cubicBezTo>
                  <a:cubicBezTo>
                    <a:pt x="11" y="36"/>
                    <a:pt x="12" y="34"/>
                    <a:pt x="13" y="33"/>
                  </a:cubicBezTo>
                  <a:cubicBezTo>
                    <a:pt x="14" y="32"/>
                    <a:pt x="18" y="32"/>
                    <a:pt x="20" y="32"/>
                  </a:cubicBezTo>
                  <a:cubicBezTo>
                    <a:pt x="22" y="32"/>
                    <a:pt x="25" y="34"/>
                    <a:pt x="27" y="35"/>
                  </a:cubicBezTo>
                  <a:cubicBezTo>
                    <a:pt x="28" y="36"/>
                    <a:pt x="31" y="38"/>
                    <a:pt x="32" y="39"/>
                  </a:cubicBezTo>
                  <a:cubicBezTo>
                    <a:pt x="34" y="39"/>
                    <a:pt x="38" y="38"/>
                    <a:pt x="39" y="38"/>
                  </a:cubicBezTo>
                  <a:cubicBezTo>
                    <a:pt x="41" y="37"/>
                    <a:pt x="44" y="35"/>
                    <a:pt x="45" y="34"/>
                  </a:cubicBezTo>
                  <a:cubicBezTo>
                    <a:pt x="47" y="34"/>
                    <a:pt x="49" y="32"/>
                    <a:pt x="51" y="31"/>
                  </a:cubicBezTo>
                  <a:cubicBezTo>
                    <a:pt x="52" y="30"/>
                    <a:pt x="55" y="26"/>
                    <a:pt x="56" y="24"/>
                  </a:cubicBezTo>
                  <a:cubicBezTo>
                    <a:pt x="57" y="23"/>
                    <a:pt x="59" y="20"/>
                    <a:pt x="60" y="19"/>
                  </a:cubicBezTo>
                  <a:cubicBezTo>
                    <a:pt x="61" y="18"/>
                    <a:pt x="65" y="16"/>
                    <a:pt x="67" y="16"/>
                  </a:cubicBezTo>
                  <a:cubicBezTo>
                    <a:pt x="69" y="15"/>
                    <a:pt x="73" y="16"/>
                    <a:pt x="75" y="15"/>
                  </a:cubicBezTo>
                  <a:cubicBezTo>
                    <a:pt x="77" y="14"/>
                    <a:pt x="79" y="11"/>
                    <a:pt x="81" y="10"/>
                  </a:cubicBezTo>
                  <a:cubicBezTo>
                    <a:pt x="81" y="10"/>
                    <a:pt x="83" y="9"/>
                    <a:pt x="84" y="9"/>
                  </a:cubicBezTo>
                  <a:cubicBezTo>
                    <a:pt x="86" y="9"/>
                    <a:pt x="89" y="13"/>
                    <a:pt x="91" y="14"/>
                  </a:cubicBezTo>
                  <a:cubicBezTo>
                    <a:pt x="93" y="15"/>
                    <a:pt x="97" y="18"/>
                    <a:pt x="99" y="19"/>
                  </a:cubicBezTo>
                  <a:cubicBezTo>
                    <a:pt x="102" y="21"/>
                    <a:pt x="108" y="25"/>
                    <a:pt x="111" y="26"/>
                  </a:cubicBezTo>
                  <a:cubicBezTo>
                    <a:pt x="114" y="26"/>
                    <a:pt x="120" y="25"/>
                    <a:pt x="123" y="24"/>
                  </a:cubicBezTo>
                  <a:cubicBezTo>
                    <a:pt x="124" y="22"/>
                    <a:pt x="126" y="18"/>
                    <a:pt x="127" y="16"/>
                  </a:cubicBezTo>
                  <a:cubicBezTo>
                    <a:pt x="128" y="13"/>
                    <a:pt x="129" y="8"/>
                    <a:pt x="131" y="7"/>
                  </a:cubicBezTo>
                  <a:cubicBezTo>
                    <a:pt x="133" y="6"/>
                    <a:pt x="138" y="7"/>
                    <a:pt x="140" y="7"/>
                  </a:cubicBezTo>
                  <a:cubicBezTo>
                    <a:pt x="142" y="7"/>
                    <a:pt x="147" y="7"/>
                    <a:pt x="149" y="7"/>
                  </a:cubicBezTo>
                  <a:cubicBezTo>
                    <a:pt x="151" y="6"/>
                    <a:pt x="154" y="5"/>
                    <a:pt x="156" y="4"/>
                  </a:cubicBezTo>
                  <a:cubicBezTo>
                    <a:pt x="159" y="3"/>
                    <a:pt x="165" y="1"/>
                    <a:pt x="168" y="0"/>
                  </a:cubicBezTo>
                  <a:cubicBezTo>
                    <a:pt x="170" y="3"/>
                    <a:pt x="173" y="6"/>
                    <a:pt x="174" y="7"/>
                  </a:cubicBezTo>
                  <a:cubicBezTo>
                    <a:pt x="178" y="12"/>
                    <a:pt x="188" y="19"/>
                    <a:pt x="192" y="24"/>
                  </a:cubicBezTo>
                  <a:cubicBezTo>
                    <a:pt x="195" y="26"/>
                    <a:pt x="201" y="31"/>
                    <a:pt x="203" y="35"/>
                  </a:cubicBezTo>
                  <a:cubicBezTo>
                    <a:pt x="205" y="38"/>
                    <a:pt x="207" y="44"/>
                    <a:pt x="207" y="47"/>
                  </a:cubicBezTo>
                  <a:cubicBezTo>
                    <a:pt x="207" y="50"/>
                    <a:pt x="204" y="55"/>
                    <a:pt x="203" y="57"/>
                  </a:cubicBezTo>
                  <a:cubicBezTo>
                    <a:pt x="201" y="59"/>
                    <a:pt x="197" y="62"/>
                    <a:pt x="195" y="63"/>
                  </a:cubicBezTo>
                  <a:cubicBezTo>
                    <a:pt x="193" y="64"/>
                    <a:pt x="187" y="66"/>
                    <a:pt x="184" y="67"/>
                  </a:cubicBezTo>
                  <a:cubicBezTo>
                    <a:pt x="182" y="69"/>
                    <a:pt x="178" y="71"/>
                    <a:pt x="176" y="73"/>
                  </a:cubicBezTo>
                  <a:cubicBezTo>
                    <a:pt x="174" y="75"/>
                    <a:pt x="172" y="79"/>
                    <a:pt x="171" y="81"/>
                  </a:cubicBezTo>
                  <a:cubicBezTo>
                    <a:pt x="170" y="85"/>
                    <a:pt x="171" y="92"/>
                    <a:pt x="172" y="96"/>
                  </a:cubicBezTo>
                  <a:cubicBezTo>
                    <a:pt x="173" y="101"/>
                    <a:pt x="177" y="111"/>
                    <a:pt x="178" y="116"/>
                  </a:cubicBezTo>
                  <a:cubicBezTo>
                    <a:pt x="179" y="118"/>
                    <a:pt x="181" y="123"/>
                    <a:pt x="182" y="126"/>
                  </a:cubicBezTo>
                  <a:cubicBezTo>
                    <a:pt x="183" y="128"/>
                    <a:pt x="186" y="133"/>
                    <a:pt x="188" y="135"/>
                  </a:cubicBezTo>
                  <a:cubicBezTo>
                    <a:pt x="190" y="137"/>
                    <a:pt x="193" y="141"/>
                    <a:pt x="195" y="141"/>
                  </a:cubicBezTo>
                  <a:cubicBezTo>
                    <a:pt x="197" y="142"/>
                    <a:pt x="200" y="141"/>
                    <a:pt x="201" y="140"/>
                  </a:cubicBezTo>
                  <a:cubicBezTo>
                    <a:pt x="202" y="139"/>
                    <a:pt x="203" y="136"/>
                    <a:pt x="204" y="135"/>
                  </a:cubicBezTo>
                  <a:cubicBezTo>
                    <a:pt x="205" y="134"/>
                    <a:pt x="209" y="133"/>
                    <a:pt x="211" y="134"/>
                  </a:cubicBezTo>
                  <a:cubicBezTo>
                    <a:pt x="213" y="134"/>
                    <a:pt x="216" y="135"/>
                    <a:pt x="217" y="136"/>
                  </a:cubicBezTo>
                  <a:cubicBezTo>
                    <a:pt x="219" y="138"/>
                    <a:pt x="223" y="142"/>
                    <a:pt x="225" y="143"/>
                  </a:cubicBezTo>
                  <a:cubicBezTo>
                    <a:pt x="227" y="145"/>
                    <a:pt x="230" y="148"/>
                    <a:pt x="232" y="149"/>
                  </a:cubicBezTo>
                  <a:cubicBezTo>
                    <a:pt x="235" y="150"/>
                    <a:pt x="240" y="151"/>
                    <a:pt x="243" y="150"/>
                  </a:cubicBezTo>
                  <a:cubicBezTo>
                    <a:pt x="245" y="150"/>
                    <a:pt x="249" y="148"/>
                    <a:pt x="250" y="148"/>
                  </a:cubicBezTo>
                  <a:cubicBezTo>
                    <a:pt x="253" y="148"/>
                    <a:pt x="259" y="149"/>
                    <a:pt x="261" y="150"/>
                  </a:cubicBezTo>
                  <a:cubicBezTo>
                    <a:pt x="263" y="151"/>
                    <a:pt x="267" y="154"/>
                    <a:pt x="268" y="155"/>
                  </a:cubicBezTo>
                  <a:cubicBezTo>
                    <a:pt x="271" y="156"/>
                    <a:pt x="275" y="160"/>
                    <a:pt x="277" y="162"/>
                  </a:cubicBezTo>
                  <a:cubicBezTo>
                    <a:pt x="279" y="164"/>
                    <a:pt x="281" y="168"/>
                    <a:pt x="283" y="170"/>
                  </a:cubicBezTo>
                  <a:cubicBezTo>
                    <a:pt x="285" y="173"/>
                    <a:pt x="289" y="180"/>
                    <a:pt x="291" y="183"/>
                  </a:cubicBezTo>
                  <a:cubicBezTo>
                    <a:pt x="293" y="184"/>
                    <a:pt x="296" y="188"/>
                    <a:pt x="298" y="188"/>
                  </a:cubicBezTo>
                  <a:cubicBezTo>
                    <a:pt x="300" y="188"/>
                    <a:pt x="304" y="187"/>
                    <a:pt x="306" y="187"/>
                  </a:cubicBezTo>
                  <a:cubicBezTo>
                    <a:pt x="307" y="186"/>
                    <a:pt x="309" y="182"/>
                    <a:pt x="310" y="181"/>
                  </a:cubicBezTo>
                  <a:cubicBezTo>
                    <a:pt x="311" y="180"/>
                    <a:pt x="314" y="178"/>
                    <a:pt x="316" y="178"/>
                  </a:cubicBezTo>
                  <a:cubicBezTo>
                    <a:pt x="318" y="178"/>
                    <a:pt x="321" y="181"/>
                    <a:pt x="322" y="182"/>
                  </a:cubicBezTo>
                  <a:cubicBezTo>
                    <a:pt x="323" y="183"/>
                    <a:pt x="324" y="186"/>
                    <a:pt x="325" y="187"/>
                  </a:cubicBezTo>
                  <a:cubicBezTo>
                    <a:pt x="327" y="188"/>
                    <a:pt x="330" y="189"/>
                    <a:pt x="332" y="188"/>
                  </a:cubicBezTo>
                  <a:cubicBezTo>
                    <a:pt x="333" y="188"/>
                    <a:pt x="334" y="187"/>
                    <a:pt x="335" y="186"/>
                  </a:cubicBezTo>
                  <a:cubicBezTo>
                    <a:pt x="336" y="185"/>
                    <a:pt x="335" y="182"/>
                    <a:pt x="336" y="182"/>
                  </a:cubicBezTo>
                  <a:cubicBezTo>
                    <a:pt x="337" y="181"/>
                    <a:pt x="339" y="181"/>
                    <a:pt x="340" y="181"/>
                  </a:cubicBezTo>
                  <a:cubicBezTo>
                    <a:pt x="341" y="181"/>
                    <a:pt x="344" y="182"/>
                    <a:pt x="345" y="183"/>
                  </a:cubicBezTo>
                  <a:cubicBezTo>
                    <a:pt x="347" y="184"/>
                    <a:pt x="349" y="187"/>
                    <a:pt x="351" y="188"/>
                  </a:cubicBezTo>
                  <a:cubicBezTo>
                    <a:pt x="352" y="188"/>
                    <a:pt x="355" y="189"/>
                    <a:pt x="357" y="189"/>
                  </a:cubicBezTo>
                  <a:cubicBezTo>
                    <a:pt x="358" y="189"/>
                    <a:pt x="361" y="187"/>
                    <a:pt x="361" y="185"/>
                  </a:cubicBezTo>
                  <a:cubicBezTo>
                    <a:pt x="362" y="184"/>
                    <a:pt x="362" y="180"/>
                    <a:pt x="361" y="178"/>
                  </a:cubicBezTo>
                  <a:cubicBezTo>
                    <a:pt x="361" y="176"/>
                    <a:pt x="359" y="171"/>
                    <a:pt x="359" y="169"/>
                  </a:cubicBezTo>
                  <a:cubicBezTo>
                    <a:pt x="360" y="167"/>
                    <a:pt x="362" y="160"/>
                    <a:pt x="362" y="160"/>
                  </a:cubicBezTo>
                  <a:cubicBezTo>
                    <a:pt x="363" y="160"/>
                    <a:pt x="366" y="155"/>
                    <a:pt x="368" y="153"/>
                  </a:cubicBezTo>
                  <a:cubicBezTo>
                    <a:pt x="370" y="151"/>
                    <a:pt x="375" y="149"/>
                    <a:pt x="377" y="148"/>
                  </a:cubicBezTo>
                  <a:cubicBezTo>
                    <a:pt x="378" y="146"/>
                    <a:pt x="380" y="143"/>
                    <a:pt x="381" y="142"/>
                  </a:cubicBezTo>
                  <a:cubicBezTo>
                    <a:pt x="384" y="141"/>
                    <a:pt x="390" y="141"/>
                    <a:pt x="392" y="141"/>
                  </a:cubicBezTo>
                  <a:cubicBezTo>
                    <a:pt x="395" y="141"/>
                    <a:pt x="401" y="141"/>
                    <a:pt x="404" y="142"/>
                  </a:cubicBezTo>
                  <a:cubicBezTo>
                    <a:pt x="407" y="142"/>
                    <a:pt x="413" y="141"/>
                    <a:pt x="416" y="142"/>
                  </a:cubicBezTo>
                  <a:cubicBezTo>
                    <a:pt x="419" y="143"/>
                    <a:pt x="425" y="146"/>
                    <a:pt x="428" y="147"/>
                  </a:cubicBezTo>
                  <a:cubicBezTo>
                    <a:pt x="431" y="149"/>
                    <a:pt x="437" y="151"/>
                    <a:pt x="439" y="152"/>
                  </a:cubicBezTo>
                  <a:cubicBezTo>
                    <a:pt x="442" y="153"/>
                    <a:pt x="446" y="156"/>
                    <a:pt x="447" y="158"/>
                  </a:cubicBezTo>
                  <a:cubicBezTo>
                    <a:pt x="450" y="161"/>
                    <a:pt x="452" y="169"/>
                    <a:pt x="455" y="173"/>
                  </a:cubicBezTo>
                  <a:cubicBezTo>
                    <a:pt x="456" y="174"/>
                    <a:pt x="459" y="175"/>
                    <a:pt x="460" y="177"/>
                  </a:cubicBezTo>
                  <a:cubicBezTo>
                    <a:pt x="460" y="178"/>
                    <a:pt x="460" y="179"/>
                    <a:pt x="460" y="179"/>
                  </a:cubicBezTo>
                  <a:cubicBezTo>
                    <a:pt x="459" y="182"/>
                    <a:pt x="462" y="191"/>
                    <a:pt x="462" y="191"/>
                  </a:cubicBezTo>
                  <a:cubicBezTo>
                    <a:pt x="462" y="192"/>
                    <a:pt x="457" y="198"/>
                    <a:pt x="457" y="200"/>
                  </a:cubicBezTo>
                  <a:cubicBezTo>
                    <a:pt x="457" y="203"/>
                    <a:pt x="461" y="208"/>
                    <a:pt x="463" y="210"/>
                  </a:cubicBezTo>
                  <a:cubicBezTo>
                    <a:pt x="464" y="212"/>
                    <a:pt x="468" y="215"/>
                    <a:pt x="470" y="216"/>
                  </a:cubicBezTo>
                  <a:cubicBezTo>
                    <a:pt x="473" y="217"/>
                    <a:pt x="478" y="219"/>
                    <a:pt x="480" y="220"/>
                  </a:cubicBezTo>
                  <a:cubicBezTo>
                    <a:pt x="482" y="222"/>
                    <a:pt x="485" y="225"/>
                    <a:pt x="485" y="227"/>
                  </a:cubicBezTo>
                  <a:cubicBezTo>
                    <a:pt x="484" y="229"/>
                    <a:pt x="481" y="230"/>
                    <a:pt x="479" y="230"/>
                  </a:cubicBezTo>
                  <a:cubicBezTo>
                    <a:pt x="478" y="231"/>
                    <a:pt x="474" y="230"/>
                    <a:pt x="472" y="229"/>
                  </a:cubicBezTo>
                  <a:cubicBezTo>
                    <a:pt x="471" y="229"/>
                    <a:pt x="469" y="226"/>
                    <a:pt x="468" y="226"/>
                  </a:cubicBezTo>
                  <a:cubicBezTo>
                    <a:pt x="466" y="226"/>
                    <a:pt x="460" y="229"/>
                    <a:pt x="459" y="231"/>
                  </a:cubicBezTo>
                  <a:cubicBezTo>
                    <a:pt x="459" y="233"/>
                    <a:pt x="462" y="236"/>
                    <a:pt x="462" y="237"/>
                  </a:cubicBezTo>
                  <a:cubicBezTo>
                    <a:pt x="461" y="239"/>
                    <a:pt x="459" y="240"/>
                    <a:pt x="457" y="241"/>
                  </a:cubicBezTo>
                  <a:cubicBezTo>
                    <a:pt x="456" y="241"/>
                    <a:pt x="452" y="241"/>
                    <a:pt x="451" y="241"/>
                  </a:cubicBezTo>
                  <a:cubicBezTo>
                    <a:pt x="450" y="240"/>
                    <a:pt x="449" y="238"/>
                    <a:pt x="448" y="238"/>
                  </a:cubicBezTo>
                  <a:cubicBezTo>
                    <a:pt x="446" y="237"/>
                    <a:pt x="443" y="238"/>
                    <a:pt x="442" y="239"/>
                  </a:cubicBezTo>
                  <a:cubicBezTo>
                    <a:pt x="441" y="241"/>
                    <a:pt x="442" y="244"/>
                    <a:pt x="443" y="245"/>
                  </a:cubicBezTo>
                  <a:cubicBezTo>
                    <a:pt x="444" y="247"/>
                    <a:pt x="448" y="248"/>
                    <a:pt x="449" y="250"/>
                  </a:cubicBezTo>
                  <a:cubicBezTo>
                    <a:pt x="451" y="252"/>
                    <a:pt x="453" y="257"/>
                    <a:pt x="453" y="260"/>
                  </a:cubicBezTo>
                  <a:cubicBezTo>
                    <a:pt x="453" y="262"/>
                    <a:pt x="449" y="265"/>
                    <a:pt x="449" y="267"/>
                  </a:cubicBezTo>
                  <a:cubicBezTo>
                    <a:pt x="449" y="271"/>
                    <a:pt x="451" y="279"/>
                    <a:pt x="452" y="283"/>
                  </a:cubicBezTo>
                  <a:cubicBezTo>
                    <a:pt x="453" y="285"/>
                    <a:pt x="453" y="289"/>
                    <a:pt x="454" y="291"/>
                  </a:cubicBezTo>
                  <a:cubicBezTo>
                    <a:pt x="456" y="293"/>
                    <a:pt x="461" y="293"/>
                    <a:pt x="463" y="294"/>
                  </a:cubicBezTo>
                  <a:cubicBezTo>
                    <a:pt x="465" y="295"/>
                    <a:pt x="468" y="298"/>
                    <a:pt x="470" y="300"/>
                  </a:cubicBezTo>
                  <a:cubicBezTo>
                    <a:pt x="474" y="303"/>
                    <a:pt x="479" y="309"/>
                    <a:pt x="483" y="311"/>
                  </a:cubicBezTo>
                  <a:cubicBezTo>
                    <a:pt x="486" y="313"/>
                    <a:pt x="493" y="315"/>
                    <a:pt x="496" y="315"/>
                  </a:cubicBezTo>
                  <a:cubicBezTo>
                    <a:pt x="500" y="316"/>
                    <a:pt x="508" y="314"/>
                    <a:pt x="512" y="314"/>
                  </a:cubicBezTo>
                  <a:cubicBezTo>
                    <a:pt x="517" y="314"/>
                    <a:pt x="525" y="314"/>
                    <a:pt x="529" y="315"/>
                  </a:cubicBezTo>
                  <a:cubicBezTo>
                    <a:pt x="533" y="316"/>
                    <a:pt x="541" y="320"/>
                    <a:pt x="545" y="321"/>
                  </a:cubicBezTo>
                  <a:cubicBezTo>
                    <a:pt x="549" y="323"/>
                    <a:pt x="556" y="328"/>
                    <a:pt x="560" y="329"/>
                  </a:cubicBezTo>
                  <a:cubicBezTo>
                    <a:pt x="563" y="330"/>
                    <a:pt x="570" y="333"/>
                    <a:pt x="573" y="332"/>
                  </a:cubicBezTo>
                  <a:cubicBezTo>
                    <a:pt x="576" y="331"/>
                    <a:pt x="581" y="324"/>
                    <a:pt x="583" y="321"/>
                  </a:cubicBezTo>
                  <a:cubicBezTo>
                    <a:pt x="585" y="319"/>
                    <a:pt x="587" y="312"/>
                    <a:pt x="590" y="310"/>
                  </a:cubicBezTo>
                  <a:cubicBezTo>
                    <a:pt x="592" y="308"/>
                    <a:pt x="598" y="305"/>
                    <a:pt x="600" y="306"/>
                  </a:cubicBezTo>
                  <a:cubicBezTo>
                    <a:pt x="603" y="307"/>
                    <a:pt x="604" y="315"/>
                    <a:pt x="605" y="318"/>
                  </a:cubicBezTo>
                  <a:cubicBezTo>
                    <a:pt x="606" y="321"/>
                    <a:pt x="604" y="329"/>
                    <a:pt x="606" y="332"/>
                  </a:cubicBezTo>
                  <a:cubicBezTo>
                    <a:pt x="608" y="336"/>
                    <a:pt x="618" y="337"/>
                    <a:pt x="620" y="341"/>
                  </a:cubicBezTo>
                  <a:cubicBezTo>
                    <a:pt x="621" y="343"/>
                    <a:pt x="618" y="348"/>
                    <a:pt x="620" y="350"/>
                  </a:cubicBezTo>
                  <a:cubicBezTo>
                    <a:pt x="622" y="353"/>
                    <a:pt x="630" y="355"/>
                    <a:pt x="633" y="357"/>
                  </a:cubicBezTo>
                  <a:cubicBezTo>
                    <a:pt x="636" y="360"/>
                    <a:pt x="639" y="365"/>
                    <a:pt x="640" y="3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5">
              <a:extLst>
                <a:ext uri="{FF2B5EF4-FFF2-40B4-BE49-F238E27FC236}">
                  <a16:creationId xmlns:a16="http://schemas.microsoft.com/office/drawing/2014/main" id="{C1088672-9313-483C-A994-1D0DEC23E3B6}"/>
                </a:ext>
              </a:extLst>
            </p:cNvPr>
            <p:cNvSpPr>
              <a:spLocks/>
            </p:cNvSpPr>
            <p:nvPr/>
          </p:nvSpPr>
          <p:spPr bwMode="auto">
            <a:xfrm>
              <a:off x="4287838" y="2492376"/>
              <a:ext cx="1338262" cy="930275"/>
            </a:xfrm>
            <a:custGeom>
              <a:avLst/>
              <a:gdLst/>
              <a:ahLst/>
              <a:cxnLst>
                <a:cxn ang="0">
                  <a:pos x="16" y="544"/>
                </a:cxn>
                <a:cxn ang="0">
                  <a:pos x="54" y="514"/>
                </a:cxn>
                <a:cxn ang="0">
                  <a:pos x="89" y="455"/>
                </a:cxn>
                <a:cxn ang="0">
                  <a:pos x="123" y="444"/>
                </a:cxn>
                <a:cxn ang="0">
                  <a:pos x="170" y="449"/>
                </a:cxn>
                <a:cxn ang="0">
                  <a:pos x="214" y="443"/>
                </a:cxn>
                <a:cxn ang="0">
                  <a:pos x="271" y="456"/>
                </a:cxn>
                <a:cxn ang="0">
                  <a:pos x="307" y="452"/>
                </a:cxn>
                <a:cxn ang="0">
                  <a:pos x="282" y="405"/>
                </a:cxn>
                <a:cxn ang="0">
                  <a:pos x="274" y="340"/>
                </a:cxn>
                <a:cxn ang="0">
                  <a:pos x="256" y="365"/>
                </a:cxn>
                <a:cxn ang="0">
                  <a:pos x="244" y="343"/>
                </a:cxn>
                <a:cxn ang="0">
                  <a:pos x="230" y="311"/>
                </a:cxn>
                <a:cxn ang="0">
                  <a:pos x="214" y="275"/>
                </a:cxn>
                <a:cxn ang="0">
                  <a:pos x="195" y="238"/>
                </a:cxn>
                <a:cxn ang="0">
                  <a:pos x="232" y="220"/>
                </a:cxn>
                <a:cxn ang="0">
                  <a:pos x="276" y="182"/>
                </a:cxn>
                <a:cxn ang="0">
                  <a:pos x="305" y="139"/>
                </a:cxn>
                <a:cxn ang="0">
                  <a:pos x="347" y="111"/>
                </a:cxn>
                <a:cxn ang="0">
                  <a:pos x="413" y="40"/>
                </a:cxn>
                <a:cxn ang="0">
                  <a:pos x="434" y="1"/>
                </a:cxn>
                <a:cxn ang="0">
                  <a:pos x="482" y="29"/>
                </a:cxn>
                <a:cxn ang="0">
                  <a:pos x="519" y="25"/>
                </a:cxn>
                <a:cxn ang="0">
                  <a:pos x="560" y="75"/>
                </a:cxn>
                <a:cxn ang="0">
                  <a:pos x="536" y="128"/>
                </a:cxn>
                <a:cxn ang="0">
                  <a:pos x="535" y="172"/>
                </a:cxn>
                <a:cxn ang="0">
                  <a:pos x="569" y="228"/>
                </a:cxn>
                <a:cxn ang="0">
                  <a:pos x="629" y="239"/>
                </a:cxn>
                <a:cxn ang="0">
                  <a:pos x="692" y="220"/>
                </a:cxn>
                <a:cxn ang="0">
                  <a:pos x="744" y="274"/>
                </a:cxn>
                <a:cxn ang="0">
                  <a:pos x="795" y="279"/>
                </a:cxn>
                <a:cxn ang="0">
                  <a:pos x="823" y="280"/>
                </a:cxn>
                <a:cxn ang="0">
                  <a:pos x="850" y="322"/>
                </a:cxn>
                <a:cxn ang="0">
                  <a:pos x="870" y="346"/>
                </a:cxn>
                <a:cxn ang="0">
                  <a:pos x="846" y="385"/>
                </a:cxn>
                <a:cxn ang="0">
                  <a:pos x="917" y="431"/>
                </a:cxn>
                <a:cxn ang="0">
                  <a:pos x="883" y="482"/>
                </a:cxn>
                <a:cxn ang="0">
                  <a:pos x="841" y="483"/>
                </a:cxn>
                <a:cxn ang="0">
                  <a:pos x="773" y="511"/>
                </a:cxn>
                <a:cxn ang="0">
                  <a:pos x="738" y="530"/>
                </a:cxn>
                <a:cxn ang="0">
                  <a:pos x="701" y="519"/>
                </a:cxn>
                <a:cxn ang="0">
                  <a:pos x="700" y="559"/>
                </a:cxn>
                <a:cxn ang="0">
                  <a:pos x="671" y="537"/>
                </a:cxn>
                <a:cxn ang="0">
                  <a:pos x="638" y="521"/>
                </a:cxn>
                <a:cxn ang="0">
                  <a:pos x="598" y="514"/>
                </a:cxn>
                <a:cxn ang="0">
                  <a:pos x="558" y="501"/>
                </a:cxn>
                <a:cxn ang="0">
                  <a:pos x="584" y="537"/>
                </a:cxn>
                <a:cxn ang="0">
                  <a:pos x="541" y="533"/>
                </a:cxn>
                <a:cxn ang="0">
                  <a:pos x="500" y="555"/>
                </a:cxn>
                <a:cxn ang="0">
                  <a:pos x="486" y="580"/>
                </a:cxn>
                <a:cxn ang="0">
                  <a:pos x="478" y="617"/>
                </a:cxn>
                <a:cxn ang="0">
                  <a:pos x="454" y="619"/>
                </a:cxn>
                <a:cxn ang="0">
                  <a:pos x="429" y="612"/>
                </a:cxn>
                <a:cxn ang="0">
                  <a:pos x="379" y="625"/>
                </a:cxn>
                <a:cxn ang="0">
                  <a:pos x="333" y="585"/>
                </a:cxn>
                <a:cxn ang="0">
                  <a:pos x="267" y="572"/>
                </a:cxn>
                <a:cxn ang="0">
                  <a:pos x="227" y="578"/>
                </a:cxn>
                <a:cxn ang="0">
                  <a:pos x="191" y="586"/>
                </a:cxn>
                <a:cxn ang="0">
                  <a:pos x="172" y="626"/>
                </a:cxn>
                <a:cxn ang="0">
                  <a:pos x="80" y="635"/>
                </a:cxn>
                <a:cxn ang="0">
                  <a:pos x="49" y="597"/>
                </a:cxn>
                <a:cxn ang="0">
                  <a:pos x="20" y="597"/>
                </a:cxn>
              </a:cxnLst>
              <a:rect l="0" t="0" r="r" b="b"/>
              <a:pathLst>
                <a:path w="917" h="637">
                  <a:moveTo>
                    <a:pt x="1" y="572"/>
                  </a:moveTo>
                  <a:cubicBezTo>
                    <a:pt x="0" y="570"/>
                    <a:pt x="0" y="568"/>
                    <a:pt x="0" y="567"/>
                  </a:cubicBezTo>
                  <a:cubicBezTo>
                    <a:pt x="0" y="565"/>
                    <a:pt x="1" y="560"/>
                    <a:pt x="2" y="558"/>
                  </a:cubicBezTo>
                  <a:cubicBezTo>
                    <a:pt x="2" y="557"/>
                    <a:pt x="3" y="555"/>
                    <a:pt x="4" y="554"/>
                  </a:cubicBezTo>
                  <a:cubicBezTo>
                    <a:pt x="6" y="551"/>
                    <a:pt x="12" y="546"/>
                    <a:pt x="16" y="544"/>
                  </a:cubicBezTo>
                  <a:cubicBezTo>
                    <a:pt x="19" y="542"/>
                    <a:pt x="27" y="541"/>
                    <a:pt x="31" y="540"/>
                  </a:cubicBezTo>
                  <a:cubicBezTo>
                    <a:pt x="35" y="538"/>
                    <a:pt x="45" y="534"/>
                    <a:pt x="50" y="532"/>
                  </a:cubicBezTo>
                  <a:cubicBezTo>
                    <a:pt x="52" y="530"/>
                    <a:pt x="57" y="528"/>
                    <a:pt x="58" y="525"/>
                  </a:cubicBezTo>
                  <a:cubicBezTo>
                    <a:pt x="59" y="524"/>
                    <a:pt x="58" y="520"/>
                    <a:pt x="58" y="519"/>
                  </a:cubicBezTo>
                  <a:cubicBezTo>
                    <a:pt x="57" y="517"/>
                    <a:pt x="54" y="515"/>
                    <a:pt x="54" y="514"/>
                  </a:cubicBezTo>
                  <a:cubicBezTo>
                    <a:pt x="54" y="512"/>
                    <a:pt x="57" y="508"/>
                    <a:pt x="58" y="507"/>
                  </a:cubicBezTo>
                  <a:cubicBezTo>
                    <a:pt x="61" y="503"/>
                    <a:pt x="67" y="496"/>
                    <a:pt x="69" y="492"/>
                  </a:cubicBezTo>
                  <a:cubicBezTo>
                    <a:pt x="71" y="490"/>
                    <a:pt x="74" y="484"/>
                    <a:pt x="75" y="480"/>
                  </a:cubicBezTo>
                  <a:cubicBezTo>
                    <a:pt x="77" y="476"/>
                    <a:pt x="79" y="466"/>
                    <a:pt x="82" y="462"/>
                  </a:cubicBezTo>
                  <a:cubicBezTo>
                    <a:pt x="83" y="460"/>
                    <a:pt x="86" y="456"/>
                    <a:pt x="89" y="455"/>
                  </a:cubicBezTo>
                  <a:cubicBezTo>
                    <a:pt x="89" y="455"/>
                    <a:pt x="89" y="455"/>
                    <a:pt x="89" y="455"/>
                  </a:cubicBezTo>
                  <a:cubicBezTo>
                    <a:pt x="91" y="454"/>
                    <a:pt x="96" y="455"/>
                    <a:pt x="98" y="455"/>
                  </a:cubicBezTo>
                  <a:cubicBezTo>
                    <a:pt x="101" y="455"/>
                    <a:pt x="107" y="457"/>
                    <a:pt x="109" y="456"/>
                  </a:cubicBezTo>
                  <a:cubicBezTo>
                    <a:pt x="111" y="455"/>
                    <a:pt x="114" y="449"/>
                    <a:pt x="116" y="448"/>
                  </a:cubicBezTo>
                  <a:cubicBezTo>
                    <a:pt x="117" y="447"/>
                    <a:pt x="121" y="444"/>
                    <a:pt x="123" y="444"/>
                  </a:cubicBezTo>
                  <a:cubicBezTo>
                    <a:pt x="126" y="445"/>
                    <a:pt x="129" y="449"/>
                    <a:pt x="131" y="450"/>
                  </a:cubicBezTo>
                  <a:cubicBezTo>
                    <a:pt x="133" y="452"/>
                    <a:pt x="138" y="455"/>
                    <a:pt x="141" y="456"/>
                  </a:cubicBezTo>
                  <a:cubicBezTo>
                    <a:pt x="143" y="457"/>
                    <a:pt x="148" y="459"/>
                    <a:pt x="150" y="459"/>
                  </a:cubicBezTo>
                  <a:cubicBezTo>
                    <a:pt x="153" y="459"/>
                    <a:pt x="160" y="458"/>
                    <a:pt x="163" y="456"/>
                  </a:cubicBezTo>
                  <a:cubicBezTo>
                    <a:pt x="165" y="455"/>
                    <a:pt x="168" y="450"/>
                    <a:pt x="170" y="449"/>
                  </a:cubicBezTo>
                  <a:cubicBezTo>
                    <a:pt x="172" y="447"/>
                    <a:pt x="177" y="446"/>
                    <a:pt x="180" y="446"/>
                  </a:cubicBezTo>
                  <a:cubicBezTo>
                    <a:pt x="182" y="446"/>
                    <a:pt x="186" y="446"/>
                    <a:pt x="188" y="447"/>
                  </a:cubicBezTo>
                  <a:cubicBezTo>
                    <a:pt x="191" y="447"/>
                    <a:pt x="195" y="450"/>
                    <a:pt x="197" y="450"/>
                  </a:cubicBezTo>
                  <a:cubicBezTo>
                    <a:pt x="199" y="451"/>
                    <a:pt x="203" y="449"/>
                    <a:pt x="205" y="449"/>
                  </a:cubicBezTo>
                  <a:cubicBezTo>
                    <a:pt x="208" y="448"/>
                    <a:pt x="212" y="445"/>
                    <a:pt x="214" y="443"/>
                  </a:cubicBezTo>
                  <a:cubicBezTo>
                    <a:pt x="216" y="442"/>
                    <a:pt x="220" y="438"/>
                    <a:pt x="222" y="437"/>
                  </a:cubicBezTo>
                  <a:cubicBezTo>
                    <a:pt x="225" y="437"/>
                    <a:pt x="232" y="438"/>
                    <a:pt x="235" y="438"/>
                  </a:cubicBezTo>
                  <a:cubicBezTo>
                    <a:pt x="239" y="439"/>
                    <a:pt x="246" y="441"/>
                    <a:pt x="250" y="442"/>
                  </a:cubicBezTo>
                  <a:cubicBezTo>
                    <a:pt x="253" y="443"/>
                    <a:pt x="260" y="446"/>
                    <a:pt x="264" y="449"/>
                  </a:cubicBezTo>
                  <a:cubicBezTo>
                    <a:pt x="266" y="450"/>
                    <a:pt x="269" y="454"/>
                    <a:pt x="271" y="456"/>
                  </a:cubicBezTo>
                  <a:cubicBezTo>
                    <a:pt x="274" y="458"/>
                    <a:pt x="279" y="462"/>
                    <a:pt x="282" y="464"/>
                  </a:cubicBezTo>
                  <a:cubicBezTo>
                    <a:pt x="283" y="464"/>
                    <a:pt x="287" y="466"/>
                    <a:pt x="289" y="466"/>
                  </a:cubicBezTo>
                  <a:cubicBezTo>
                    <a:pt x="291" y="467"/>
                    <a:pt x="294" y="468"/>
                    <a:pt x="296" y="468"/>
                  </a:cubicBezTo>
                  <a:cubicBezTo>
                    <a:pt x="299" y="468"/>
                    <a:pt x="304" y="466"/>
                    <a:pt x="305" y="464"/>
                  </a:cubicBezTo>
                  <a:cubicBezTo>
                    <a:pt x="307" y="461"/>
                    <a:pt x="307" y="455"/>
                    <a:pt x="307" y="452"/>
                  </a:cubicBezTo>
                  <a:cubicBezTo>
                    <a:pt x="307" y="449"/>
                    <a:pt x="306" y="443"/>
                    <a:pt x="304" y="440"/>
                  </a:cubicBezTo>
                  <a:cubicBezTo>
                    <a:pt x="303" y="437"/>
                    <a:pt x="299" y="432"/>
                    <a:pt x="297" y="430"/>
                  </a:cubicBezTo>
                  <a:cubicBezTo>
                    <a:pt x="295" y="428"/>
                    <a:pt x="290" y="425"/>
                    <a:pt x="288" y="423"/>
                  </a:cubicBezTo>
                  <a:cubicBezTo>
                    <a:pt x="286" y="421"/>
                    <a:pt x="283" y="417"/>
                    <a:pt x="282" y="415"/>
                  </a:cubicBezTo>
                  <a:cubicBezTo>
                    <a:pt x="281" y="413"/>
                    <a:pt x="282" y="407"/>
                    <a:pt x="282" y="405"/>
                  </a:cubicBezTo>
                  <a:cubicBezTo>
                    <a:pt x="281" y="402"/>
                    <a:pt x="279" y="397"/>
                    <a:pt x="279" y="394"/>
                  </a:cubicBezTo>
                  <a:cubicBezTo>
                    <a:pt x="278" y="389"/>
                    <a:pt x="278" y="378"/>
                    <a:pt x="278" y="372"/>
                  </a:cubicBezTo>
                  <a:cubicBezTo>
                    <a:pt x="278" y="368"/>
                    <a:pt x="280" y="360"/>
                    <a:pt x="279" y="356"/>
                  </a:cubicBezTo>
                  <a:cubicBezTo>
                    <a:pt x="279" y="353"/>
                    <a:pt x="279" y="348"/>
                    <a:pt x="278" y="345"/>
                  </a:cubicBezTo>
                  <a:cubicBezTo>
                    <a:pt x="277" y="344"/>
                    <a:pt x="276" y="341"/>
                    <a:pt x="274" y="340"/>
                  </a:cubicBezTo>
                  <a:cubicBezTo>
                    <a:pt x="273" y="339"/>
                    <a:pt x="270" y="339"/>
                    <a:pt x="269" y="339"/>
                  </a:cubicBezTo>
                  <a:cubicBezTo>
                    <a:pt x="268" y="340"/>
                    <a:pt x="267" y="342"/>
                    <a:pt x="266" y="342"/>
                  </a:cubicBezTo>
                  <a:cubicBezTo>
                    <a:pt x="265" y="344"/>
                    <a:pt x="263" y="347"/>
                    <a:pt x="263" y="349"/>
                  </a:cubicBezTo>
                  <a:cubicBezTo>
                    <a:pt x="262" y="351"/>
                    <a:pt x="262" y="355"/>
                    <a:pt x="261" y="357"/>
                  </a:cubicBezTo>
                  <a:cubicBezTo>
                    <a:pt x="260" y="359"/>
                    <a:pt x="258" y="363"/>
                    <a:pt x="256" y="365"/>
                  </a:cubicBezTo>
                  <a:cubicBezTo>
                    <a:pt x="253" y="366"/>
                    <a:pt x="248" y="368"/>
                    <a:pt x="246" y="368"/>
                  </a:cubicBezTo>
                  <a:cubicBezTo>
                    <a:pt x="243" y="368"/>
                    <a:pt x="238" y="367"/>
                    <a:pt x="235" y="366"/>
                  </a:cubicBezTo>
                  <a:cubicBezTo>
                    <a:pt x="235" y="365"/>
                    <a:pt x="233" y="363"/>
                    <a:pt x="233" y="362"/>
                  </a:cubicBezTo>
                  <a:cubicBezTo>
                    <a:pt x="232" y="359"/>
                    <a:pt x="235" y="355"/>
                    <a:pt x="237" y="353"/>
                  </a:cubicBezTo>
                  <a:cubicBezTo>
                    <a:pt x="238" y="350"/>
                    <a:pt x="242" y="346"/>
                    <a:pt x="244" y="343"/>
                  </a:cubicBezTo>
                  <a:cubicBezTo>
                    <a:pt x="245" y="342"/>
                    <a:pt x="248" y="339"/>
                    <a:pt x="249" y="337"/>
                  </a:cubicBezTo>
                  <a:cubicBezTo>
                    <a:pt x="249" y="336"/>
                    <a:pt x="250" y="333"/>
                    <a:pt x="250" y="332"/>
                  </a:cubicBezTo>
                  <a:cubicBezTo>
                    <a:pt x="250" y="329"/>
                    <a:pt x="249" y="324"/>
                    <a:pt x="247" y="322"/>
                  </a:cubicBezTo>
                  <a:cubicBezTo>
                    <a:pt x="246" y="319"/>
                    <a:pt x="241" y="316"/>
                    <a:pt x="239" y="315"/>
                  </a:cubicBezTo>
                  <a:cubicBezTo>
                    <a:pt x="237" y="314"/>
                    <a:pt x="232" y="312"/>
                    <a:pt x="230" y="311"/>
                  </a:cubicBezTo>
                  <a:cubicBezTo>
                    <a:pt x="227" y="309"/>
                    <a:pt x="222" y="305"/>
                    <a:pt x="219" y="304"/>
                  </a:cubicBezTo>
                  <a:cubicBezTo>
                    <a:pt x="216" y="302"/>
                    <a:pt x="211" y="298"/>
                    <a:pt x="209" y="296"/>
                  </a:cubicBezTo>
                  <a:cubicBezTo>
                    <a:pt x="208" y="294"/>
                    <a:pt x="207" y="290"/>
                    <a:pt x="206" y="288"/>
                  </a:cubicBezTo>
                  <a:cubicBezTo>
                    <a:pt x="206" y="285"/>
                    <a:pt x="207" y="281"/>
                    <a:pt x="208" y="279"/>
                  </a:cubicBezTo>
                  <a:cubicBezTo>
                    <a:pt x="209" y="277"/>
                    <a:pt x="213" y="276"/>
                    <a:pt x="214" y="275"/>
                  </a:cubicBezTo>
                  <a:cubicBezTo>
                    <a:pt x="215" y="272"/>
                    <a:pt x="215" y="267"/>
                    <a:pt x="214" y="264"/>
                  </a:cubicBezTo>
                  <a:cubicBezTo>
                    <a:pt x="214" y="263"/>
                    <a:pt x="211" y="261"/>
                    <a:pt x="210" y="260"/>
                  </a:cubicBezTo>
                  <a:cubicBezTo>
                    <a:pt x="208" y="259"/>
                    <a:pt x="203" y="257"/>
                    <a:pt x="201" y="256"/>
                  </a:cubicBezTo>
                  <a:cubicBezTo>
                    <a:pt x="200" y="255"/>
                    <a:pt x="197" y="252"/>
                    <a:pt x="196" y="250"/>
                  </a:cubicBezTo>
                  <a:cubicBezTo>
                    <a:pt x="195" y="247"/>
                    <a:pt x="195" y="241"/>
                    <a:pt x="195" y="238"/>
                  </a:cubicBezTo>
                  <a:cubicBezTo>
                    <a:pt x="195" y="236"/>
                    <a:pt x="197" y="233"/>
                    <a:pt x="197" y="231"/>
                  </a:cubicBezTo>
                  <a:cubicBezTo>
                    <a:pt x="198" y="230"/>
                    <a:pt x="199" y="228"/>
                    <a:pt x="200" y="226"/>
                  </a:cubicBezTo>
                  <a:cubicBezTo>
                    <a:pt x="202" y="226"/>
                    <a:pt x="205" y="225"/>
                    <a:pt x="207" y="225"/>
                  </a:cubicBezTo>
                  <a:cubicBezTo>
                    <a:pt x="210" y="224"/>
                    <a:pt x="217" y="224"/>
                    <a:pt x="220" y="224"/>
                  </a:cubicBezTo>
                  <a:cubicBezTo>
                    <a:pt x="223" y="223"/>
                    <a:pt x="229" y="221"/>
                    <a:pt x="232" y="220"/>
                  </a:cubicBezTo>
                  <a:cubicBezTo>
                    <a:pt x="237" y="219"/>
                    <a:pt x="246" y="214"/>
                    <a:pt x="251" y="212"/>
                  </a:cubicBezTo>
                  <a:cubicBezTo>
                    <a:pt x="253" y="211"/>
                    <a:pt x="259" y="209"/>
                    <a:pt x="261" y="208"/>
                  </a:cubicBezTo>
                  <a:cubicBezTo>
                    <a:pt x="264" y="206"/>
                    <a:pt x="269" y="201"/>
                    <a:pt x="272" y="199"/>
                  </a:cubicBezTo>
                  <a:cubicBezTo>
                    <a:pt x="273" y="198"/>
                    <a:pt x="274" y="195"/>
                    <a:pt x="275" y="194"/>
                  </a:cubicBezTo>
                  <a:cubicBezTo>
                    <a:pt x="276" y="191"/>
                    <a:pt x="275" y="185"/>
                    <a:pt x="276" y="182"/>
                  </a:cubicBezTo>
                  <a:cubicBezTo>
                    <a:pt x="276" y="180"/>
                    <a:pt x="277" y="176"/>
                    <a:pt x="278" y="175"/>
                  </a:cubicBezTo>
                  <a:cubicBezTo>
                    <a:pt x="278" y="172"/>
                    <a:pt x="279" y="167"/>
                    <a:pt x="280" y="165"/>
                  </a:cubicBezTo>
                  <a:cubicBezTo>
                    <a:pt x="282" y="163"/>
                    <a:pt x="285" y="158"/>
                    <a:pt x="287" y="156"/>
                  </a:cubicBezTo>
                  <a:cubicBezTo>
                    <a:pt x="289" y="154"/>
                    <a:pt x="294" y="149"/>
                    <a:pt x="297" y="147"/>
                  </a:cubicBezTo>
                  <a:cubicBezTo>
                    <a:pt x="299" y="145"/>
                    <a:pt x="303" y="141"/>
                    <a:pt x="305" y="139"/>
                  </a:cubicBezTo>
                  <a:cubicBezTo>
                    <a:pt x="307" y="137"/>
                    <a:pt x="311" y="135"/>
                    <a:pt x="313" y="133"/>
                  </a:cubicBezTo>
                  <a:cubicBezTo>
                    <a:pt x="314" y="132"/>
                    <a:pt x="316" y="128"/>
                    <a:pt x="317" y="128"/>
                  </a:cubicBezTo>
                  <a:cubicBezTo>
                    <a:pt x="319" y="127"/>
                    <a:pt x="322" y="127"/>
                    <a:pt x="324" y="126"/>
                  </a:cubicBezTo>
                  <a:cubicBezTo>
                    <a:pt x="326" y="125"/>
                    <a:pt x="330" y="121"/>
                    <a:pt x="332" y="119"/>
                  </a:cubicBezTo>
                  <a:cubicBezTo>
                    <a:pt x="335" y="117"/>
                    <a:pt x="343" y="113"/>
                    <a:pt x="347" y="111"/>
                  </a:cubicBezTo>
                  <a:cubicBezTo>
                    <a:pt x="352" y="108"/>
                    <a:pt x="363" y="103"/>
                    <a:pt x="367" y="99"/>
                  </a:cubicBezTo>
                  <a:cubicBezTo>
                    <a:pt x="373" y="95"/>
                    <a:pt x="383" y="87"/>
                    <a:pt x="387" y="82"/>
                  </a:cubicBezTo>
                  <a:cubicBezTo>
                    <a:pt x="389" y="80"/>
                    <a:pt x="392" y="74"/>
                    <a:pt x="394" y="72"/>
                  </a:cubicBezTo>
                  <a:cubicBezTo>
                    <a:pt x="397" y="68"/>
                    <a:pt x="403" y="59"/>
                    <a:pt x="405" y="55"/>
                  </a:cubicBezTo>
                  <a:cubicBezTo>
                    <a:pt x="407" y="51"/>
                    <a:pt x="411" y="44"/>
                    <a:pt x="413" y="40"/>
                  </a:cubicBezTo>
                  <a:cubicBezTo>
                    <a:pt x="415" y="35"/>
                    <a:pt x="418" y="24"/>
                    <a:pt x="419" y="19"/>
                  </a:cubicBezTo>
                  <a:cubicBezTo>
                    <a:pt x="420" y="16"/>
                    <a:pt x="421" y="11"/>
                    <a:pt x="422" y="8"/>
                  </a:cubicBezTo>
                  <a:cubicBezTo>
                    <a:pt x="422" y="7"/>
                    <a:pt x="422" y="4"/>
                    <a:pt x="423" y="2"/>
                  </a:cubicBezTo>
                  <a:cubicBezTo>
                    <a:pt x="424" y="2"/>
                    <a:pt x="424" y="2"/>
                    <a:pt x="425" y="2"/>
                  </a:cubicBezTo>
                  <a:cubicBezTo>
                    <a:pt x="427" y="1"/>
                    <a:pt x="432" y="0"/>
                    <a:pt x="434" y="1"/>
                  </a:cubicBezTo>
                  <a:cubicBezTo>
                    <a:pt x="437" y="2"/>
                    <a:pt x="440" y="7"/>
                    <a:pt x="441" y="9"/>
                  </a:cubicBezTo>
                  <a:cubicBezTo>
                    <a:pt x="444" y="12"/>
                    <a:pt x="448" y="21"/>
                    <a:pt x="451" y="25"/>
                  </a:cubicBezTo>
                  <a:cubicBezTo>
                    <a:pt x="454" y="28"/>
                    <a:pt x="459" y="33"/>
                    <a:pt x="462" y="35"/>
                  </a:cubicBezTo>
                  <a:cubicBezTo>
                    <a:pt x="465" y="36"/>
                    <a:pt x="470" y="37"/>
                    <a:pt x="473" y="36"/>
                  </a:cubicBezTo>
                  <a:cubicBezTo>
                    <a:pt x="476" y="35"/>
                    <a:pt x="480" y="31"/>
                    <a:pt x="482" y="29"/>
                  </a:cubicBezTo>
                  <a:cubicBezTo>
                    <a:pt x="484" y="28"/>
                    <a:pt x="487" y="23"/>
                    <a:pt x="489" y="22"/>
                  </a:cubicBezTo>
                  <a:cubicBezTo>
                    <a:pt x="491" y="19"/>
                    <a:pt x="496" y="15"/>
                    <a:pt x="498" y="13"/>
                  </a:cubicBezTo>
                  <a:cubicBezTo>
                    <a:pt x="500" y="12"/>
                    <a:pt x="504" y="9"/>
                    <a:pt x="506" y="10"/>
                  </a:cubicBezTo>
                  <a:cubicBezTo>
                    <a:pt x="508" y="10"/>
                    <a:pt x="511" y="13"/>
                    <a:pt x="513" y="15"/>
                  </a:cubicBezTo>
                  <a:cubicBezTo>
                    <a:pt x="515" y="17"/>
                    <a:pt x="517" y="23"/>
                    <a:pt x="519" y="25"/>
                  </a:cubicBezTo>
                  <a:cubicBezTo>
                    <a:pt x="521" y="28"/>
                    <a:pt x="529" y="31"/>
                    <a:pt x="533" y="34"/>
                  </a:cubicBezTo>
                  <a:cubicBezTo>
                    <a:pt x="535" y="36"/>
                    <a:pt x="541" y="41"/>
                    <a:pt x="543" y="44"/>
                  </a:cubicBezTo>
                  <a:cubicBezTo>
                    <a:pt x="544" y="45"/>
                    <a:pt x="544" y="49"/>
                    <a:pt x="545" y="50"/>
                  </a:cubicBezTo>
                  <a:cubicBezTo>
                    <a:pt x="546" y="53"/>
                    <a:pt x="550" y="57"/>
                    <a:pt x="551" y="60"/>
                  </a:cubicBezTo>
                  <a:cubicBezTo>
                    <a:pt x="554" y="64"/>
                    <a:pt x="559" y="71"/>
                    <a:pt x="560" y="75"/>
                  </a:cubicBezTo>
                  <a:cubicBezTo>
                    <a:pt x="562" y="81"/>
                    <a:pt x="563" y="93"/>
                    <a:pt x="562" y="98"/>
                  </a:cubicBezTo>
                  <a:cubicBezTo>
                    <a:pt x="562" y="102"/>
                    <a:pt x="558" y="110"/>
                    <a:pt x="556" y="114"/>
                  </a:cubicBezTo>
                  <a:cubicBezTo>
                    <a:pt x="554" y="115"/>
                    <a:pt x="551" y="118"/>
                    <a:pt x="549" y="119"/>
                  </a:cubicBezTo>
                  <a:cubicBezTo>
                    <a:pt x="546" y="120"/>
                    <a:pt x="541" y="120"/>
                    <a:pt x="539" y="121"/>
                  </a:cubicBezTo>
                  <a:cubicBezTo>
                    <a:pt x="538" y="122"/>
                    <a:pt x="536" y="126"/>
                    <a:pt x="536" y="128"/>
                  </a:cubicBezTo>
                  <a:cubicBezTo>
                    <a:pt x="536" y="130"/>
                    <a:pt x="539" y="132"/>
                    <a:pt x="540" y="134"/>
                  </a:cubicBezTo>
                  <a:cubicBezTo>
                    <a:pt x="540" y="135"/>
                    <a:pt x="539" y="140"/>
                    <a:pt x="538" y="140"/>
                  </a:cubicBezTo>
                  <a:cubicBezTo>
                    <a:pt x="538" y="141"/>
                    <a:pt x="532" y="147"/>
                    <a:pt x="531" y="150"/>
                  </a:cubicBezTo>
                  <a:cubicBezTo>
                    <a:pt x="530" y="152"/>
                    <a:pt x="531" y="158"/>
                    <a:pt x="532" y="161"/>
                  </a:cubicBezTo>
                  <a:cubicBezTo>
                    <a:pt x="532" y="164"/>
                    <a:pt x="534" y="170"/>
                    <a:pt x="535" y="172"/>
                  </a:cubicBezTo>
                  <a:cubicBezTo>
                    <a:pt x="537" y="175"/>
                    <a:pt x="543" y="178"/>
                    <a:pt x="545" y="180"/>
                  </a:cubicBezTo>
                  <a:cubicBezTo>
                    <a:pt x="547" y="182"/>
                    <a:pt x="552" y="186"/>
                    <a:pt x="554" y="188"/>
                  </a:cubicBezTo>
                  <a:cubicBezTo>
                    <a:pt x="556" y="191"/>
                    <a:pt x="557" y="198"/>
                    <a:pt x="558" y="201"/>
                  </a:cubicBezTo>
                  <a:cubicBezTo>
                    <a:pt x="559" y="205"/>
                    <a:pt x="560" y="213"/>
                    <a:pt x="562" y="217"/>
                  </a:cubicBezTo>
                  <a:cubicBezTo>
                    <a:pt x="563" y="220"/>
                    <a:pt x="567" y="225"/>
                    <a:pt x="569" y="228"/>
                  </a:cubicBezTo>
                  <a:cubicBezTo>
                    <a:pt x="571" y="229"/>
                    <a:pt x="574" y="232"/>
                    <a:pt x="576" y="233"/>
                  </a:cubicBezTo>
                  <a:cubicBezTo>
                    <a:pt x="578" y="234"/>
                    <a:pt x="582" y="232"/>
                    <a:pt x="584" y="232"/>
                  </a:cubicBezTo>
                  <a:cubicBezTo>
                    <a:pt x="586" y="232"/>
                    <a:pt x="590" y="231"/>
                    <a:pt x="592" y="231"/>
                  </a:cubicBezTo>
                  <a:cubicBezTo>
                    <a:pt x="596" y="232"/>
                    <a:pt x="604" y="234"/>
                    <a:pt x="608" y="235"/>
                  </a:cubicBezTo>
                  <a:cubicBezTo>
                    <a:pt x="613" y="236"/>
                    <a:pt x="624" y="239"/>
                    <a:pt x="629" y="239"/>
                  </a:cubicBezTo>
                  <a:cubicBezTo>
                    <a:pt x="632" y="240"/>
                    <a:pt x="639" y="240"/>
                    <a:pt x="642" y="239"/>
                  </a:cubicBezTo>
                  <a:cubicBezTo>
                    <a:pt x="646" y="239"/>
                    <a:pt x="652" y="236"/>
                    <a:pt x="655" y="234"/>
                  </a:cubicBezTo>
                  <a:cubicBezTo>
                    <a:pt x="659" y="232"/>
                    <a:pt x="665" y="227"/>
                    <a:pt x="669" y="225"/>
                  </a:cubicBezTo>
                  <a:cubicBezTo>
                    <a:pt x="671" y="223"/>
                    <a:pt x="676" y="221"/>
                    <a:pt x="678" y="220"/>
                  </a:cubicBezTo>
                  <a:cubicBezTo>
                    <a:pt x="681" y="219"/>
                    <a:pt x="688" y="219"/>
                    <a:pt x="692" y="220"/>
                  </a:cubicBezTo>
                  <a:cubicBezTo>
                    <a:pt x="694" y="221"/>
                    <a:pt x="699" y="224"/>
                    <a:pt x="701" y="226"/>
                  </a:cubicBezTo>
                  <a:cubicBezTo>
                    <a:pt x="704" y="228"/>
                    <a:pt x="708" y="233"/>
                    <a:pt x="710" y="236"/>
                  </a:cubicBezTo>
                  <a:cubicBezTo>
                    <a:pt x="714" y="240"/>
                    <a:pt x="718" y="250"/>
                    <a:pt x="721" y="254"/>
                  </a:cubicBezTo>
                  <a:cubicBezTo>
                    <a:pt x="724" y="258"/>
                    <a:pt x="730" y="264"/>
                    <a:pt x="733" y="267"/>
                  </a:cubicBezTo>
                  <a:cubicBezTo>
                    <a:pt x="736" y="269"/>
                    <a:pt x="741" y="273"/>
                    <a:pt x="744" y="274"/>
                  </a:cubicBezTo>
                  <a:cubicBezTo>
                    <a:pt x="750" y="276"/>
                    <a:pt x="763" y="278"/>
                    <a:pt x="770" y="278"/>
                  </a:cubicBezTo>
                  <a:cubicBezTo>
                    <a:pt x="773" y="278"/>
                    <a:pt x="780" y="277"/>
                    <a:pt x="783" y="276"/>
                  </a:cubicBezTo>
                  <a:cubicBezTo>
                    <a:pt x="785" y="275"/>
                    <a:pt x="787" y="273"/>
                    <a:pt x="788" y="273"/>
                  </a:cubicBezTo>
                  <a:cubicBezTo>
                    <a:pt x="789" y="273"/>
                    <a:pt x="791" y="272"/>
                    <a:pt x="792" y="273"/>
                  </a:cubicBezTo>
                  <a:cubicBezTo>
                    <a:pt x="794" y="274"/>
                    <a:pt x="794" y="278"/>
                    <a:pt x="795" y="279"/>
                  </a:cubicBezTo>
                  <a:cubicBezTo>
                    <a:pt x="796" y="280"/>
                    <a:pt x="798" y="282"/>
                    <a:pt x="799" y="283"/>
                  </a:cubicBezTo>
                  <a:cubicBezTo>
                    <a:pt x="801" y="284"/>
                    <a:pt x="803" y="285"/>
                    <a:pt x="805" y="285"/>
                  </a:cubicBezTo>
                  <a:cubicBezTo>
                    <a:pt x="806" y="284"/>
                    <a:pt x="807" y="282"/>
                    <a:pt x="807" y="282"/>
                  </a:cubicBezTo>
                  <a:cubicBezTo>
                    <a:pt x="809" y="281"/>
                    <a:pt x="814" y="279"/>
                    <a:pt x="816" y="279"/>
                  </a:cubicBezTo>
                  <a:cubicBezTo>
                    <a:pt x="818" y="279"/>
                    <a:pt x="821" y="279"/>
                    <a:pt x="823" y="280"/>
                  </a:cubicBezTo>
                  <a:cubicBezTo>
                    <a:pt x="825" y="280"/>
                    <a:pt x="829" y="283"/>
                    <a:pt x="830" y="285"/>
                  </a:cubicBezTo>
                  <a:cubicBezTo>
                    <a:pt x="831" y="287"/>
                    <a:pt x="832" y="292"/>
                    <a:pt x="833" y="294"/>
                  </a:cubicBezTo>
                  <a:cubicBezTo>
                    <a:pt x="833" y="298"/>
                    <a:pt x="830" y="305"/>
                    <a:pt x="831" y="308"/>
                  </a:cubicBezTo>
                  <a:cubicBezTo>
                    <a:pt x="831" y="310"/>
                    <a:pt x="834" y="314"/>
                    <a:pt x="836" y="316"/>
                  </a:cubicBezTo>
                  <a:cubicBezTo>
                    <a:pt x="838" y="318"/>
                    <a:pt x="846" y="321"/>
                    <a:pt x="850" y="322"/>
                  </a:cubicBezTo>
                  <a:cubicBezTo>
                    <a:pt x="853" y="323"/>
                    <a:pt x="861" y="323"/>
                    <a:pt x="864" y="324"/>
                  </a:cubicBezTo>
                  <a:cubicBezTo>
                    <a:pt x="866" y="324"/>
                    <a:pt x="868" y="325"/>
                    <a:pt x="870" y="325"/>
                  </a:cubicBezTo>
                  <a:cubicBezTo>
                    <a:pt x="870" y="326"/>
                    <a:pt x="870" y="326"/>
                    <a:pt x="870" y="327"/>
                  </a:cubicBezTo>
                  <a:cubicBezTo>
                    <a:pt x="869" y="329"/>
                    <a:pt x="867" y="335"/>
                    <a:pt x="868" y="338"/>
                  </a:cubicBezTo>
                  <a:cubicBezTo>
                    <a:pt x="868" y="340"/>
                    <a:pt x="871" y="344"/>
                    <a:pt x="870" y="346"/>
                  </a:cubicBezTo>
                  <a:cubicBezTo>
                    <a:pt x="870" y="348"/>
                    <a:pt x="867" y="352"/>
                    <a:pt x="865" y="353"/>
                  </a:cubicBezTo>
                  <a:cubicBezTo>
                    <a:pt x="863" y="354"/>
                    <a:pt x="858" y="352"/>
                    <a:pt x="855" y="353"/>
                  </a:cubicBezTo>
                  <a:cubicBezTo>
                    <a:pt x="852" y="354"/>
                    <a:pt x="847" y="357"/>
                    <a:pt x="846" y="359"/>
                  </a:cubicBezTo>
                  <a:cubicBezTo>
                    <a:pt x="844" y="362"/>
                    <a:pt x="842" y="369"/>
                    <a:pt x="842" y="373"/>
                  </a:cubicBezTo>
                  <a:cubicBezTo>
                    <a:pt x="842" y="376"/>
                    <a:pt x="844" y="383"/>
                    <a:pt x="846" y="385"/>
                  </a:cubicBezTo>
                  <a:cubicBezTo>
                    <a:pt x="850" y="388"/>
                    <a:pt x="859" y="384"/>
                    <a:pt x="863" y="385"/>
                  </a:cubicBezTo>
                  <a:cubicBezTo>
                    <a:pt x="867" y="387"/>
                    <a:pt x="873" y="392"/>
                    <a:pt x="876" y="394"/>
                  </a:cubicBezTo>
                  <a:cubicBezTo>
                    <a:pt x="880" y="397"/>
                    <a:pt x="887" y="401"/>
                    <a:pt x="891" y="404"/>
                  </a:cubicBezTo>
                  <a:cubicBezTo>
                    <a:pt x="895" y="407"/>
                    <a:pt x="901" y="415"/>
                    <a:pt x="905" y="418"/>
                  </a:cubicBezTo>
                  <a:cubicBezTo>
                    <a:pt x="908" y="422"/>
                    <a:pt x="916" y="427"/>
                    <a:pt x="917" y="431"/>
                  </a:cubicBezTo>
                  <a:cubicBezTo>
                    <a:pt x="917" y="434"/>
                    <a:pt x="915" y="440"/>
                    <a:pt x="913" y="441"/>
                  </a:cubicBezTo>
                  <a:cubicBezTo>
                    <a:pt x="911" y="443"/>
                    <a:pt x="905" y="441"/>
                    <a:pt x="903" y="442"/>
                  </a:cubicBezTo>
                  <a:cubicBezTo>
                    <a:pt x="900" y="444"/>
                    <a:pt x="898" y="449"/>
                    <a:pt x="897" y="451"/>
                  </a:cubicBezTo>
                  <a:cubicBezTo>
                    <a:pt x="895" y="455"/>
                    <a:pt x="896" y="463"/>
                    <a:pt x="894" y="467"/>
                  </a:cubicBezTo>
                  <a:cubicBezTo>
                    <a:pt x="892" y="471"/>
                    <a:pt x="887" y="479"/>
                    <a:pt x="883" y="482"/>
                  </a:cubicBezTo>
                  <a:cubicBezTo>
                    <a:pt x="880" y="484"/>
                    <a:pt x="873" y="487"/>
                    <a:pt x="869" y="489"/>
                  </a:cubicBezTo>
                  <a:cubicBezTo>
                    <a:pt x="867" y="490"/>
                    <a:pt x="863" y="492"/>
                    <a:pt x="860" y="492"/>
                  </a:cubicBezTo>
                  <a:cubicBezTo>
                    <a:pt x="859" y="492"/>
                    <a:pt x="856" y="490"/>
                    <a:pt x="855" y="489"/>
                  </a:cubicBezTo>
                  <a:cubicBezTo>
                    <a:pt x="853" y="488"/>
                    <a:pt x="851" y="485"/>
                    <a:pt x="850" y="484"/>
                  </a:cubicBezTo>
                  <a:cubicBezTo>
                    <a:pt x="848" y="483"/>
                    <a:pt x="843" y="483"/>
                    <a:pt x="841" y="483"/>
                  </a:cubicBezTo>
                  <a:cubicBezTo>
                    <a:pt x="838" y="483"/>
                    <a:pt x="830" y="485"/>
                    <a:pt x="827" y="486"/>
                  </a:cubicBezTo>
                  <a:cubicBezTo>
                    <a:pt x="822" y="488"/>
                    <a:pt x="814" y="493"/>
                    <a:pt x="810" y="496"/>
                  </a:cubicBezTo>
                  <a:cubicBezTo>
                    <a:pt x="807" y="498"/>
                    <a:pt x="801" y="501"/>
                    <a:pt x="799" y="503"/>
                  </a:cubicBezTo>
                  <a:cubicBezTo>
                    <a:pt x="795" y="505"/>
                    <a:pt x="789" y="509"/>
                    <a:pt x="786" y="510"/>
                  </a:cubicBezTo>
                  <a:cubicBezTo>
                    <a:pt x="783" y="511"/>
                    <a:pt x="776" y="510"/>
                    <a:pt x="773" y="511"/>
                  </a:cubicBezTo>
                  <a:cubicBezTo>
                    <a:pt x="768" y="512"/>
                    <a:pt x="759" y="516"/>
                    <a:pt x="754" y="519"/>
                  </a:cubicBezTo>
                  <a:cubicBezTo>
                    <a:pt x="753" y="520"/>
                    <a:pt x="750" y="522"/>
                    <a:pt x="749" y="524"/>
                  </a:cubicBezTo>
                  <a:cubicBezTo>
                    <a:pt x="748" y="526"/>
                    <a:pt x="750" y="531"/>
                    <a:pt x="749" y="532"/>
                  </a:cubicBezTo>
                  <a:cubicBezTo>
                    <a:pt x="748" y="534"/>
                    <a:pt x="745" y="535"/>
                    <a:pt x="744" y="535"/>
                  </a:cubicBezTo>
                  <a:cubicBezTo>
                    <a:pt x="742" y="534"/>
                    <a:pt x="740" y="531"/>
                    <a:pt x="738" y="530"/>
                  </a:cubicBezTo>
                  <a:cubicBezTo>
                    <a:pt x="735" y="529"/>
                    <a:pt x="730" y="528"/>
                    <a:pt x="727" y="528"/>
                  </a:cubicBezTo>
                  <a:cubicBezTo>
                    <a:pt x="725" y="528"/>
                    <a:pt x="722" y="529"/>
                    <a:pt x="721" y="529"/>
                  </a:cubicBezTo>
                  <a:cubicBezTo>
                    <a:pt x="718" y="529"/>
                    <a:pt x="714" y="527"/>
                    <a:pt x="712" y="526"/>
                  </a:cubicBezTo>
                  <a:cubicBezTo>
                    <a:pt x="711" y="525"/>
                    <a:pt x="709" y="521"/>
                    <a:pt x="707" y="520"/>
                  </a:cubicBezTo>
                  <a:cubicBezTo>
                    <a:pt x="706" y="520"/>
                    <a:pt x="702" y="519"/>
                    <a:pt x="701" y="519"/>
                  </a:cubicBezTo>
                  <a:cubicBezTo>
                    <a:pt x="699" y="520"/>
                    <a:pt x="696" y="522"/>
                    <a:pt x="695" y="524"/>
                  </a:cubicBezTo>
                  <a:cubicBezTo>
                    <a:pt x="694" y="526"/>
                    <a:pt x="695" y="530"/>
                    <a:pt x="697" y="531"/>
                  </a:cubicBezTo>
                  <a:cubicBezTo>
                    <a:pt x="698" y="533"/>
                    <a:pt x="704" y="533"/>
                    <a:pt x="705" y="535"/>
                  </a:cubicBezTo>
                  <a:cubicBezTo>
                    <a:pt x="707" y="538"/>
                    <a:pt x="707" y="544"/>
                    <a:pt x="706" y="547"/>
                  </a:cubicBezTo>
                  <a:cubicBezTo>
                    <a:pt x="706" y="551"/>
                    <a:pt x="703" y="557"/>
                    <a:pt x="700" y="559"/>
                  </a:cubicBezTo>
                  <a:cubicBezTo>
                    <a:pt x="698" y="560"/>
                    <a:pt x="694" y="559"/>
                    <a:pt x="692" y="559"/>
                  </a:cubicBezTo>
                  <a:cubicBezTo>
                    <a:pt x="690" y="558"/>
                    <a:pt x="686" y="553"/>
                    <a:pt x="684" y="551"/>
                  </a:cubicBezTo>
                  <a:cubicBezTo>
                    <a:pt x="683" y="550"/>
                    <a:pt x="682" y="546"/>
                    <a:pt x="681" y="544"/>
                  </a:cubicBezTo>
                  <a:cubicBezTo>
                    <a:pt x="680" y="543"/>
                    <a:pt x="678" y="540"/>
                    <a:pt x="677" y="539"/>
                  </a:cubicBezTo>
                  <a:cubicBezTo>
                    <a:pt x="676" y="539"/>
                    <a:pt x="673" y="537"/>
                    <a:pt x="671" y="537"/>
                  </a:cubicBezTo>
                  <a:cubicBezTo>
                    <a:pt x="669" y="537"/>
                    <a:pt x="665" y="539"/>
                    <a:pt x="662" y="539"/>
                  </a:cubicBezTo>
                  <a:cubicBezTo>
                    <a:pt x="661" y="539"/>
                    <a:pt x="657" y="538"/>
                    <a:pt x="656" y="537"/>
                  </a:cubicBezTo>
                  <a:cubicBezTo>
                    <a:pt x="653" y="536"/>
                    <a:pt x="649" y="533"/>
                    <a:pt x="648" y="531"/>
                  </a:cubicBezTo>
                  <a:cubicBezTo>
                    <a:pt x="646" y="529"/>
                    <a:pt x="646" y="525"/>
                    <a:pt x="644" y="524"/>
                  </a:cubicBezTo>
                  <a:cubicBezTo>
                    <a:pt x="643" y="522"/>
                    <a:pt x="640" y="521"/>
                    <a:pt x="638" y="521"/>
                  </a:cubicBezTo>
                  <a:cubicBezTo>
                    <a:pt x="637" y="520"/>
                    <a:pt x="634" y="520"/>
                    <a:pt x="632" y="521"/>
                  </a:cubicBezTo>
                  <a:cubicBezTo>
                    <a:pt x="630" y="521"/>
                    <a:pt x="628" y="525"/>
                    <a:pt x="627" y="526"/>
                  </a:cubicBezTo>
                  <a:cubicBezTo>
                    <a:pt x="624" y="527"/>
                    <a:pt x="618" y="528"/>
                    <a:pt x="615" y="528"/>
                  </a:cubicBezTo>
                  <a:cubicBezTo>
                    <a:pt x="612" y="527"/>
                    <a:pt x="605" y="524"/>
                    <a:pt x="603" y="522"/>
                  </a:cubicBezTo>
                  <a:cubicBezTo>
                    <a:pt x="601" y="520"/>
                    <a:pt x="599" y="515"/>
                    <a:pt x="598" y="514"/>
                  </a:cubicBezTo>
                  <a:cubicBezTo>
                    <a:pt x="598" y="514"/>
                    <a:pt x="598" y="506"/>
                    <a:pt x="596" y="504"/>
                  </a:cubicBezTo>
                  <a:cubicBezTo>
                    <a:pt x="596" y="502"/>
                    <a:pt x="593" y="499"/>
                    <a:pt x="591" y="499"/>
                  </a:cubicBezTo>
                  <a:cubicBezTo>
                    <a:pt x="588" y="497"/>
                    <a:pt x="582" y="495"/>
                    <a:pt x="579" y="495"/>
                  </a:cubicBezTo>
                  <a:cubicBezTo>
                    <a:pt x="576" y="495"/>
                    <a:pt x="571" y="497"/>
                    <a:pt x="569" y="498"/>
                  </a:cubicBezTo>
                  <a:cubicBezTo>
                    <a:pt x="566" y="499"/>
                    <a:pt x="559" y="499"/>
                    <a:pt x="558" y="501"/>
                  </a:cubicBezTo>
                  <a:cubicBezTo>
                    <a:pt x="557" y="503"/>
                    <a:pt x="557" y="506"/>
                    <a:pt x="557" y="507"/>
                  </a:cubicBezTo>
                  <a:cubicBezTo>
                    <a:pt x="558" y="509"/>
                    <a:pt x="562" y="511"/>
                    <a:pt x="563" y="512"/>
                  </a:cubicBezTo>
                  <a:cubicBezTo>
                    <a:pt x="565" y="513"/>
                    <a:pt x="569" y="514"/>
                    <a:pt x="571" y="515"/>
                  </a:cubicBezTo>
                  <a:cubicBezTo>
                    <a:pt x="573" y="517"/>
                    <a:pt x="577" y="522"/>
                    <a:pt x="578" y="525"/>
                  </a:cubicBezTo>
                  <a:cubicBezTo>
                    <a:pt x="580" y="528"/>
                    <a:pt x="584" y="534"/>
                    <a:pt x="584" y="537"/>
                  </a:cubicBezTo>
                  <a:cubicBezTo>
                    <a:pt x="583" y="540"/>
                    <a:pt x="580" y="544"/>
                    <a:pt x="578" y="545"/>
                  </a:cubicBezTo>
                  <a:cubicBezTo>
                    <a:pt x="575" y="545"/>
                    <a:pt x="571" y="543"/>
                    <a:pt x="568" y="543"/>
                  </a:cubicBezTo>
                  <a:cubicBezTo>
                    <a:pt x="565" y="543"/>
                    <a:pt x="558" y="545"/>
                    <a:pt x="555" y="545"/>
                  </a:cubicBezTo>
                  <a:cubicBezTo>
                    <a:pt x="553" y="544"/>
                    <a:pt x="548" y="540"/>
                    <a:pt x="546" y="539"/>
                  </a:cubicBezTo>
                  <a:cubicBezTo>
                    <a:pt x="545" y="537"/>
                    <a:pt x="543" y="534"/>
                    <a:pt x="541" y="533"/>
                  </a:cubicBezTo>
                  <a:cubicBezTo>
                    <a:pt x="539" y="532"/>
                    <a:pt x="534" y="532"/>
                    <a:pt x="532" y="532"/>
                  </a:cubicBezTo>
                  <a:cubicBezTo>
                    <a:pt x="530" y="533"/>
                    <a:pt x="525" y="535"/>
                    <a:pt x="523" y="536"/>
                  </a:cubicBezTo>
                  <a:cubicBezTo>
                    <a:pt x="521" y="538"/>
                    <a:pt x="518" y="542"/>
                    <a:pt x="516" y="544"/>
                  </a:cubicBezTo>
                  <a:cubicBezTo>
                    <a:pt x="515" y="546"/>
                    <a:pt x="514" y="551"/>
                    <a:pt x="512" y="553"/>
                  </a:cubicBezTo>
                  <a:cubicBezTo>
                    <a:pt x="509" y="554"/>
                    <a:pt x="503" y="555"/>
                    <a:pt x="500" y="555"/>
                  </a:cubicBezTo>
                  <a:cubicBezTo>
                    <a:pt x="496" y="555"/>
                    <a:pt x="488" y="553"/>
                    <a:pt x="484" y="554"/>
                  </a:cubicBezTo>
                  <a:cubicBezTo>
                    <a:pt x="482" y="554"/>
                    <a:pt x="479" y="555"/>
                    <a:pt x="478" y="556"/>
                  </a:cubicBezTo>
                  <a:cubicBezTo>
                    <a:pt x="476" y="557"/>
                    <a:pt x="474" y="562"/>
                    <a:pt x="474" y="564"/>
                  </a:cubicBezTo>
                  <a:cubicBezTo>
                    <a:pt x="474" y="567"/>
                    <a:pt x="476" y="571"/>
                    <a:pt x="478" y="573"/>
                  </a:cubicBezTo>
                  <a:cubicBezTo>
                    <a:pt x="479" y="575"/>
                    <a:pt x="484" y="578"/>
                    <a:pt x="486" y="580"/>
                  </a:cubicBezTo>
                  <a:cubicBezTo>
                    <a:pt x="488" y="582"/>
                    <a:pt x="491" y="587"/>
                    <a:pt x="492" y="589"/>
                  </a:cubicBezTo>
                  <a:cubicBezTo>
                    <a:pt x="493" y="592"/>
                    <a:pt x="496" y="597"/>
                    <a:pt x="496" y="600"/>
                  </a:cubicBezTo>
                  <a:cubicBezTo>
                    <a:pt x="496" y="602"/>
                    <a:pt x="494" y="605"/>
                    <a:pt x="493" y="607"/>
                  </a:cubicBezTo>
                  <a:cubicBezTo>
                    <a:pt x="491" y="609"/>
                    <a:pt x="487" y="612"/>
                    <a:pt x="485" y="614"/>
                  </a:cubicBezTo>
                  <a:cubicBezTo>
                    <a:pt x="483" y="615"/>
                    <a:pt x="480" y="616"/>
                    <a:pt x="478" y="617"/>
                  </a:cubicBezTo>
                  <a:cubicBezTo>
                    <a:pt x="477" y="619"/>
                    <a:pt x="475" y="624"/>
                    <a:pt x="475" y="626"/>
                  </a:cubicBezTo>
                  <a:cubicBezTo>
                    <a:pt x="475" y="628"/>
                    <a:pt x="476" y="629"/>
                    <a:pt x="477" y="631"/>
                  </a:cubicBezTo>
                  <a:cubicBezTo>
                    <a:pt x="476" y="631"/>
                    <a:pt x="474" y="632"/>
                    <a:pt x="473" y="632"/>
                  </a:cubicBezTo>
                  <a:cubicBezTo>
                    <a:pt x="469" y="632"/>
                    <a:pt x="462" y="630"/>
                    <a:pt x="460" y="628"/>
                  </a:cubicBezTo>
                  <a:cubicBezTo>
                    <a:pt x="458" y="627"/>
                    <a:pt x="455" y="622"/>
                    <a:pt x="454" y="619"/>
                  </a:cubicBezTo>
                  <a:cubicBezTo>
                    <a:pt x="452" y="616"/>
                    <a:pt x="451" y="608"/>
                    <a:pt x="448" y="605"/>
                  </a:cubicBezTo>
                  <a:cubicBezTo>
                    <a:pt x="447" y="604"/>
                    <a:pt x="444" y="601"/>
                    <a:pt x="443" y="600"/>
                  </a:cubicBezTo>
                  <a:cubicBezTo>
                    <a:pt x="441" y="599"/>
                    <a:pt x="439" y="597"/>
                    <a:pt x="437" y="598"/>
                  </a:cubicBezTo>
                  <a:cubicBezTo>
                    <a:pt x="435" y="598"/>
                    <a:pt x="432" y="601"/>
                    <a:pt x="431" y="603"/>
                  </a:cubicBezTo>
                  <a:cubicBezTo>
                    <a:pt x="429" y="605"/>
                    <a:pt x="429" y="610"/>
                    <a:pt x="429" y="612"/>
                  </a:cubicBezTo>
                  <a:cubicBezTo>
                    <a:pt x="428" y="613"/>
                    <a:pt x="429" y="614"/>
                    <a:pt x="429" y="615"/>
                  </a:cubicBezTo>
                  <a:cubicBezTo>
                    <a:pt x="427" y="616"/>
                    <a:pt x="424" y="616"/>
                    <a:pt x="423" y="617"/>
                  </a:cubicBezTo>
                  <a:cubicBezTo>
                    <a:pt x="420" y="618"/>
                    <a:pt x="414" y="622"/>
                    <a:pt x="410" y="623"/>
                  </a:cubicBezTo>
                  <a:cubicBezTo>
                    <a:pt x="406" y="625"/>
                    <a:pt x="392" y="626"/>
                    <a:pt x="392" y="626"/>
                  </a:cubicBezTo>
                  <a:cubicBezTo>
                    <a:pt x="391" y="626"/>
                    <a:pt x="382" y="627"/>
                    <a:pt x="379" y="625"/>
                  </a:cubicBezTo>
                  <a:cubicBezTo>
                    <a:pt x="375" y="624"/>
                    <a:pt x="370" y="617"/>
                    <a:pt x="367" y="614"/>
                  </a:cubicBezTo>
                  <a:cubicBezTo>
                    <a:pt x="365" y="612"/>
                    <a:pt x="361" y="606"/>
                    <a:pt x="358" y="604"/>
                  </a:cubicBezTo>
                  <a:cubicBezTo>
                    <a:pt x="357" y="603"/>
                    <a:pt x="353" y="601"/>
                    <a:pt x="351" y="600"/>
                  </a:cubicBezTo>
                  <a:cubicBezTo>
                    <a:pt x="348" y="599"/>
                    <a:pt x="344" y="598"/>
                    <a:pt x="342" y="596"/>
                  </a:cubicBezTo>
                  <a:cubicBezTo>
                    <a:pt x="339" y="594"/>
                    <a:pt x="336" y="588"/>
                    <a:pt x="333" y="585"/>
                  </a:cubicBezTo>
                  <a:cubicBezTo>
                    <a:pt x="331" y="582"/>
                    <a:pt x="325" y="577"/>
                    <a:pt x="322" y="575"/>
                  </a:cubicBezTo>
                  <a:cubicBezTo>
                    <a:pt x="318" y="572"/>
                    <a:pt x="308" y="569"/>
                    <a:pt x="304" y="567"/>
                  </a:cubicBezTo>
                  <a:cubicBezTo>
                    <a:pt x="299" y="566"/>
                    <a:pt x="290" y="565"/>
                    <a:pt x="286" y="565"/>
                  </a:cubicBezTo>
                  <a:cubicBezTo>
                    <a:pt x="283" y="565"/>
                    <a:pt x="276" y="566"/>
                    <a:pt x="274" y="568"/>
                  </a:cubicBezTo>
                  <a:cubicBezTo>
                    <a:pt x="272" y="568"/>
                    <a:pt x="269" y="572"/>
                    <a:pt x="267" y="572"/>
                  </a:cubicBezTo>
                  <a:cubicBezTo>
                    <a:pt x="264" y="573"/>
                    <a:pt x="258" y="571"/>
                    <a:pt x="255" y="569"/>
                  </a:cubicBezTo>
                  <a:cubicBezTo>
                    <a:pt x="253" y="569"/>
                    <a:pt x="250" y="565"/>
                    <a:pt x="247" y="564"/>
                  </a:cubicBezTo>
                  <a:cubicBezTo>
                    <a:pt x="245" y="564"/>
                    <a:pt x="241" y="565"/>
                    <a:pt x="239" y="566"/>
                  </a:cubicBezTo>
                  <a:cubicBezTo>
                    <a:pt x="237" y="567"/>
                    <a:pt x="234" y="571"/>
                    <a:pt x="232" y="573"/>
                  </a:cubicBezTo>
                  <a:cubicBezTo>
                    <a:pt x="231" y="574"/>
                    <a:pt x="228" y="577"/>
                    <a:pt x="227" y="578"/>
                  </a:cubicBezTo>
                  <a:cubicBezTo>
                    <a:pt x="225" y="579"/>
                    <a:pt x="222" y="581"/>
                    <a:pt x="220" y="581"/>
                  </a:cubicBezTo>
                  <a:cubicBezTo>
                    <a:pt x="218" y="581"/>
                    <a:pt x="213" y="580"/>
                    <a:pt x="211" y="579"/>
                  </a:cubicBezTo>
                  <a:cubicBezTo>
                    <a:pt x="208" y="578"/>
                    <a:pt x="205" y="575"/>
                    <a:pt x="202" y="574"/>
                  </a:cubicBezTo>
                  <a:cubicBezTo>
                    <a:pt x="201" y="574"/>
                    <a:pt x="197" y="575"/>
                    <a:pt x="196" y="577"/>
                  </a:cubicBezTo>
                  <a:cubicBezTo>
                    <a:pt x="194" y="578"/>
                    <a:pt x="193" y="584"/>
                    <a:pt x="191" y="586"/>
                  </a:cubicBezTo>
                  <a:cubicBezTo>
                    <a:pt x="190" y="588"/>
                    <a:pt x="187" y="591"/>
                    <a:pt x="186" y="592"/>
                  </a:cubicBezTo>
                  <a:cubicBezTo>
                    <a:pt x="184" y="594"/>
                    <a:pt x="179" y="596"/>
                    <a:pt x="177" y="599"/>
                  </a:cubicBezTo>
                  <a:cubicBezTo>
                    <a:pt x="176" y="600"/>
                    <a:pt x="176" y="604"/>
                    <a:pt x="176" y="606"/>
                  </a:cubicBezTo>
                  <a:cubicBezTo>
                    <a:pt x="176" y="609"/>
                    <a:pt x="177" y="614"/>
                    <a:pt x="176" y="616"/>
                  </a:cubicBezTo>
                  <a:cubicBezTo>
                    <a:pt x="176" y="619"/>
                    <a:pt x="174" y="624"/>
                    <a:pt x="172" y="626"/>
                  </a:cubicBezTo>
                  <a:cubicBezTo>
                    <a:pt x="171" y="628"/>
                    <a:pt x="167" y="630"/>
                    <a:pt x="165" y="631"/>
                  </a:cubicBezTo>
                  <a:cubicBezTo>
                    <a:pt x="162" y="632"/>
                    <a:pt x="157" y="633"/>
                    <a:pt x="155" y="633"/>
                  </a:cubicBezTo>
                  <a:cubicBezTo>
                    <a:pt x="148" y="634"/>
                    <a:pt x="136" y="635"/>
                    <a:pt x="130" y="635"/>
                  </a:cubicBezTo>
                  <a:cubicBezTo>
                    <a:pt x="124" y="635"/>
                    <a:pt x="113" y="635"/>
                    <a:pt x="107" y="635"/>
                  </a:cubicBezTo>
                  <a:cubicBezTo>
                    <a:pt x="100" y="635"/>
                    <a:pt x="87" y="635"/>
                    <a:pt x="80" y="635"/>
                  </a:cubicBezTo>
                  <a:cubicBezTo>
                    <a:pt x="78" y="635"/>
                    <a:pt x="74" y="637"/>
                    <a:pt x="72" y="635"/>
                  </a:cubicBezTo>
                  <a:cubicBezTo>
                    <a:pt x="69" y="634"/>
                    <a:pt x="68" y="627"/>
                    <a:pt x="67" y="624"/>
                  </a:cubicBezTo>
                  <a:cubicBezTo>
                    <a:pt x="66" y="621"/>
                    <a:pt x="65" y="615"/>
                    <a:pt x="64" y="613"/>
                  </a:cubicBezTo>
                  <a:cubicBezTo>
                    <a:pt x="63" y="610"/>
                    <a:pt x="59" y="604"/>
                    <a:pt x="57" y="602"/>
                  </a:cubicBezTo>
                  <a:cubicBezTo>
                    <a:pt x="55" y="601"/>
                    <a:pt x="52" y="598"/>
                    <a:pt x="49" y="597"/>
                  </a:cubicBezTo>
                  <a:cubicBezTo>
                    <a:pt x="48" y="597"/>
                    <a:pt x="45" y="597"/>
                    <a:pt x="44" y="598"/>
                  </a:cubicBezTo>
                  <a:cubicBezTo>
                    <a:pt x="43" y="599"/>
                    <a:pt x="40" y="601"/>
                    <a:pt x="39" y="603"/>
                  </a:cubicBezTo>
                  <a:cubicBezTo>
                    <a:pt x="38" y="603"/>
                    <a:pt x="37" y="605"/>
                    <a:pt x="36" y="606"/>
                  </a:cubicBezTo>
                  <a:cubicBezTo>
                    <a:pt x="34" y="606"/>
                    <a:pt x="31" y="605"/>
                    <a:pt x="30" y="604"/>
                  </a:cubicBezTo>
                  <a:cubicBezTo>
                    <a:pt x="27" y="602"/>
                    <a:pt x="23" y="599"/>
                    <a:pt x="20" y="597"/>
                  </a:cubicBezTo>
                  <a:cubicBezTo>
                    <a:pt x="17" y="594"/>
                    <a:pt x="10" y="587"/>
                    <a:pt x="7" y="584"/>
                  </a:cubicBezTo>
                  <a:cubicBezTo>
                    <a:pt x="6" y="582"/>
                    <a:pt x="4" y="577"/>
                    <a:pt x="3" y="575"/>
                  </a:cubicBezTo>
                  <a:cubicBezTo>
                    <a:pt x="2" y="574"/>
                    <a:pt x="2" y="573"/>
                    <a:pt x="1" y="57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6">
              <a:extLst>
                <a:ext uri="{FF2B5EF4-FFF2-40B4-BE49-F238E27FC236}">
                  <a16:creationId xmlns:a16="http://schemas.microsoft.com/office/drawing/2014/main" id="{4B0353C3-1435-4688-BED4-9F9BC53E5E6B}"/>
                </a:ext>
              </a:extLst>
            </p:cNvPr>
            <p:cNvSpPr>
              <a:spLocks/>
            </p:cNvSpPr>
            <p:nvPr/>
          </p:nvSpPr>
          <p:spPr bwMode="auto">
            <a:xfrm>
              <a:off x="4729163" y="3363913"/>
              <a:ext cx="463550" cy="1217613"/>
            </a:xfrm>
            <a:custGeom>
              <a:avLst/>
              <a:gdLst/>
              <a:ahLst/>
              <a:cxnLst>
                <a:cxn ang="0">
                  <a:pos x="140" y="3"/>
                </a:cxn>
                <a:cxn ang="0">
                  <a:pos x="174" y="34"/>
                </a:cxn>
                <a:cxn ang="0">
                  <a:pos x="217" y="50"/>
                </a:cxn>
                <a:cxn ang="0">
                  <a:pos x="217" y="92"/>
                </a:cxn>
                <a:cxn ang="0">
                  <a:pos x="251" y="127"/>
                </a:cxn>
                <a:cxn ang="0">
                  <a:pos x="276" y="178"/>
                </a:cxn>
                <a:cxn ang="0">
                  <a:pos x="311" y="248"/>
                </a:cxn>
                <a:cxn ang="0">
                  <a:pos x="304" y="308"/>
                </a:cxn>
                <a:cxn ang="0">
                  <a:pos x="317" y="331"/>
                </a:cxn>
                <a:cxn ang="0">
                  <a:pos x="292" y="363"/>
                </a:cxn>
                <a:cxn ang="0">
                  <a:pos x="258" y="418"/>
                </a:cxn>
                <a:cxn ang="0">
                  <a:pos x="245" y="451"/>
                </a:cxn>
                <a:cxn ang="0">
                  <a:pos x="248" y="493"/>
                </a:cxn>
                <a:cxn ang="0">
                  <a:pos x="287" y="478"/>
                </a:cxn>
                <a:cxn ang="0">
                  <a:pos x="283" y="509"/>
                </a:cxn>
                <a:cxn ang="0">
                  <a:pos x="246" y="534"/>
                </a:cxn>
                <a:cxn ang="0">
                  <a:pos x="199" y="565"/>
                </a:cxn>
                <a:cxn ang="0">
                  <a:pos x="167" y="595"/>
                </a:cxn>
                <a:cxn ang="0">
                  <a:pos x="146" y="592"/>
                </a:cxn>
                <a:cxn ang="0">
                  <a:pos x="138" y="611"/>
                </a:cxn>
                <a:cxn ang="0">
                  <a:pos x="149" y="649"/>
                </a:cxn>
                <a:cxn ang="0">
                  <a:pos x="180" y="646"/>
                </a:cxn>
                <a:cxn ang="0">
                  <a:pos x="216" y="643"/>
                </a:cxn>
                <a:cxn ang="0">
                  <a:pos x="215" y="673"/>
                </a:cxn>
                <a:cxn ang="0">
                  <a:pos x="238" y="696"/>
                </a:cxn>
                <a:cxn ang="0">
                  <a:pos x="242" y="730"/>
                </a:cxn>
                <a:cxn ang="0">
                  <a:pos x="238" y="753"/>
                </a:cxn>
                <a:cxn ang="0">
                  <a:pos x="217" y="771"/>
                </a:cxn>
                <a:cxn ang="0">
                  <a:pos x="197" y="789"/>
                </a:cxn>
                <a:cxn ang="0">
                  <a:pos x="210" y="806"/>
                </a:cxn>
                <a:cxn ang="0">
                  <a:pos x="201" y="830"/>
                </a:cxn>
                <a:cxn ang="0">
                  <a:pos x="157" y="833"/>
                </a:cxn>
                <a:cxn ang="0">
                  <a:pos x="138" y="824"/>
                </a:cxn>
                <a:cxn ang="0">
                  <a:pos x="103" y="824"/>
                </a:cxn>
                <a:cxn ang="0">
                  <a:pos x="77" y="829"/>
                </a:cxn>
                <a:cxn ang="0">
                  <a:pos x="46" y="825"/>
                </a:cxn>
                <a:cxn ang="0">
                  <a:pos x="49" y="789"/>
                </a:cxn>
                <a:cxn ang="0">
                  <a:pos x="21" y="743"/>
                </a:cxn>
                <a:cxn ang="0">
                  <a:pos x="44" y="717"/>
                </a:cxn>
                <a:cxn ang="0">
                  <a:pos x="73" y="691"/>
                </a:cxn>
                <a:cxn ang="0">
                  <a:pos x="66" y="668"/>
                </a:cxn>
                <a:cxn ang="0">
                  <a:pos x="91" y="624"/>
                </a:cxn>
                <a:cxn ang="0">
                  <a:pos x="88" y="588"/>
                </a:cxn>
                <a:cxn ang="0">
                  <a:pos x="104" y="559"/>
                </a:cxn>
                <a:cxn ang="0">
                  <a:pos x="118" y="522"/>
                </a:cxn>
                <a:cxn ang="0">
                  <a:pos x="97" y="508"/>
                </a:cxn>
                <a:cxn ang="0">
                  <a:pos x="72" y="487"/>
                </a:cxn>
                <a:cxn ang="0">
                  <a:pos x="27" y="476"/>
                </a:cxn>
                <a:cxn ang="0">
                  <a:pos x="3" y="454"/>
                </a:cxn>
                <a:cxn ang="0">
                  <a:pos x="63" y="373"/>
                </a:cxn>
                <a:cxn ang="0">
                  <a:pos x="161" y="322"/>
                </a:cxn>
                <a:cxn ang="0">
                  <a:pos x="127" y="262"/>
                </a:cxn>
                <a:cxn ang="0">
                  <a:pos x="124" y="179"/>
                </a:cxn>
                <a:cxn ang="0">
                  <a:pos x="168" y="189"/>
                </a:cxn>
                <a:cxn ang="0">
                  <a:pos x="208" y="182"/>
                </a:cxn>
                <a:cxn ang="0">
                  <a:pos x="215" y="156"/>
                </a:cxn>
                <a:cxn ang="0">
                  <a:pos x="187" y="117"/>
                </a:cxn>
                <a:cxn ang="0">
                  <a:pos x="179" y="85"/>
                </a:cxn>
                <a:cxn ang="0">
                  <a:pos x="143" y="51"/>
                </a:cxn>
                <a:cxn ang="0">
                  <a:pos x="126" y="18"/>
                </a:cxn>
              </a:cxnLst>
              <a:rect l="0" t="0" r="r" b="b"/>
              <a:pathLst>
                <a:path w="317" h="834">
                  <a:moveTo>
                    <a:pt x="126" y="18"/>
                  </a:moveTo>
                  <a:cubicBezTo>
                    <a:pt x="126" y="17"/>
                    <a:pt x="125" y="16"/>
                    <a:pt x="126" y="15"/>
                  </a:cubicBezTo>
                  <a:cubicBezTo>
                    <a:pt x="126" y="13"/>
                    <a:pt x="126" y="8"/>
                    <a:pt x="128" y="6"/>
                  </a:cubicBezTo>
                  <a:cubicBezTo>
                    <a:pt x="129" y="4"/>
                    <a:pt x="132" y="1"/>
                    <a:pt x="134" y="1"/>
                  </a:cubicBezTo>
                  <a:cubicBezTo>
                    <a:pt x="136" y="0"/>
                    <a:pt x="138" y="2"/>
                    <a:pt x="140" y="3"/>
                  </a:cubicBezTo>
                  <a:cubicBezTo>
                    <a:pt x="141" y="4"/>
                    <a:pt x="144" y="7"/>
                    <a:pt x="145" y="8"/>
                  </a:cubicBezTo>
                  <a:cubicBezTo>
                    <a:pt x="148" y="11"/>
                    <a:pt x="149" y="19"/>
                    <a:pt x="151" y="22"/>
                  </a:cubicBezTo>
                  <a:cubicBezTo>
                    <a:pt x="152" y="25"/>
                    <a:pt x="155" y="30"/>
                    <a:pt x="157" y="31"/>
                  </a:cubicBezTo>
                  <a:cubicBezTo>
                    <a:pt x="159" y="33"/>
                    <a:pt x="166" y="35"/>
                    <a:pt x="170" y="35"/>
                  </a:cubicBezTo>
                  <a:cubicBezTo>
                    <a:pt x="171" y="35"/>
                    <a:pt x="173" y="34"/>
                    <a:pt x="174" y="34"/>
                  </a:cubicBezTo>
                  <a:cubicBezTo>
                    <a:pt x="175" y="35"/>
                    <a:pt x="176" y="36"/>
                    <a:pt x="176" y="36"/>
                  </a:cubicBezTo>
                  <a:cubicBezTo>
                    <a:pt x="178" y="37"/>
                    <a:pt x="184" y="38"/>
                    <a:pt x="186" y="38"/>
                  </a:cubicBezTo>
                  <a:cubicBezTo>
                    <a:pt x="188" y="38"/>
                    <a:pt x="191" y="35"/>
                    <a:pt x="193" y="36"/>
                  </a:cubicBezTo>
                  <a:cubicBezTo>
                    <a:pt x="196" y="36"/>
                    <a:pt x="201" y="41"/>
                    <a:pt x="204" y="43"/>
                  </a:cubicBezTo>
                  <a:cubicBezTo>
                    <a:pt x="208" y="45"/>
                    <a:pt x="215" y="47"/>
                    <a:pt x="217" y="50"/>
                  </a:cubicBezTo>
                  <a:cubicBezTo>
                    <a:pt x="218" y="52"/>
                    <a:pt x="219" y="56"/>
                    <a:pt x="218" y="58"/>
                  </a:cubicBezTo>
                  <a:cubicBezTo>
                    <a:pt x="217" y="61"/>
                    <a:pt x="210" y="62"/>
                    <a:pt x="209" y="64"/>
                  </a:cubicBezTo>
                  <a:cubicBezTo>
                    <a:pt x="209" y="66"/>
                    <a:pt x="211" y="70"/>
                    <a:pt x="211" y="72"/>
                  </a:cubicBezTo>
                  <a:cubicBezTo>
                    <a:pt x="211" y="74"/>
                    <a:pt x="210" y="79"/>
                    <a:pt x="211" y="82"/>
                  </a:cubicBezTo>
                  <a:cubicBezTo>
                    <a:pt x="212" y="85"/>
                    <a:pt x="215" y="90"/>
                    <a:pt x="217" y="92"/>
                  </a:cubicBezTo>
                  <a:cubicBezTo>
                    <a:pt x="219" y="93"/>
                    <a:pt x="223" y="95"/>
                    <a:pt x="226" y="96"/>
                  </a:cubicBezTo>
                  <a:cubicBezTo>
                    <a:pt x="230" y="97"/>
                    <a:pt x="239" y="96"/>
                    <a:pt x="243" y="98"/>
                  </a:cubicBezTo>
                  <a:cubicBezTo>
                    <a:pt x="247" y="100"/>
                    <a:pt x="253" y="105"/>
                    <a:pt x="255" y="109"/>
                  </a:cubicBezTo>
                  <a:cubicBezTo>
                    <a:pt x="256" y="111"/>
                    <a:pt x="255" y="117"/>
                    <a:pt x="255" y="120"/>
                  </a:cubicBezTo>
                  <a:cubicBezTo>
                    <a:pt x="254" y="122"/>
                    <a:pt x="251" y="125"/>
                    <a:pt x="251" y="127"/>
                  </a:cubicBezTo>
                  <a:cubicBezTo>
                    <a:pt x="249" y="130"/>
                    <a:pt x="246" y="137"/>
                    <a:pt x="246" y="140"/>
                  </a:cubicBezTo>
                  <a:cubicBezTo>
                    <a:pt x="246" y="143"/>
                    <a:pt x="248" y="150"/>
                    <a:pt x="250" y="152"/>
                  </a:cubicBezTo>
                  <a:cubicBezTo>
                    <a:pt x="252" y="155"/>
                    <a:pt x="257" y="159"/>
                    <a:pt x="259" y="161"/>
                  </a:cubicBezTo>
                  <a:cubicBezTo>
                    <a:pt x="261" y="163"/>
                    <a:pt x="265" y="165"/>
                    <a:pt x="267" y="167"/>
                  </a:cubicBezTo>
                  <a:cubicBezTo>
                    <a:pt x="270" y="169"/>
                    <a:pt x="273" y="176"/>
                    <a:pt x="276" y="178"/>
                  </a:cubicBezTo>
                  <a:cubicBezTo>
                    <a:pt x="278" y="182"/>
                    <a:pt x="285" y="187"/>
                    <a:pt x="288" y="190"/>
                  </a:cubicBezTo>
                  <a:cubicBezTo>
                    <a:pt x="290" y="192"/>
                    <a:pt x="294" y="198"/>
                    <a:pt x="296" y="201"/>
                  </a:cubicBezTo>
                  <a:cubicBezTo>
                    <a:pt x="298" y="204"/>
                    <a:pt x="301" y="211"/>
                    <a:pt x="302" y="215"/>
                  </a:cubicBezTo>
                  <a:cubicBezTo>
                    <a:pt x="304" y="218"/>
                    <a:pt x="304" y="226"/>
                    <a:pt x="306" y="230"/>
                  </a:cubicBezTo>
                  <a:cubicBezTo>
                    <a:pt x="307" y="235"/>
                    <a:pt x="311" y="243"/>
                    <a:pt x="311" y="248"/>
                  </a:cubicBezTo>
                  <a:cubicBezTo>
                    <a:pt x="312" y="252"/>
                    <a:pt x="311" y="259"/>
                    <a:pt x="310" y="263"/>
                  </a:cubicBezTo>
                  <a:cubicBezTo>
                    <a:pt x="310" y="265"/>
                    <a:pt x="309" y="271"/>
                    <a:pt x="308" y="273"/>
                  </a:cubicBezTo>
                  <a:cubicBezTo>
                    <a:pt x="308" y="277"/>
                    <a:pt x="308" y="285"/>
                    <a:pt x="307" y="289"/>
                  </a:cubicBezTo>
                  <a:cubicBezTo>
                    <a:pt x="306" y="292"/>
                    <a:pt x="300" y="297"/>
                    <a:pt x="300" y="300"/>
                  </a:cubicBezTo>
                  <a:cubicBezTo>
                    <a:pt x="300" y="302"/>
                    <a:pt x="302" y="307"/>
                    <a:pt x="304" y="308"/>
                  </a:cubicBezTo>
                  <a:cubicBezTo>
                    <a:pt x="305" y="308"/>
                    <a:pt x="307" y="305"/>
                    <a:pt x="309" y="306"/>
                  </a:cubicBezTo>
                  <a:cubicBezTo>
                    <a:pt x="311" y="306"/>
                    <a:pt x="312" y="312"/>
                    <a:pt x="312" y="314"/>
                  </a:cubicBezTo>
                  <a:cubicBezTo>
                    <a:pt x="312" y="315"/>
                    <a:pt x="310" y="317"/>
                    <a:pt x="310" y="318"/>
                  </a:cubicBezTo>
                  <a:cubicBezTo>
                    <a:pt x="309" y="320"/>
                    <a:pt x="310" y="322"/>
                    <a:pt x="311" y="324"/>
                  </a:cubicBezTo>
                  <a:cubicBezTo>
                    <a:pt x="312" y="326"/>
                    <a:pt x="316" y="329"/>
                    <a:pt x="317" y="331"/>
                  </a:cubicBezTo>
                  <a:cubicBezTo>
                    <a:pt x="317" y="333"/>
                    <a:pt x="316" y="338"/>
                    <a:pt x="314" y="340"/>
                  </a:cubicBezTo>
                  <a:cubicBezTo>
                    <a:pt x="313" y="341"/>
                    <a:pt x="310" y="344"/>
                    <a:pt x="309" y="345"/>
                  </a:cubicBezTo>
                  <a:cubicBezTo>
                    <a:pt x="307" y="347"/>
                    <a:pt x="303" y="349"/>
                    <a:pt x="303" y="351"/>
                  </a:cubicBezTo>
                  <a:cubicBezTo>
                    <a:pt x="301" y="353"/>
                    <a:pt x="303" y="359"/>
                    <a:pt x="302" y="361"/>
                  </a:cubicBezTo>
                  <a:cubicBezTo>
                    <a:pt x="300" y="363"/>
                    <a:pt x="294" y="362"/>
                    <a:pt x="292" y="363"/>
                  </a:cubicBezTo>
                  <a:cubicBezTo>
                    <a:pt x="290" y="365"/>
                    <a:pt x="287" y="370"/>
                    <a:pt x="285" y="372"/>
                  </a:cubicBezTo>
                  <a:cubicBezTo>
                    <a:pt x="284" y="374"/>
                    <a:pt x="281" y="379"/>
                    <a:pt x="280" y="381"/>
                  </a:cubicBezTo>
                  <a:cubicBezTo>
                    <a:pt x="278" y="385"/>
                    <a:pt x="275" y="393"/>
                    <a:pt x="273" y="396"/>
                  </a:cubicBezTo>
                  <a:cubicBezTo>
                    <a:pt x="271" y="398"/>
                    <a:pt x="268" y="401"/>
                    <a:pt x="266" y="403"/>
                  </a:cubicBezTo>
                  <a:cubicBezTo>
                    <a:pt x="264" y="407"/>
                    <a:pt x="260" y="414"/>
                    <a:pt x="258" y="418"/>
                  </a:cubicBezTo>
                  <a:cubicBezTo>
                    <a:pt x="256" y="420"/>
                    <a:pt x="251" y="425"/>
                    <a:pt x="249" y="427"/>
                  </a:cubicBezTo>
                  <a:cubicBezTo>
                    <a:pt x="247" y="428"/>
                    <a:pt x="243" y="430"/>
                    <a:pt x="242" y="432"/>
                  </a:cubicBezTo>
                  <a:cubicBezTo>
                    <a:pt x="240" y="433"/>
                    <a:pt x="238" y="437"/>
                    <a:pt x="239" y="439"/>
                  </a:cubicBezTo>
                  <a:cubicBezTo>
                    <a:pt x="239" y="441"/>
                    <a:pt x="243" y="443"/>
                    <a:pt x="243" y="445"/>
                  </a:cubicBezTo>
                  <a:cubicBezTo>
                    <a:pt x="244" y="446"/>
                    <a:pt x="245" y="449"/>
                    <a:pt x="245" y="451"/>
                  </a:cubicBezTo>
                  <a:cubicBezTo>
                    <a:pt x="244" y="453"/>
                    <a:pt x="241" y="457"/>
                    <a:pt x="240" y="459"/>
                  </a:cubicBezTo>
                  <a:cubicBezTo>
                    <a:pt x="239" y="461"/>
                    <a:pt x="235" y="465"/>
                    <a:pt x="235" y="467"/>
                  </a:cubicBezTo>
                  <a:cubicBezTo>
                    <a:pt x="234" y="470"/>
                    <a:pt x="237" y="476"/>
                    <a:pt x="238" y="479"/>
                  </a:cubicBezTo>
                  <a:cubicBezTo>
                    <a:pt x="239" y="481"/>
                    <a:pt x="240" y="486"/>
                    <a:pt x="242" y="488"/>
                  </a:cubicBezTo>
                  <a:cubicBezTo>
                    <a:pt x="243" y="489"/>
                    <a:pt x="246" y="492"/>
                    <a:pt x="248" y="493"/>
                  </a:cubicBezTo>
                  <a:cubicBezTo>
                    <a:pt x="250" y="493"/>
                    <a:pt x="254" y="493"/>
                    <a:pt x="256" y="492"/>
                  </a:cubicBezTo>
                  <a:cubicBezTo>
                    <a:pt x="258" y="491"/>
                    <a:pt x="262" y="488"/>
                    <a:pt x="264" y="487"/>
                  </a:cubicBezTo>
                  <a:cubicBezTo>
                    <a:pt x="265" y="485"/>
                    <a:pt x="266" y="482"/>
                    <a:pt x="268" y="481"/>
                  </a:cubicBezTo>
                  <a:cubicBezTo>
                    <a:pt x="269" y="480"/>
                    <a:pt x="273" y="476"/>
                    <a:pt x="276" y="476"/>
                  </a:cubicBezTo>
                  <a:cubicBezTo>
                    <a:pt x="279" y="475"/>
                    <a:pt x="285" y="476"/>
                    <a:pt x="287" y="478"/>
                  </a:cubicBezTo>
                  <a:cubicBezTo>
                    <a:pt x="288" y="479"/>
                    <a:pt x="290" y="483"/>
                    <a:pt x="290" y="485"/>
                  </a:cubicBezTo>
                  <a:cubicBezTo>
                    <a:pt x="289" y="487"/>
                    <a:pt x="283" y="488"/>
                    <a:pt x="282" y="491"/>
                  </a:cubicBezTo>
                  <a:cubicBezTo>
                    <a:pt x="281" y="492"/>
                    <a:pt x="281" y="496"/>
                    <a:pt x="282" y="497"/>
                  </a:cubicBezTo>
                  <a:cubicBezTo>
                    <a:pt x="283" y="499"/>
                    <a:pt x="287" y="498"/>
                    <a:pt x="288" y="500"/>
                  </a:cubicBezTo>
                  <a:cubicBezTo>
                    <a:pt x="289" y="502"/>
                    <a:pt x="285" y="507"/>
                    <a:pt x="283" y="509"/>
                  </a:cubicBezTo>
                  <a:cubicBezTo>
                    <a:pt x="281" y="511"/>
                    <a:pt x="275" y="512"/>
                    <a:pt x="273" y="514"/>
                  </a:cubicBezTo>
                  <a:cubicBezTo>
                    <a:pt x="271" y="515"/>
                    <a:pt x="268" y="518"/>
                    <a:pt x="265" y="519"/>
                  </a:cubicBezTo>
                  <a:cubicBezTo>
                    <a:pt x="263" y="520"/>
                    <a:pt x="260" y="519"/>
                    <a:pt x="258" y="520"/>
                  </a:cubicBezTo>
                  <a:cubicBezTo>
                    <a:pt x="255" y="521"/>
                    <a:pt x="251" y="522"/>
                    <a:pt x="249" y="524"/>
                  </a:cubicBezTo>
                  <a:cubicBezTo>
                    <a:pt x="248" y="526"/>
                    <a:pt x="247" y="531"/>
                    <a:pt x="246" y="534"/>
                  </a:cubicBezTo>
                  <a:cubicBezTo>
                    <a:pt x="244" y="536"/>
                    <a:pt x="241" y="541"/>
                    <a:pt x="239" y="543"/>
                  </a:cubicBezTo>
                  <a:cubicBezTo>
                    <a:pt x="235" y="546"/>
                    <a:pt x="227" y="550"/>
                    <a:pt x="223" y="552"/>
                  </a:cubicBezTo>
                  <a:cubicBezTo>
                    <a:pt x="220" y="553"/>
                    <a:pt x="215" y="555"/>
                    <a:pt x="213" y="556"/>
                  </a:cubicBezTo>
                  <a:cubicBezTo>
                    <a:pt x="211" y="557"/>
                    <a:pt x="207" y="559"/>
                    <a:pt x="205" y="560"/>
                  </a:cubicBezTo>
                  <a:cubicBezTo>
                    <a:pt x="203" y="561"/>
                    <a:pt x="200" y="564"/>
                    <a:pt x="199" y="565"/>
                  </a:cubicBezTo>
                  <a:cubicBezTo>
                    <a:pt x="197" y="568"/>
                    <a:pt x="197" y="575"/>
                    <a:pt x="196" y="578"/>
                  </a:cubicBezTo>
                  <a:cubicBezTo>
                    <a:pt x="195" y="581"/>
                    <a:pt x="193" y="587"/>
                    <a:pt x="191" y="589"/>
                  </a:cubicBezTo>
                  <a:cubicBezTo>
                    <a:pt x="189" y="592"/>
                    <a:pt x="184" y="596"/>
                    <a:pt x="181" y="598"/>
                  </a:cubicBezTo>
                  <a:cubicBezTo>
                    <a:pt x="179" y="599"/>
                    <a:pt x="176" y="601"/>
                    <a:pt x="175" y="600"/>
                  </a:cubicBezTo>
                  <a:cubicBezTo>
                    <a:pt x="172" y="600"/>
                    <a:pt x="169" y="597"/>
                    <a:pt x="167" y="595"/>
                  </a:cubicBezTo>
                  <a:cubicBezTo>
                    <a:pt x="167" y="594"/>
                    <a:pt x="167" y="591"/>
                    <a:pt x="167" y="590"/>
                  </a:cubicBezTo>
                  <a:cubicBezTo>
                    <a:pt x="165" y="587"/>
                    <a:pt x="162" y="582"/>
                    <a:pt x="159" y="581"/>
                  </a:cubicBezTo>
                  <a:cubicBezTo>
                    <a:pt x="158" y="580"/>
                    <a:pt x="154" y="579"/>
                    <a:pt x="153" y="579"/>
                  </a:cubicBezTo>
                  <a:cubicBezTo>
                    <a:pt x="152" y="580"/>
                    <a:pt x="153" y="585"/>
                    <a:pt x="152" y="586"/>
                  </a:cubicBezTo>
                  <a:cubicBezTo>
                    <a:pt x="151" y="588"/>
                    <a:pt x="148" y="591"/>
                    <a:pt x="146" y="592"/>
                  </a:cubicBezTo>
                  <a:cubicBezTo>
                    <a:pt x="145" y="592"/>
                    <a:pt x="143" y="591"/>
                    <a:pt x="142" y="591"/>
                  </a:cubicBezTo>
                  <a:cubicBezTo>
                    <a:pt x="140" y="592"/>
                    <a:pt x="134" y="592"/>
                    <a:pt x="132" y="594"/>
                  </a:cubicBezTo>
                  <a:cubicBezTo>
                    <a:pt x="131" y="596"/>
                    <a:pt x="132" y="599"/>
                    <a:pt x="132" y="600"/>
                  </a:cubicBezTo>
                  <a:cubicBezTo>
                    <a:pt x="133" y="602"/>
                    <a:pt x="137" y="603"/>
                    <a:pt x="138" y="605"/>
                  </a:cubicBezTo>
                  <a:cubicBezTo>
                    <a:pt x="138" y="606"/>
                    <a:pt x="138" y="610"/>
                    <a:pt x="138" y="611"/>
                  </a:cubicBezTo>
                  <a:cubicBezTo>
                    <a:pt x="139" y="614"/>
                    <a:pt x="140" y="618"/>
                    <a:pt x="142" y="620"/>
                  </a:cubicBezTo>
                  <a:cubicBezTo>
                    <a:pt x="143" y="622"/>
                    <a:pt x="146" y="625"/>
                    <a:pt x="147" y="626"/>
                  </a:cubicBezTo>
                  <a:cubicBezTo>
                    <a:pt x="149" y="628"/>
                    <a:pt x="152" y="633"/>
                    <a:pt x="153" y="636"/>
                  </a:cubicBezTo>
                  <a:cubicBezTo>
                    <a:pt x="154" y="638"/>
                    <a:pt x="154" y="643"/>
                    <a:pt x="153" y="645"/>
                  </a:cubicBezTo>
                  <a:cubicBezTo>
                    <a:pt x="152" y="647"/>
                    <a:pt x="149" y="648"/>
                    <a:pt x="149" y="649"/>
                  </a:cubicBezTo>
                  <a:cubicBezTo>
                    <a:pt x="149" y="651"/>
                    <a:pt x="151" y="653"/>
                    <a:pt x="153" y="654"/>
                  </a:cubicBezTo>
                  <a:cubicBezTo>
                    <a:pt x="154" y="655"/>
                    <a:pt x="158" y="656"/>
                    <a:pt x="160" y="656"/>
                  </a:cubicBezTo>
                  <a:cubicBezTo>
                    <a:pt x="162" y="655"/>
                    <a:pt x="165" y="653"/>
                    <a:pt x="166" y="652"/>
                  </a:cubicBezTo>
                  <a:cubicBezTo>
                    <a:pt x="167" y="651"/>
                    <a:pt x="169" y="648"/>
                    <a:pt x="170" y="647"/>
                  </a:cubicBezTo>
                  <a:cubicBezTo>
                    <a:pt x="172" y="646"/>
                    <a:pt x="178" y="646"/>
                    <a:pt x="180" y="646"/>
                  </a:cubicBezTo>
                  <a:cubicBezTo>
                    <a:pt x="183" y="647"/>
                    <a:pt x="187" y="650"/>
                    <a:pt x="190" y="651"/>
                  </a:cubicBezTo>
                  <a:cubicBezTo>
                    <a:pt x="192" y="651"/>
                    <a:pt x="196" y="649"/>
                    <a:pt x="197" y="648"/>
                  </a:cubicBezTo>
                  <a:cubicBezTo>
                    <a:pt x="198" y="648"/>
                    <a:pt x="200" y="645"/>
                    <a:pt x="201" y="644"/>
                  </a:cubicBezTo>
                  <a:cubicBezTo>
                    <a:pt x="202" y="643"/>
                    <a:pt x="206" y="641"/>
                    <a:pt x="208" y="641"/>
                  </a:cubicBezTo>
                  <a:cubicBezTo>
                    <a:pt x="210" y="641"/>
                    <a:pt x="214" y="642"/>
                    <a:pt x="216" y="643"/>
                  </a:cubicBezTo>
                  <a:cubicBezTo>
                    <a:pt x="218" y="644"/>
                    <a:pt x="224" y="647"/>
                    <a:pt x="225" y="650"/>
                  </a:cubicBezTo>
                  <a:cubicBezTo>
                    <a:pt x="225" y="652"/>
                    <a:pt x="222" y="655"/>
                    <a:pt x="220" y="656"/>
                  </a:cubicBezTo>
                  <a:cubicBezTo>
                    <a:pt x="219" y="657"/>
                    <a:pt x="214" y="658"/>
                    <a:pt x="213" y="659"/>
                  </a:cubicBezTo>
                  <a:cubicBezTo>
                    <a:pt x="212" y="661"/>
                    <a:pt x="210" y="666"/>
                    <a:pt x="210" y="668"/>
                  </a:cubicBezTo>
                  <a:cubicBezTo>
                    <a:pt x="211" y="670"/>
                    <a:pt x="214" y="672"/>
                    <a:pt x="215" y="673"/>
                  </a:cubicBezTo>
                  <a:cubicBezTo>
                    <a:pt x="215" y="674"/>
                    <a:pt x="217" y="677"/>
                    <a:pt x="218" y="678"/>
                  </a:cubicBezTo>
                  <a:cubicBezTo>
                    <a:pt x="218" y="680"/>
                    <a:pt x="216" y="684"/>
                    <a:pt x="217" y="686"/>
                  </a:cubicBezTo>
                  <a:cubicBezTo>
                    <a:pt x="217" y="687"/>
                    <a:pt x="219" y="690"/>
                    <a:pt x="221" y="691"/>
                  </a:cubicBezTo>
                  <a:cubicBezTo>
                    <a:pt x="222" y="692"/>
                    <a:pt x="226" y="691"/>
                    <a:pt x="228" y="691"/>
                  </a:cubicBezTo>
                  <a:cubicBezTo>
                    <a:pt x="230" y="692"/>
                    <a:pt x="235" y="694"/>
                    <a:pt x="238" y="696"/>
                  </a:cubicBezTo>
                  <a:cubicBezTo>
                    <a:pt x="240" y="697"/>
                    <a:pt x="244" y="701"/>
                    <a:pt x="246" y="703"/>
                  </a:cubicBezTo>
                  <a:cubicBezTo>
                    <a:pt x="247" y="705"/>
                    <a:pt x="247" y="709"/>
                    <a:pt x="247" y="711"/>
                  </a:cubicBezTo>
                  <a:cubicBezTo>
                    <a:pt x="247" y="713"/>
                    <a:pt x="247" y="718"/>
                    <a:pt x="246" y="720"/>
                  </a:cubicBezTo>
                  <a:cubicBezTo>
                    <a:pt x="246" y="721"/>
                    <a:pt x="243" y="723"/>
                    <a:pt x="243" y="725"/>
                  </a:cubicBezTo>
                  <a:cubicBezTo>
                    <a:pt x="242" y="726"/>
                    <a:pt x="242" y="729"/>
                    <a:pt x="242" y="730"/>
                  </a:cubicBezTo>
                  <a:cubicBezTo>
                    <a:pt x="243" y="732"/>
                    <a:pt x="248" y="733"/>
                    <a:pt x="249" y="735"/>
                  </a:cubicBezTo>
                  <a:cubicBezTo>
                    <a:pt x="250" y="737"/>
                    <a:pt x="249" y="740"/>
                    <a:pt x="249" y="741"/>
                  </a:cubicBezTo>
                  <a:cubicBezTo>
                    <a:pt x="248" y="743"/>
                    <a:pt x="245" y="744"/>
                    <a:pt x="244" y="746"/>
                  </a:cubicBezTo>
                  <a:cubicBezTo>
                    <a:pt x="244" y="747"/>
                    <a:pt x="245" y="751"/>
                    <a:pt x="244" y="752"/>
                  </a:cubicBezTo>
                  <a:cubicBezTo>
                    <a:pt x="243" y="753"/>
                    <a:pt x="239" y="753"/>
                    <a:pt x="238" y="753"/>
                  </a:cubicBezTo>
                  <a:cubicBezTo>
                    <a:pt x="236" y="752"/>
                    <a:pt x="235" y="748"/>
                    <a:pt x="233" y="748"/>
                  </a:cubicBezTo>
                  <a:cubicBezTo>
                    <a:pt x="232" y="747"/>
                    <a:pt x="228" y="749"/>
                    <a:pt x="227" y="750"/>
                  </a:cubicBezTo>
                  <a:cubicBezTo>
                    <a:pt x="226" y="751"/>
                    <a:pt x="225" y="754"/>
                    <a:pt x="224" y="755"/>
                  </a:cubicBezTo>
                  <a:cubicBezTo>
                    <a:pt x="222" y="757"/>
                    <a:pt x="216" y="757"/>
                    <a:pt x="215" y="759"/>
                  </a:cubicBezTo>
                  <a:cubicBezTo>
                    <a:pt x="214" y="762"/>
                    <a:pt x="216" y="768"/>
                    <a:pt x="217" y="771"/>
                  </a:cubicBezTo>
                  <a:cubicBezTo>
                    <a:pt x="217" y="773"/>
                    <a:pt x="221" y="777"/>
                    <a:pt x="222" y="779"/>
                  </a:cubicBezTo>
                  <a:cubicBezTo>
                    <a:pt x="222" y="782"/>
                    <a:pt x="222" y="788"/>
                    <a:pt x="220" y="790"/>
                  </a:cubicBezTo>
                  <a:cubicBezTo>
                    <a:pt x="220" y="791"/>
                    <a:pt x="216" y="792"/>
                    <a:pt x="215" y="792"/>
                  </a:cubicBezTo>
                  <a:cubicBezTo>
                    <a:pt x="213" y="792"/>
                    <a:pt x="209" y="791"/>
                    <a:pt x="207" y="790"/>
                  </a:cubicBezTo>
                  <a:cubicBezTo>
                    <a:pt x="205" y="790"/>
                    <a:pt x="199" y="789"/>
                    <a:pt x="197" y="789"/>
                  </a:cubicBezTo>
                  <a:cubicBezTo>
                    <a:pt x="195" y="790"/>
                    <a:pt x="190" y="791"/>
                    <a:pt x="190" y="793"/>
                  </a:cubicBezTo>
                  <a:cubicBezTo>
                    <a:pt x="189" y="795"/>
                    <a:pt x="191" y="798"/>
                    <a:pt x="192" y="800"/>
                  </a:cubicBezTo>
                  <a:cubicBezTo>
                    <a:pt x="193" y="801"/>
                    <a:pt x="197" y="803"/>
                    <a:pt x="199" y="803"/>
                  </a:cubicBezTo>
                  <a:cubicBezTo>
                    <a:pt x="200" y="803"/>
                    <a:pt x="203" y="801"/>
                    <a:pt x="204" y="801"/>
                  </a:cubicBezTo>
                  <a:cubicBezTo>
                    <a:pt x="206" y="801"/>
                    <a:pt x="209" y="805"/>
                    <a:pt x="210" y="806"/>
                  </a:cubicBezTo>
                  <a:cubicBezTo>
                    <a:pt x="211" y="808"/>
                    <a:pt x="211" y="813"/>
                    <a:pt x="213" y="815"/>
                  </a:cubicBezTo>
                  <a:cubicBezTo>
                    <a:pt x="215" y="817"/>
                    <a:pt x="222" y="815"/>
                    <a:pt x="223" y="818"/>
                  </a:cubicBezTo>
                  <a:cubicBezTo>
                    <a:pt x="224" y="820"/>
                    <a:pt x="219" y="825"/>
                    <a:pt x="218" y="826"/>
                  </a:cubicBezTo>
                  <a:cubicBezTo>
                    <a:pt x="216" y="829"/>
                    <a:pt x="210" y="833"/>
                    <a:pt x="207" y="833"/>
                  </a:cubicBezTo>
                  <a:cubicBezTo>
                    <a:pt x="206" y="834"/>
                    <a:pt x="202" y="831"/>
                    <a:pt x="201" y="830"/>
                  </a:cubicBezTo>
                  <a:cubicBezTo>
                    <a:pt x="199" y="829"/>
                    <a:pt x="197" y="825"/>
                    <a:pt x="195" y="824"/>
                  </a:cubicBezTo>
                  <a:cubicBezTo>
                    <a:pt x="191" y="823"/>
                    <a:pt x="184" y="826"/>
                    <a:pt x="180" y="827"/>
                  </a:cubicBezTo>
                  <a:cubicBezTo>
                    <a:pt x="178" y="827"/>
                    <a:pt x="174" y="827"/>
                    <a:pt x="172" y="827"/>
                  </a:cubicBezTo>
                  <a:cubicBezTo>
                    <a:pt x="170" y="828"/>
                    <a:pt x="167" y="831"/>
                    <a:pt x="165" y="832"/>
                  </a:cubicBezTo>
                  <a:cubicBezTo>
                    <a:pt x="163" y="832"/>
                    <a:pt x="159" y="833"/>
                    <a:pt x="157" y="833"/>
                  </a:cubicBezTo>
                  <a:cubicBezTo>
                    <a:pt x="155" y="832"/>
                    <a:pt x="153" y="831"/>
                    <a:pt x="152" y="830"/>
                  </a:cubicBezTo>
                  <a:cubicBezTo>
                    <a:pt x="151" y="829"/>
                    <a:pt x="153" y="825"/>
                    <a:pt x="153" y="824"/>
                  </a:cubicBezTo>
                  <a:cubicBezTo>
                    <a:pt x="153" y="822"/>
                    <a:pt x="151" y="819"/>
                    <a:pt x="149" y="818"/>
                  </a:cubicBezTo>
                  <a:cubicBezTo>
                    <a:pt x="148" y="817"/>
                    <a:pt x="145" y="817"/>
                    <a:pt x="144" y="818"/>
                  </a:cubicBezTo>
                  <a:cubicBezTo>
                    <a:pt x="142" y="819"/>
                    <a:pt x="140" y="823"/>
                    <a:pt x="138" y="824"/>
                  </a:cubicBezTo>
                  <a:cubicBezTo>
                    <a:pt x="137" y="825"/>
                    <a:pt x="132" y="826"/>
                    <a:pt x="130" y="825"/>
                  </a:cubicBezTo>
                  <a:cubicBezTo>
                    <a:pt x="129" y="824"/>
                    <a:pt x="129" y="822"/>
                    <a:pt x="128" y="822"/>
                  </a:cubicBezTo>
                  <a:cubicBezTo>
                    <a:pt x="126" y="821"/>
                    <a:pt x="121" y="820"/>
                    <a:pt x="119" y="820"/>
                  </a:cubicBezTo>
                  <a:cubicBezTo>
                    <a:pt x="117" y="821"/>
                    <a:pt x="113" y="825"/>
                    <a:pt x="111" y="825"/>
                  </a:cubicBezTo>
                  <a:cubicBezTo>
                    <a:pt x="109" y="826"/>
                    <a:pt x="105" y="825"/>
                    <a:pt x="103" y="824"/>
                  </a:cubicBezTo>
                  <a:cubicBezTo>
                    <a:pt x="101" y="823"/>
                    <a:pt x="97" y="820"/>
                    <a:pt x="96" y="818"/>
                  </a:cubicBezTo>
                  <a:cubicBezTo>
                    <a:pt x="95" y="817"/>
                    <a:pt x="96" y="813"/>
                    <a:pt x="94" y="812"/>
                  </a:cubicBezTo>
                  <a:cubicBezTo>
                    <a:pt x="93" y="811"/>
                    <a:pt x="87" y="810"/>
                    <a:pt x="85" y="811"/>
                  </a:cubicBezTo>
                  <a:cubicBezTo>
                    <a:pt x="83" y="812"/>
                    <a:pt x="80" y="816"/>
                    <a:pt x="79" y="818"/>
                  </a:cubicBezTo>
                  <a:cubicBezTo>
                    <a:pt x="78" y="820"/>
                    <a:pt x="79" y="827"/>
                    <a:pt x="77" y="829"/>
                  </a:cubicBezTo>
                  <a:cubicBezTo>
                    <a:pt x="75" y="830"/>
                    <a:pt x="70" y="831"/>
                    <a:pt x="68" y="830"/>
                  </a:cubicBezTo>
                  <a:cubicBezTo>
                    <a:pt x="66" y="830"/>
                    <a:pt x="63" y="825"/>
                    <a:pt x="61" y="825"/>
                  </a:cubicBezTo>
                  <a:cubicBezTo>
                    <a:pt x="59" y="825"/>
                    <a:pt x="56" y="828"/>
                    <a:pt x="54" y="829"/>
                  </a:cubicBezTo>
                  <a:cubicBezTo>
                    <a:pt x="53" y="829"/>
                    <a:pt x="51" y="830"/>
                    <a:pt x="50" y="830"/>
                  </a:cubicBezTo>
                  <a:cubicBezTo>
                    <a:pt x="48" y="829"/>
                    <a:pt x="47" y="826"/>
                    <a:pt x="46" y="825"/>
                  </a:cubicBezTo>
                  <a:cubicBezTo>
                    <a:pt x="46" y="823"/>
                    <a:pt x="46" y="821"/>
                    <a:pt x="46" y="820"/>
                  </a:cubicBezTo>
                  <a:cubicBezTo>
                    <a:pt x="47" y="817"/>
                    <a:pt x="49" y="813"/>
                    <a:pt x="50" y="811"/>
                  </a:cubicBezTo>
                  <a:cubicBezTo>
                    <a:pt x="50" y="810"/>
                    <a:pt x="48" y="807"/>
                    <a:pt x="48" y="805"/>
                  </a:cubicBezTo>
                  <a:cubicBezTo>
                    <a:pt x="48" y="803"/>
                    <a:pt x="50" y="799"/>
                    <a:pt x="50" y="797"/>
                  </a:cubicBezTo>
                  <a:cubicBezTo>
                    <a:pt x="50" y="795"/>
                    <a:pt x="50" y="791"/>
                    <a:pt x="49" y="789"/>
                  </a:cubicBezTo>
                  <a:cubicBezTo>
                    <a:pt x="47" y="787"/>
                    <a:pt x="43" y="784"/>
                    <a:pt x="40" y="783"/>
                  </a:cubicBezTo>
                  <a:cubicBezTo>
                    <a:pt x="38" y="783"/>
                    <a:pt x="34" y="783"/>
                    <a:pt x="32" y="782"/>
                  </a:cubicBezTo>
                  <a:cubicBezTo>
                    <a:pt x="29" y="780"/>
                    <a:pt x="28" y="773"/>
                    <a:pt x="26" y="770"/>
                  </a:cubicBezTo>
                  <a:cubicBezTo>
                    <a:pt x="25" y="767"/>
                    <a:pt x="20" y="760"/>
                    <a:pt x="19" y="756"/>
                  </a:cubicBezTo>
                  <a:cubicBezTo>
                    <a:pt x="18" y="753"/>
                    <a:pt x="19" y="746"/>
                    <a:pt x="21" y="743"/>
                  </a:cubicBezTo>
                  <a:cubicBezTo>
                    <a:pt x="22" y="741"/>
                    <a:pt x="26" y="737"/>
                    <a:pt x="28" y="736"/>
                  </a:cubicBezTo>
                  <a:cubicBezTo>
                    <a:pt x="31" y="735"/>
                    <a:pt x="36" y="737"/>
                    <a:pt x="38" y="736"/>
                  </a:cubicBezTo>
                  <a:cubicBezTo>
                    <a:pt x="40" y="735"/>
                    <a:pt x="43" y="733"/>
                    <a:pt x="44" y="731"/>
                  </a:cubicBezTo>
                  <a:cubicBezTo>
                    <a:pt x="45" y="729"/>
                    <a:pt x="46" y="724"/>
                    <a:pt x="46" y="722"/>
                  </a:cubicBezTo>
                  <a:cubicBezTo>
                    <a:pt x="46" y="721"/>
                    <a:pt x="44" y="718"/>
                    <a:pt x="44" y="717"/>
                  </a:cubicBezTo>
                  <a:cubicBezTo>
                    <a:pt x="45" y="715"/>
                    <a:pt x="48" y="711"/>
                    <a:pt x="50" y="710"/>
                  </a:cubicBezTo>
                  <a:cubicBezTo>
                    <a:pt x="52" y="709"/>
                    <a:pt x="56" y="712"/>
                    <a:pt x="58" y="712"/>
                  </a:cubicBezTo>
                  <a:cubicBezTo>
                    <a:pt x="60" y="711"/>
                    <a:pt x="65" y="709"/>
                    <a:pt x="66" y="708"/>
                  </a:cubicBezTo>
                  <a:cubicBezTo>
                    <a:pt x="68" y="706"/>
                    <a:pt x="68" y="701"/>
                    <a:pt x="68" y="699"/>
                  </a:cubicBezTo>
                  <a:cubicBezTo>
                    <a:pt x="69" y="697"/>
                    <a:pt x="72" y="693"/>
                    <a:pt x="73" y="691"/>
                  </a:cubicBezTo>
                  <a:cubicBezTo>
                    <a:pt x="74" y="689"/>
                    <a:pt x="76" y="684"/>
                    <a:pt x="77" y="681"/>
                  </a:cubicBezTo>
                  <a:cubicBezTo>
                    <a:pt x="78" y="679"/>
                    <a:pt x="81" y="676"/>
                    <a:pt x="82" y="674"/>
                  </a:cubicBezTo>
                  <a:cubicBezTo>
                    <a:pt x="82" y="672"/>
                    <a:pt x="83" y="668"/>
                    <a:pt x="81" y="667"/>
                  </a:cubicBezTo>
                  <a:cubicBezTo>
                    <a:pt x="80" y="665"/>
                    <a:pt x="76" y="666"/>
                    <a:pt x="74" y="666"/>
                  </a:cubicBezTo>
                  <a:cubicBezTo>
                    <a:pt x="72" y="666"/>
                    <a:pt x="68" y="669"/>
                    <a:pt x="66" y="668"/>
                  </a:cubicBezTo>
                  <a:cubicBezTo>
                    <a:pt x="64" y="667"/>
                    <a:pt x="61" y="662"/>
                    <a:pt x="61" y="660"/>
                  </a:cubicBezTo>
                  <a:cubicBezTo>
                    <a:pt x="62" y="658"/>
                    <a:pt x="65" y="654"/>
                    <a:pt x="67" y="652"/>
                  </a:cubicBezTo>
                  <a:cubicBezTo>
                    <a:pt x="68" y="650"/>
                    <a:pt x="71" y="645"/>
                    <a:pt x="73" y="644"/>
                  </a:cubicBezTo>
                  <a:cubicBezTo>
                    <a:pt x="76" y="640"/>
                    <a:pt x="83" y="635"/>
                    <a:pt x="86" y="632"/>
                  </a:cubicBezTo>
                  <a:cubicBezTo>
                    <a:pt x="87" y="630"/>
                    <a:pt x="91" y="626"/>
                    <a:pt x="91" y="624"/>
                  </a:cubicBezTo>
                  <a:cubicBezTo>
                    <a:pt x="92" y="621"/>
                    <a:pt x="89" y="615"/>
                    <a:pt x="87" y="612"/>
                  </a:cubicBezTo>
                  <a:cubicBezTo>
                    <a:pt x="86" y="611"/>
                    <a:pt x="81" y="609"/>
                    <a:pt x="80" y="607"/>
                  </a:cubicBezTo>
                  <a:cubicBezTo>
                    <a:pt x="79" y="606"/>
                    <a:pt x="77" y="603"/>
                    <a:pt x="77" y="602"/>
                  </a:cubicBezTo>
                  <a:cubicBezTo>
                    <a:pt x="78" y="600"/>
                    <a:pt x="82" y="598"/>
                    <a:pt x="84" y="597"/>
                  </a:cubicBezTo>
                  <a:cubicBezTo>
                    <a:pt x="85" y="595"/>
                    <a:pt x="86" y="590"/>
                    <a:pt x="88" y="588"/>
                  </a:cubicBezTo>
                  <a:cubicBezTo>
                    <a:pt x="89" y="587"/>
                    <a:pt x="94" y="586"/>
                    <a:pt x="96" y="585"/>
                  </a:cubicBezTo>
                  <a:cubicBezTo>
                    <a:pt x="98" y="585"/>
                    <a:pt x="101" y="584"/>
                    <a:pt x="101" y="582"/>
                  </a:cubicBezTo>
                  <a:cubicBezTo>
                    <a:pt x="103" y="580"/>
                    <a:pt x="101" y="575"/>
                    <a:pt x="100" y="572"/>
                  </a:cubicBezTo>
                  <a:cubicBezTo>
                    <a:pt x="100" y="570"/>
                    <a:pt x="100" y="566"/>
                    <a:pt x="101" y="564"/>
                  </a:cubicBezTo>
                  <a:cubicBezTo>
                    <a:pt x="101" y="562"/>
                    <a:pt x="103" y="560"/>
                    <a:pt x="104" y="559"/>
                  </a:cubicBezTo>
                  <a:cubicBezTo>
                    <a:pt x="106" y="557"/>
                    <a:pt x="112" y="555"/>
                    <a:pt x="113" y="553"/>
                  </a:cubicBezTo>
                  <a:cubicBezTo>
                    <a:pt x="114" y="551"/>
                    <a:pt x="113" y="547"/>
                    <a:pt x="113" y="545"/>
                  </a:cubicBezTo>
                  <a:cubicBezTo>
                    <a:pt x="112" y="543"/>
                    <a:pt x="107" y="540"/>
                    <a:pt x="106" y="537"/>
                  </a:cubicBezTo>
                  <a:cubicBezTo>
                    <a:pt x="106" y="535"/>
                    <a:pt x="108" y="531"/>
                    <a:pt x="110" y="530"/>
                  </a:cubicBezTo>
                  <a:cubicBezTo>
                    <a:pt x="111" y="527"/>
                    <a:pt x="116" y="524"/>
                    <a:pt x="118" y="522"/>
                  </a:cubicBezTo>
                  <a:cubicBezTo>
                    <a:pt x="120" y="520"/>
                    <a:pt x="123" y="516"/>
                    <a:pt x="124" y="514"/>
                  </a:cubicBezTo>
                  <a:cubicBezTo>
                    <a:pt x="124" y="511"/>
                    <a:pt x="123" y="505"/>
                    <a:pt x="121" y="503"/>
                  </a:cubicBezTo>
                  <a:cubicBezTo>
                    <a:pt x="119" y="501"/>
                    <a:pt x="113" y="498"/>
                    <a:pt x="110" y="498"/>
                  </a:cubicBezTo>
                  <a:cubicBezTo>
                    <a:pt x="108" y="498"/>
                    <a:pt x="104" y="499"/>
                    <a:pt x="103" y="501"/>
                  </a:cubicBezTo>
                  <a:cubicBezTo>
                    <a:pt x="101" y="502"/>
                    <a:pt x="99" y="507"/>
                    <a:pt x="97" y="508"/>
                  </a:cubicBezTo>
                  <a:cubicBezTo>
                    <a:pt x="95" y="508"/>
                    <a:pt x="91" y="506"/>
                    <a:pt x="89" y="504"/>
                  </a:cubicBezTo>
                  <a:cubicBezTo>
                    <a:pt x="87" y="503"/>
                    <a:pt x="85" y="499"/>
                    <a:pt x="84" y="497"/>
                  </a:cubicBezTo>
                  <a:cubicBezTo>
                    <a:pt x="83" y="495"/>
                    <a:pt x="84" y="491"/>
                    <a:pt x="83" y="489"/>
                  </a:cubicBezTo>
                  <a:cubicBezTo>
                    <a:pt x="83" y="487"/>
                    <a:pt x="81" y="484"/>
                    <a:pt x="79" y="484"/>
                  </a:cubicBezTo>
                  <a:cubicBezTo>
                    <a:pt x="78" y="483"/>
                    <a:pt x="74" y="486"/>
                    <a:pt x="72" y="487"/>
                  </a:cubicBezTo>
                  <a:cubicBezTo>
                    <a:pt x="70" y="487"/>
                    <a:pt x="66" y="487"/>
                    <a:pt x="63" y="486"/>
                  </a:cubicBezTo>
                  <a:cubicBezTo>
                    <a:pt x="61" y="486"/>
                    <a:pt x="56" y="486"/>
                    <a:pt x="53" y="486"/>
                  </a:cubicBezTo>
                  <a:cubicBezTo>
                    <a:pt x="50" y="486"/>
                    <a:pt x="43" y="488"/>
                    <a:pt x="39" y="487"/>
                  </a:cubicBezTo>
                  <a:cubicBezTo>
                    <a:pt x="37" y="487"/>
                    <a:pt x="32" y="485"/>
                    <a:pt x="30" y="483"/>
                  </a:cubicBezTo>
                  <a:cubicBezTo>
                    <a:pt x="29" y="482"/>
                    <a:pt x="28" y="478"/>
                    <a:pt x="27" y="476"/>
                  </a:cubicBezTo>
                  <a:cubicBezTo>
                    <a:pt x="26" y="474"/>
                    <a:pt x="23" y="470"/>
                    <a:pt x="22" y="469"/>
                  </a:cubicBezTo>
                  <a:cubicBezTo>
                    <a:pt x="20" y="468"/>
                    <a:pt x="16" y="468"/>
                    <a:pt x="14" y="467"/>
                  </a:cubicBezTo>
                  <a:cubicBezTo>
                    <a:pt x="10" y="466"/>
                    <a:pt x="4" y="463"/>
                    <a:pt x="0" y="462"/>
                  </a:cubicBezTo>
                  <a:cubicBezTo>
                    <a:pt x="0" y="462"/>
                    <a:pt x="0" y="462"/>
                    <a:pt x="0" y="462"/>
                  </a:cubicBezTo>
                  <a:cubicBezTo>
                    <a:pt x="1" y="459"/>
                    <a:pt x="2" y="456"/>
                    <a:pt x="3" y="454"/>
                  </a:cubicBezTo>
                  <a:cubicBezTo>
                    <a:pt x="5" y="449"/>
                    <a:pt x="7" y="437"/>
                    <a:pt x="8" y="431"/>
                  </a:cubicBezTo>
                  <a:cubicBezTo>
                    <a:pt x="9" y="427"/>
                    <a:pt x="9" y="418"/>
                    <a:pt x="10" y="413"/>
                  </a:cubicBezTo>
                  <a:cubicBezTo>
                    <a:pt x="11" y="410"/>
                    <a:pt x="13" y="402"/>
                    <a:pt x="16" y="399"/>
                  </a:cubicBezTo>
                  <a:cubicBezTo>
                    <a:pt x="20" y="394"/>
                    <a:pt x="31" y="388"/>
                    <a:pt x="36" y="385"/>
                  </a:cubicBezTo>
                  <a:cubicBezTo>
                    <a:pt x="43" y="382"/>
                    <a:pt x="56" y="375"/>
                    <a:pt x="63" y="373"/>
                  </a:cubicBezTo>
                  <a:cubicBezTo>
                    <a:pt x="71" y="370"/>
                    <a:pt x="87" y="368"/>
                    <a:pt x="95" y="366"/>
                  </a:cubicBezTo>
                  <a:cubicBezTo>
                    <a:pt x="99" y="365"/>
                    <a:pt x="108" y="362"/>
                    <a:pt x="112" y="361"/>
                  </a:cubicBezTo>
                  <a:cubicBezTo>
                    <a:pt x="119" y="359"/>
                    <a:pt x="133" y="355"/>
                    <a:pt x="139" y="351"/>
                  </a:cubicBezTo>
                  <a:cubicBezTo>
                    <a:pt x="145" y="348"/>
                    <a:pt x="154" y="341"/>
                    <a:pt x="157" y="335"/>
                  </a:cubicBezTo>
                  <a:cubicBezTo>
                    <a:pt x="159" y="333"/>
                    <a:pt x="161" y="326"/>
                    <a:pt x="161" y="322"/>
                  </a:cubicBezTo>
                  <a:cubicBezTo>
                    <a:pt x="161" y="320"/>
                    <a:pt x="159" y="314"/>
                    <a:pt x="158" y="312"/>
                  </a:cubicBezTo>
                  <a:cubicBezTo>
                    <a:pt x="157" y="308"/>
                    <a:pt x="154" y="300"/>
                    <a:pt x="151" y="297"/>
                  </a:cubicBezTo>
                  <a:cubicBezTo>
                    <a:pt x="149" y="294"/>
                    <a:pt x="140" y="287"/>
                    <a:pt x="140" y="286"/>
                  </a:cubicBezTo>
                  <a:cubicBezTo>
                    <a:pt x="140" y="286"/>
                    <a:pt x="135" y="280"/>
                    <a:pt x="133" y="277"/>
                  </a:cubicBezTo>
                  <a:cubicBezTo>
                    <a:pt x="131" y="274"/>
                    <a:pt x="127" y="266"/>
                    <a:pt x="127" y="262"/>
                  </a:cubicBezTo>
                  <a:cubicBezTo>
                    <a:pt x="126" y="257"/>
                    <a:pt x="129" y="249"/>
                    <a:pt x="129" y="244"/>
                  </a:cubicBezTo>
                  <a:cubicBezTo>
                    <a:pt x="129" y="238"/>
                    <a:pt x="127" y="226"/>
                    <a:pt x="125" y="221"/>
                  </a:cubicBezTo>
                  <a:cubicBezTo>
                    <a:pt x="124" y="215"/>
                    <a:pt x="118" y="205"/>
                    <a:pt x="118" y="199"/>
                  </a:cubicBezTo>
                  <a:cubicBezTo>
                    <a:pt x="118" y="196"/>
                    <a:pt x="119" y="190"/>
                    <a:pt x="119" y="187"/>
                  </a:cubicBezTo>
                  <a:cubicBezTo>
                    <a:pt x="120" y="185"/>
                    <a:pt x="122" y="180"/>
                    <a:pt x="124" y="179"/>
                  </a:cubicBezTo>
                  <a:cubicBezTo>
                    <a:pt x="126" y="178"/>
                    <a:pt x="131" y="178"/>
                    <a:pt x="133" y="178"/>
                  </a:cubicBezTo>
                  <a:cubicBezTo>
                    <a:pt x="135" y="178"/>
                    <a:pt x="140" y="178"/>
                    <a:pt x="142" y="179"/>
                  </a:cubicBezTo>
                  <a:cubicBezTo>
                    <a:pt x="145" y="180"/>
                    <a:pt x="149" y="183"/>
                    <a:pt x="151" y="184"/>
                  </a:cubicBezTo>
                  <a:cubicBezTo>
                    <a:pt x="153" y="185"/>
                    <a:pt x="158" y="189"/>
                    <a:pt x="161" y="190"/>
                  </a:cubicBezTo>
                  <a:cubicBezTo>
                    <a:pt x="162" y="190"/>
                    <a:pt x="166" y="189"/>
                    <a:pt x="168" y="189"/>
                  </a:cubicBezTo>
                  <a:cubicBezTo>
                    <a:pt x="170" y="189"/>
                    <a:pt x="174" y="187"/>
                    <a:pt x="176" y="186"/>
                  </a:cubicBezTo>
                  <a:cubicBezTo>
                    <a:pt x="179" y="184"/>
                    <a:pt x="184" y="179"/>
                    <a:pt x="187" y="178"/>
                  </a:cubicBezTo>
                  <a:cubicBezTo>
                    <a:pt x="189" y="177"/>
                    <a:pt x="194" y="175"/>
                    <a:pt x="197" y="175"/>
                  </a:cubicBezTo>
                  <a:cubicBezTo>
                    <a:pt x="199" y="175"/>
                    <a:pt x="204" y="176"/>
                    <a:pt x="206" y="177"/>
                  </a:cubicBezTo>
                  <a:cubicBezTo>
                    <a:pt x="207" y="178"/>
                    <a:pt x="207" y="181"/>
                    <a:pt x="208" y="182"/>
                  </a:cubicBezTo>
                  <a:cubicBezTo>
                    <a:pt x="210" y="182"/>
                    <a:pt x="213" y="182"/>
                    <a:pt x="215" y="182"/>
                  </a:cubicBezTo>
                  <a:cubicBezTo>
                    <a:pt x="216" y="182"/>
                    <a:pt x="219" y="181"/>
                    <a:pt x="219" y="180"/>
                  </a:cubicBezTo>
                  <a:cubicBezTo>
                    <a:pt x="221" y="178"/>
                    <a:pt x="223" y="173"/>
                    <a:pt x="223" y="170"/>
                  </a:cubicBezTo>
                  <a:cubicBezTo>
                    <a:pt x="223" y="168"/>
                    <a:pt x="221" y="163"/>
                    <a:pt x="219" y="161"/>
                  </a:cubicBezTo>
                  <a:cubicBezTo>
                    <a:pt x="218" y="159"/>
                    <a:pt x="216" y="157"/>
                    <a:pt x="215" y="156"/>
                  </a:cubicBezTo>
                  <a:cubicBezTo>
                    <a:pt x="214" y="154"/>
                    <a:pt x="211" y="149"/>
                    <a:pt x="210" y="147"/>
                  </a:cubicBezTo>
                  <a:cubicBezTo>
                    <a:pt x="209" y="144"/>
                    <a:pt x="208" y="138"/>
                    <a:pt x="207" y="135"/>
                  </a:cubicBezTo>
                  <a:cubicBezTo>
                    <a:pt x="206" y="133"/>
                    <a:pt x="204" y="130"/>
                    <a:pt x="203" y="129"/>
                  </a:cubicBezTo>
                  <a:cubicBezTo>
                    <a:pt x="201" y="127"/>
                    <a:pt x="197" y="125"/>
                    <a:pt x="195" y="123"/>
                  </a:cubicBezTo>
                  <a:cubicBezTo>
                    <a:pt x="193" y="122"/>
                    <a:pt x="188" y="119"/>
                    <a:pt x="187" y="117"/>
                  </a:cubicBezTo>
                  <a:cubicBezTo>
                    <a:pt x="187" y="115"/>
                    <a:pt x="188" y="112"/>
                    <a:pt x="188" y="111"/>
                  </a:cubicBezTo>
                  <a:cubicBezTo>
                    <a:pt x="188" y="108"/>
                    <a:pt x="189" y="103"/>
                    <a:pt x="188" y="101"/>
                  </a:cubicBezTo>
                  <a:cubicBezTo>
                    <a:pt x="188" y="99"/>
                    <a:pt x="184" y="97"/>
                    <a:pt x="183" y="96"/>
                  </a:cubicBezTo>
                  <a:cubicBezTo>
                    <a:pt x="182" y="95"/>
                    <a:pt x="179" y="93"/>
                    <a:pt x="178" y="91"/>
                  </a:cubicBezTo>
                  <a:cubicBezTo>
                    <a:pt x="178" y="90"/>
                    <a:pt x="179" y="87"/>
                    <a:pt x="179" y="85"/>
                  </a:cubicBezTo>
                  <a:cubicBezTo>
                    <a:pt x="179" y="83"/>
                    <a:pt x="178" y="78"/>
                    <a:pt x="177" y="76"/>
                  </a:cubicBezTo>
                  <a:cubicBezTo>
                    <a:pt x="177" y="73"/>
                    <a:pt x="175" y="69"/>
                    <a:pt x="173" y="67"/>
                  </a:cubicBezTo>
                  <a:cubicBezTo>
                    <a:pt x="172" y="65"/>
                    <a:pt x="169" y="61"/>
                    <a:pt x="166" y="59"/>
                  </a:cubicBezTo>
                  <a:cubicBezTo>
                    <a:pt x="164" y="58"/>
                    <a:pt x="159" y="58"/>
                    <a:pt x="157" y="57"/>
                  </a:cubicBezTo>
                  <a:cubicBezTo>
                    <a:pt x="153" y="56"/>
                    <a:pt x="145" y="54"/>
                    <a:pt x="143" y="51"/>
                  </a:cubicBezTo>
                  <a:cubicBezTo>
                    <a:pt x="141" y="49"/>
                    <a:pt x="140" y="45"/>
                    <a:pt x="139" y="43"/>
                  </a:cubicBezTo>
                  <a:cubicBezTo>
                    <a:pt x="138" y="40"/>
                    <a:pt x="134" y="36"/>
                    <a:pt x="133" y="34"/>
                  </a:cubicBezTo>
                  <a:cubicBezTo>
                    <a:pt x="132" y="32"/>
                    <a:pt x="132" y="28"/>
                    <a:pt x="132" y="27"/>
                  </a:cubicBezTo>
                  <a:cubicBezTo>
                    <a:pt x="131" y="25"/>
                    <a:pt x="127" y="22"/>
                    <a:pt x="126" y="20"/>
                  </a:cubicBezTo>
                  <a:cubicBezTo>
                    <a:pt x="126" y="20"/>
                    <a:pt x="126" y="19"/>
                    <a:pt x="126"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17">
              <a:extLst>
                <a:ext uri="{FF2B5EF4-FFF2-40B4-BE49-F238E27FC236}">
                  <a16:creationId xmlns:a16="http://schemas.microsoft.com/office/drawing/2014/main" id="{F16AD904-941F-4F05-A5CF-B440FC090D8C}"/>
                </a:ext>
              </a:extLst>
            </p:cNvPr>
            <p:cNvSpPr>
              <a:spLocks/>
            </p:cNvSpPr>
            <p:nvPr/>
          </p:nvSpPr>
          <p:spPr bwMode="auto">
            <a:xfrm>
              <a:off x="3678238" y="3316288"/>
              <a:ext cx="1376362" cy="722313"/>
            </a:xfrm>
            <a:custGeom>
              <a:avLst/>
              <a:gdLst/>
              <a:ahLst/>
              <a:cxnLst>
                <a:cxn ang="0">
                  <a:pos x="917" y="208"/>
                </a:cxn>
                <a:cxn ang="0">
                  <a:pos x="862" y="212"/>
                </a:cxn>
                <a:cxn ang="0">
                  <a:pos x="849" y="277"/>
                </a:cxn>
                <a:cxn ang="0">
                  <a:pos x="881" y="355"/>
                </a:cxn>
                <a:cxn ang="0">
                  <a:pos x="756" y="418"/>
                </a:cxn>
                <a:cxn ang="0">
                  <a:pos x="709" y="493"/>
                </a:cxn>
                <a:cxn ang="0">
                  <a:pos x="678" y="431"/>
                </a:cxn>
                <a:cxn ang="0">
                  <a:pos x="631" y="444"/>
                </a:cxn>
                <a:cxn ang="0">
                  <a:pos x="587" y="448"/>
                </a:cxn>
                <a:cxn ang="0">
                  <a:pos x="530" y="454"/>
                </a:cxn>
                <a:cxn ang="0">
                  <a:pos x="526" y="413"/>
                </a:cxn>
                <a:cxn ang="0">
                  <a:pos x="481" y="397"/>
                </a:cxn>
                <a:cxn ang="0">
                  <a:pos x="452" y="346"/>
                </a:cxn>
                <a:cxn ang="0">
                  <a:pos x="455" y="290"/>
                </a:cxn>
                <a:cxn ang="0">
                  <a:pos x="415" y="285"/>
                </a:cxn>
                <a:cxn ang="0">
                  <a:pos x="379" y="347"/>
                </a:cxn>
                <a:cxn ang="0">
                  <a:pos x="332" y="335"/>
                </a:cxn>
                <a:cxn ang="0">
                  <a:pos x="307" y="322"/>
                </a:cxn>
                <a:cxn ang="0">
                  <a:pos x="334" y="301"/>
                </a:cxn>
                <a:cxn ang="0">
                  <a:pos x="317" y="268"/>
                </a:cxn>
                <a:cxn ang="0">
                  <a:pos x="262" y="294"/>
                </a:cxn>
                <a:cxn ang="0">
                  <a:pos x="222" y="323"/>
                </a:cxn>
                <a:cxn ang="0">
                  <a:pos x="178" y="325"/>
                </a:cxn>
                <a:cxn ang="0">
                  <a:pos x="179" y="281"/>
                </a:cxn>
                <a:cxn ang="0">
                  <a:pos x="116" y="295"/>
                </a:cxn>
                <a:cxn ang="0">
                  <a:pos x="102" y="324"/>
                </a:cxn>
                <a:cxn ang="0">
                  <a:pos x="121" y="365"/>
                </a:cxn>
                <a:cxn ang="0">
                  <a:pos x="82" y="378"/>
                </a:cxn>
                <a:cxn ang="0">
                  <a:pos x="41" y="362"/>
                </a:cxn>
                <a:cxn ang="0">
                  <a:pos x="42" y="311"/>
                </a:cxn>
                <a:cxn ang="0">
                  <a:pos x="46" y="282"/>
                </a:cxn>
                <a:cxn ang="0">
                  <a:pos x="26" y="256"/>
                </a:cxn>
                <a:cxn ang="0">
                  <a:pos x="32" y="219"/>
                </a:cxn>
                <a:cxn ang="0">
                  <a:pos x="8" y="175"/>
                </a:cxn>
                <a:cxn ang="0">
                  <a:pos x="11" y="151"/>
                </a:cxn>
                <a:cxn ang="0">
                  <a:pos x="93" y="135"/>
                </a:cxn>
                <a:cxn ang="0">
                  <a:pos x="139" y="107"/>
                </a:cxn>
                <a:cxn ang="0">
                  <a:pos x="229" y="92"/>
                </a:cxn>
                <a:cxn ang="0">
                  <a:pos x="309" y="94"/>
                </a:cxn>
                <a:cxn ang="0">
                  <a:pos x="339" y="82"/>
                </a:cxn>
                <a:cxn ang="0">
                  <a:pos x="336" y="73"/>
                </a:cxn>
                <a:cxn ang="0">
                  <a:pos x="333" y="58"/>
                </a:cxn>
                <a:cxn ang="0">
                  <a:pos x="323" y="54"/>
                </a:cxn>
                <a:cxn ang="0">
                  <a:pos x="299" y="56"/>
                </a:cxn>
                <a:cxn ang="0">
                  <a:pos x="290" y="55"/>
                </a:cxn>
                <a:cxn ang="0">
                  <a:pos x="279" y="64"/>
                </a:cxn>
                <a:cxn ang="0">
                  <a:pos x="288" y="46"/>
                </a:cxn>
                <a:cxn ang="0">
                  <a:pos x="307" y="28"/>
                </a:cxn>
                <a:cxn ang="0">
                  <a:pos x="351" y="17"/>
                </a:cxn>
                <a:cxn ang="0">
                  <a:pos x="389" y="4"/>
                </a:cxn>
                <a:cxn ang="0">
                  <a:pos x="420" y="11"/>
                </a:cxn>
                <a:cxn ang="0">
                  <a:pos x="461" y="34"/>
                </a:cxn>
                <a:cxn ang="0">
                  <a:pos x="497" y="71"/>
                </a:cxn>
                <a:cxn ang="0">
                  <a:pos x="593" y="52"/>
                </a:cxn>
                <a:cxn ang="0">
                  <a:pos x="619" y="10"/>
                </a:cxn>
                <a:cxn ang="0">
                  <a:pos x="664" y="0"/>
                </a:cxn>
                <a:cxn ang="0">
                  <a:pos x="739" y="11"/>
                </a:cxn>
                <a:cxn ang="0">
                  <a:pos x="796" y="61"/>
                </a:cxn>
                <a:cxn ang="0">
                  <a:pos x="852" y="60"/>
                </a:cxn>
                <a:cxn ang="0">
                  <a:pos x="893" y="100"/>
                </a:cxn>
                <a:cxn ang="0">
                  <a:pos x="908" y="144"/>
                </a:cxn>
                <a:cxn ang="0">
                  <a:pos x="935" y="189"/>
                </a:cxn>
              </a:cxnLst>
              <a:rect l="0" t="0" r="r" b="b"/>
              <a:pathLst>
                <a:path w="943" h="495">
                  <a:moveTo>
                    <a:pt x="943" y="203"/>
                  </a:moveTo>
                  <a:cubicBezTo>
                    <a:pt x="943" y="206"/>
                    <a:pt x="941" y="211"/>
                    <a:pt x="939" y="213"/>
                  </a:cubicBezTo>
                  <a:cubicBezTo>
                    <a:pt x="939" y="214"/>
                    <a:pt x="936" y="215"/>
                    <a:pt x="935" y="215"/>
                  </a:cubicBezTo>
                  <a:cubicBezTo>
                    <a:pt x="933" y="215"/>
                    <a:pt x="930" y="215"/>
                    <a:pt x="928" y="215"/>
                  </a:cubicBezTo>
                  <a:cubicBezTo>
                    <a:pt x="927" y="214"/>
                    <a:pt x="927" y="211"/>
                    <a:pt x="926" y="210"/>
                  </a:cubicBezTo>
                  <a:cubicBezTo>
                    <a:pt x="924" y="209"/>
                    <a:pt x="919" y="208"/>
                    <a:pt x="917" y="208"/>
                  </a:cubicBezTo>
                  <a:cubicBezTo>
                    <a:pt x="914" y="208"/>
                    <a:pt x="909" y="210"/>
                    <a:pt x="907" y="211"/>
                  </a:cubicBezTo>
                  <a:cubicBezTo>
                    <a:pt x="904" y="212"/>
                    <a:pt x="899" y="217"/>
                    <a:pt x="896" y="219"/>
                  </a:cubicBezTo>
                  <a:cubicBezTo>
                    <a:pt x="894" y="220"/>
                    <a:pt x="890" y="222"/>
                    <a:pt x="888" y="222"/>
                  </a:cubicBezTo>
                  <a:cubicBezTo>
                    <a:pt x="886" y="222"/>
                    <a:pt x="882" y="223"/>
                    <a:pt x="881" y="223"/>
                  </a:cubicBezTo>
                  <a:cubicBezTo>
                    <a:pt x="878" y="222"/>
                    <a:pt x="873" y="218"/>
                    <a:pt x="871" y="217"/>
                  </a:cubicBezTo>
                  <a:cubicBezTo>
                    <a:pt x="869" y="216"/>
                    <a:pt x="865" y="213"/>
                    <a:pt x="862" y="212"/>
                  </a:cubicBezTo>
                  <a:cubicBezTo>
                    <a:pt x="860" y="211"/>
                    <a:pt x="855" y="211"/>
                    <a:pt x="853" y="211"/>
                  </a:cubicBezTo>
                  <a:cubicBezTo>
                    <a:pt x="851" y="211"/>
                    <a:pt x="846" y="211"/>
                    <a:pt x="844" y="212"/>
                  </a:cubicBezTo>
                  <a:cubicBezTo>
                    <a:pt x="842" y="213"/>
                    <a:pt x="840" y="218"/>
                    <a:pt x="839" y="220"/>
                  </a:cubicBezTo>
                  <a:cubicBezTo>
                    <a:pt x="839" y="223"/>
                    <a:pt x="838" y="229"/>
                    <a:pt x="838" y="232"/>
                  </a:cubicBezTo>
                  <a:cubicBezTo>
                    <a:pt x="838" y="238"/>
                    <a:pt x="844" y="248"/>
                    <a:pt x="845" y="254"/>
                  </a:cubicBezTo>
                  <a:cubicBezTo>
                    <a:pt x="847" y="259"/>
                    <a:pt x="849" y="271"/>
                    <a:pt x="849" y="277"/>
                  </a:cubicBezTo>
                  <a:cubicBezTo>
                    <a:pt x="849" y="282"/>
                    <a:pt x="846" y="290"/>
                    <a:pt x="847" y="295"/>
                  </a:cubicBezTo>
                  <a:cubicBezTo>
                    <a:pt x="847" y="299"/>
                    <a:pt x="851" y="307"/>
                    <a:pt x="853" y="310"/>
                  </a:cubicBezTo>
                  <a:cubicBezTo>
                    <a:pt x="855" y="313"/>
                    <a:pt x="860" y="319"/>
                    <a:pt x="860" y="319"/>
                  </a:cubicBezTo>
                  <a:cubicBezTo>
                    <a:pt x="860" y="320"/>
                    <a:pt x="869" y="327"/>
                    <a:pt x="871" y="330"/>
                  </a:cubicBezTo>
                  <a:cubicBezTo>
                    <a:pt x="874" y="333"/>
                    <a:pt x="877" y="341"/>
                    <a:pt x="878" y="345"/>
                  </a:cubicBezTo>
                  <a:cubicBezTo>
                    <a:pt x="879" y="347"/>
                    <a:pt x="881" y="353"/>
                    <a:pt x="881" y="355"/>
                  </a:cubicBezTo>
                  <a:cubicBezTo>
                    <a:pt x="881" y="359"/>
                    <a:pt x="879" y="366"/>
                    <a:pt x="877" y="368"/>
                  </a:cubicBezTo>
                  <a:cubicBezTo>
                    <a:pt x="874" y="374"/>
                    <a:pt x="865" y="381"/>
                    <a:pt x="859" y="384"/>
                  </a:cubicBezTo>
                  <a:cubicBezTo>
                    <a:pt x="853" y="388"/>
                    <a:pt x="839" y="392"/>
                    <a:pt x="832" y="394"/>
                  </a:cubicBezTo>
                  <a:cubicBezTo>
                    <a:pt x="828" y="395"/>
                    <a:pt x="819" y="398"/>
                    <a:pt x="815" y="399"/>
                  </a:cubicBezTo>
                  <a:cubicBezTo>
                    <a:pt x="807" y="401"/>
                    <a:pt x="791" y="403"/>
                    <a:pt x="783" y="406"/>
                  </a:cubicBezTo>
                  <a:cubicBezTo>
                    <a:pt x="776" y="408"/>
                    <a:pt x="763" y="415"/>
                    <a:pt x="756" y="418"/>
                  </a:cubicBezTo>
                  <a:cubicBezTo>
                    <a:pt x="751" y="421"/>
                    <a:pt x="740" y="427"/>
                    <a:pt x="736" y="432"/>
                  </a:cubicBezTo>
                  <a:cubicBezTo>
                    <a:pt x="733" y="435"/>
                    <a:pt x="731" y="443"/>
                    <a:pt x="730" y="446"/>
                  </a:cubicBezTo>
                  <a:cubicBezTo>
                    <a:pt x="729" y="451"/>
                    <a:pt x="729" y="460"/>
                    <a:pt x="728" y="464"/>
                  </a:cubicBezTo>
                  <a:cubicBezTo>
                    <a:pt x="727" y="470"/>
                    <a:pt x="725" y="482"/>
                    <a:pt x="723" y="487"/>
                  </a:cubicBezTo>
                  <a:cubicBezTo>
                    <a:pt x="722" y="489"/>
                    <a:pt x="721" y="492"/>
                    <a:pt x="720" y="495"/>
                  </a:cubicBezTo>
                  <a:cubicBezTo>
                    <a:pt x="717" y="494"/>
                    <a:pt x="712" y="494"/>
                    <a:pt x="709" y="493"/>
                  </a:cubicBezTo>
                  <a:cubicBezTo>
                    <a:pt x="706" y="492"/>
                    <a:pt x="700" y="486"/>
                    <a:pt x="698" y="483"/>
                  </a:cubicBezTo>
                  <a:cubicBezTo>
                    <a:pt x="697" y="480"/>
                    <a:pt x="696" y="475"/>
                    <a:pt x="695" y="472"/>
                  </a:cubicBezTo>
                  <a:cubicBezTo>
                    <a:pt x="695" y="469"/>
                    <a:pt x="695" y="463"/>
                    <a:pt x="695" y="461"/>
                  </a:cubicBezTo>
                  <a:cubicBezTo>
                    <a:pt x="695" y="459"/>
                    <a:pt x="695" y="455"/>
                    <a:pt x="694" y="453"/>
                  </a:cubicBezTo>
                  <a:cubicBezTo>
                    <a:pt x="692" y="450"/>
                    <a:pt x="687" y="446"/>
                    <a:pt x="685" y="443"/>
                  </a:cubicBezTo>
                  <a:cubicBezTo>
                    <a:pt x="683" y="440"/>
                    <a:pt x="680" y="434"/>
                    <a:pt x="678" y="431"/>
                  </a:cubicBezTo>
                  <a:cubicBezTo>
                    <a:pt x="676" y="430"/>
                    <a:pt x="673" y="426"/>
                    <a:pt x="670" y="425"/>
                  </a:cubicBezTo>
                  <a:cubicBezTo>
                    <a:pt x="668" y="424"/>
                    <a:pt x="661" y="423"/>
                    <a:pt x="658" y="424"/>
                  </a:cubicBezTo>
                  <a:cubicBezTo>
                    <a:pt x="656" y="425"/>
                    <a:pt x="653" y="428"/>
                    <a:pt x="652" y="429"/>
                  </a:cubicBezTo>
                  <a:cubicBezTo>
                    <a:pt x="650" y="431"/>
                    <a:pt x="649" y="434"/>
                    <a:pt x="648" y="435"/>
                  </a:cubicBezTo>
                  <a:cubicBezTo>
                    <a:pt x="646" y="437"/>
                    <a:pt x="641" y="435"/>
                    <a:pt x="638" y="436"/>
                  </a:cubicBezTo>
                  <a:cubicBezTo>
                    <a:pt x="636" y="437"/>
                    <a:pt x="633" y="442"/>
                    <a:pt x="631" y="444"/>
                  </a:cubicBezTo>
                  <a:cubicBezTo>
                    <a:pt x="630" y="446"/>
                    <a:pt x="628" y="450"/>
                    <a:pt x="627" y="451"/>
                  </a:cubicBezTo>
                  <a:cubicBezTo>
                    <a:pt x="624" y="453"/>
                    <a:pt x="617" y="454"/>
                    <a:pt x="614" y="454"/>
                  </a:cubicBezTo>
                  <a:cubicBezTo>
                    <a:pt x="612" y="453"/>
                    <a:pt x="607" y="451"/>
                    <a:pt x="606" y="450"/>
                  </a:cubicBezTo>
                  <a:cubicBezTo>
                    <a:pt x="604" y="449"/>
                    <a:pt x="601" y="445"/>
                    <a:pt x="599" y="444"/>
                  </a:cubicBezTo>
                  <a:cubicBezTo>
                    <a:pt x="597" y="442"/>
                    <a:pt x="592" y="441"/>
                    <a:pt x="590" y="442"/>
                  </a:cubicBezTo>
                  <a:cubicBezTo>
                    <a:pt x="589" y="443"/>
                    <a:pt x="588" y="447"/>
                    <a:pt x="587" y="448"/>
                  </a:cubicBezTo>
                  <a:cubicBezTo>
                    <a:pt x="586" y="449"/>
                    <a:pt x="582" y="451"/>
                    <a:pt x="580" y="452"/>
                  </a:cubicBezTo>
                  <a:cubicBezTo>
                    <a:pt x="577" y="453"/>
                    <a:pt x="571" y="455"/>
                    <a:pt x="567" y="455"/>
                  </a:cubicBezTo>
                  <a:cubicBezTo>
                    <a:pt x="564" y="455"/>
                    <a:pt x="558" y="455"/>
                    <a:pt x="554" y="454"/>
                  </a:cubicBezTo>
                  <a:cubicBezTo>
                    <a:pt x="553" y="454"/>
                    <a:pt x="550" y="452"/>
                    <a:pt x="548" y="452"/>
                  </a:cubicBezTo>
                  <a:cubicBezTo>
                    <a:pt x="546" y="452"/>
                    <a:pt x="542" y="454"/>
                    <a:pt x="539" y="454"/>
                  </a:cubicBezTo>
                  <a:cubicBezTo>
                    <a:pt x="537" y="454"/>
                    <a:pt x="532" y="456"/>
                    <a:pt x="530" y="454"/>
                  </a:cubicBezTo>
                  <a:cubicBezTo>
                    <a:pt x="528" y="453"/>
                    <a:pt x="527" y="448"/>
                    <a:pt x="527" y="446"/>
                  </a:cubicBezTo>
                  <a:cubicBezTo>
                    <a:pt x="526" y="444"/>
                    <a:pt x="527" y="440"/>
                    <a:pt x="528" y="438"/>
                  </a:cubicBezTo>
                  <a:cubicBezTo>
                    <a:pt x="529" y="437"/>
                    <a:pt x="532" y="436"/>
                    <a:pt x="533" y="434"/>
                  </a:cubicBezTo>
                  <a:cubicBezTo>
                    <a:pt x="534" y="433"/>
                    <a:pt x="535" y="429"/>
                    <a:pt x="535" y="427"/>
                  </a:cubicBezTo>
                  <a:cubicBezTo>
                    <a:pt x="535" y="425"/>
                    <a:pt x="535" y="420"/>
                    <a:pt x="534" y="418"/>
                  </a:cubicBezTo>
                  <a:cubicBezTo>
                    <a:pt x="532" y="417"/>
                    <a:pt x="528" y="414"/>
                    <a:pt x="526" y="413"/>
                  </a:cubicBezTo>
                  <a:cubicBezTo>
                    <a:pt x="524" y="413"/>
                    <a:pt x="518" y="413"/>
                    <a:pt x="515" y="413"/>
                  </a:cubicBezTo>
                  <a:cubicBezTo>
                    <a:pt x="513" y="412"/>
                    <a:pt x="509" y="411"/>
                    <a:pt x="506" y="412"/>
                  </a:cubicBezTo>
                  <a:cubicBezTo>
                    <a:pt x="504" y="412"/>
                    <a:pt x="500" y="413"/>
                    <a:pt x="498" y="413"/>
                  </a:cubicBezTo>
                  <a:cubicBezTo>
                    <a:pt x="496" y="413"/>
                    <a:pt x="491" y="412"/>
                    <a:pt x="490" y="411"/>
                  </a:cubicBezTo>
                  <a:cubicBezTo>
                    <a:pt x="487" y="410"/>
                    <a:pt x="483" y="408"/>
                    <a:pt x="482" y="406"/>
                  </a:cubicBezTo>
                  <a:cubicBezTo>
                    <a:pt x="481" y="404"/>
                    <a:pt x="481" y="400"/>
                    <a:pt x="481" y="397"/>
                  </a:cubicBezTo>
                  <a:cubicBezTo>
                    <a:pt x="481" y="395"/>
                    <a:pt x="480" y="390"/>
                    <a:pt x="479" y="388"/>
                  </a:cubicBezTo>
                  <a:cubicBezTo>
                    <a:pt x="477" y="385"/>
                    <a:pt x="473" y="379"/>
                    <a:pt x="471" y="377"/>
                  </a:cubicBezTo>
                  <a:cubicBezTo>
                    <a:pt x="470" y="375"/>
                    <a:pt x="467" y="371"/>
                    <a:pt x="466" y="369"/>
                  </a:cubicBezTo>
                  <a:cubicBezTo>
                    <a:pt x="463" y="367"/>
                    <a:pt x="458" y="365"/>
                    <a:pt x="456" y="363"/>
                  </a:cubicBezTo>
                  <a:cubicBezTo>
                    <a:pt x="455" y="361"/>
                    <a:pt x="453" y="357"/>
                    <a:pt x="452" y="354"/>
                  </a:cubicBezTo>
                  <a:cubicBezTo>
                    <a:pt x="452" y="352"/>
                    <a:pt x="451" y="348"/>
                    <a:pt x="452" y="346"/>
                  </a:cubicBezTo>
                  <a:cubicBezTo>
                    <a:pt x="452" y="345"/>
                    <a:pt x="455" y="342"/>
                    <a:pt x="455" y="341"/>
                  </a:cubicBezTo>
                  <a:cubicBezTo>
                    <a:pt x="457" y="339"/>
                    <a:pt x="461" y="334"/>
                    <a:pt x="462" y="332"/>
                  </a:cubicBezTo>
                  <a:cubicBezTo>
                    <a:pt x="463" y="329"/>
                    <a:pt x="464" y="322"/>
                    <a:pt x="464" y="319"/>
                  </a:cubicBezTo>
                  <a:cubicBezTo>
                    <a:pt x="464" y="316"/>
                    <a:pt x="461" y="312"/>
                    <a:pt x="461" y="310"/>
                  </a:cubicBezTo>
                  <a:cubicBezTo>
                    <a:pt x="460" y="307"/>
                    <a:pt x="460" y="300"/>
                    <a:pt x="459" y="297"/>
                  </a:cubicBezTo>
                  <a:cubicBezTo>
                    <a:pt x="459" y="295"/>
                    <a:pt x="457" y="291"/>
                    <a:pt x="455" y="290"/>
                  </a:cubicBezTo>
                  <a:cubicBezTo>
                    <a:pt x="453" y="289"/>
                    <a:pt x="448" y="289"/>
                    <a:pt x="446" y="288"/>
                  </a:cubicBezTo>
                  <a:cubicBezTo>
                    <a:pt x="444" y="288"/>
                    <a:pt x="440" y="287"/>
                    <a:pt x="439" y="285"/>
                  </a:cubicBezTo>
                  <a:cubicBezTo>
                    <a:pt x="437" y="284"/>
                    <a:pt x="436" y="280"/>
                    <a:pt x="435" y="279"/>
                  </a:cubicBezTo>
                  <a:cubicBezTo>
                    <a:pt x="433" y="277"/>
                    <a:pt x="428" y="276"/>
                    <a:pt x="426" y="277"/>
                  </a:cubicBezTo>
                  <a:cubicBezTo>
                    <a:pt x="424" y="277"/>
                    <a:pt x="422" y="281"/>
                    <a:pt x="420" y="282"/>
                  </a:cubicBezTo>
                  <a:cubicBezTo>
                    <a:pt x="419" y="283"/>
                    <a:pt x="416" y="283"/>
                    <a:pt x="415" y="285"/>
                  </a:cubicBezTo>
                  <a:cubicBezTo>
                    <a:pt x="413" y="287"/>
                    <a:pt x="413" y="293"/>
                    <a:pt x="413" y="295"/>
                  </a:cubicBezTo>
                  <a:cubicBezTo>
                    <a:pt x="413" y="298"/>
                    <a:pt x="415" y="305"/>
                    <a:pt x="415" y="308"/>
                  </a:cubicBezTo>
                  <a:cubicBezTo>
                    <a:pt x="414" y="310"/>
                    <a:pt x="412" y="315"/>
                    <a:pt x="411" y="317"/>
                  </a:cubicBezTo>
                  <a:cubicBezTo>
                    <a:pt x="409" y="320"/>
                    <a:pt x="404" y="324"/>
                    <a:pt x="402" y="326"/>
                  </a:cubicBezTo>
                  <a:cubicBezTo>
                    <a:pt x="399" y="329"/>
                    <a:pt x="393" y="335"/>
                    <a:pt x="390" y="338"/>
                  </a:cubicBezTo>
                  <a:cubicBezTo>
                    <a:pt x="388" y="341"/>
                    <a:pt x="382" y="346"/>
                    <a:pt x="379" y="347"/>
                  </a:cubicBezTo>
                  <a:cubicBezTo>
                    <a:pt x="378" y="348"/>
                    <a:pt x="375" y="348"/>
                    <a:pt x="373" y="348"/>
                  </a:cubicBezTo>
                  <a:cubicBezTo>
                    <a:pt x="371" y="348"/>
                    <a:pt x="368" y="346"/>
                    <a:pt x="367" y="345"/>
                  </a:cubicBezTo>
                  <a:cubicBezTo>
                    <a:pt x="365" y="343"/>
                    <a:pt x="364" y="339"/>
                    <a:pt x="362" y="338"/>
                  </a:cubicBezTo>
                  <a:cubicBezTo>
                    <a:pt x="360" y="336"/>
                    <a:pt x="354" y="334"/>
                    <a:pt x="351" y="334"/>
                  </a:cubicBezTo>
                  <a:cubicBezTo>
                    <a:pt x="349" y="333"/>
                    <a:pt x="345" y="333"/>
                    <a:pt x="343" y="333"/>
                  </a:cubicBezTo>
                  <a:cubicBezTo>
                    <a:pt x="340" y="333"/>
                    <a:pt x="335" y="335"/>
                    <a:pt x="332" y="335"/>
                  </a:cubicBezTo>
                  <a:cubicBezTo>
                    <a:pt x="329" y="335"/>
                    <a:pt x="324" y="334"/>
                    <a:pt x="321" y="334"/>
                  </a:cubicBezTo>
                  <a:cubicBezTo>
                    <a:pt x="318" y="334"/>
                    <a:pt x="312" y="337"/>
                    <a:pt x="309" y="336"/>
                  </a:cubicBezTo>
                  <a:cubicBezTo>
                    <a:pt x="307" y="336"/>
                    <a:pt x="303" y="335"/>
                    <a:pt x="301" y="334"/>
                  </a:cubicBezTo>
                  <a:cubicBezTo>
                    <a:pt x="299" y="333"/>
                    <a:pt x="296" y="330"/>
                    <a:pt x="295" y="328"/>
                  </a:cubicBezTo>
                  <a:cubicBezTo>
                    <a:pt x="295" y="327"/>
                    <a:pt x="295" y="323"/>
                    <a:pt x="296" y="322"/>
                  </a:cubicBezTo>
                  <a:cubicBezTo>
                    <a:pt x="298" y="320"/>
                    <a:pt x="305" y="321"/>
                    <a:pt x="307" y="322"/>
                  </a:cubicBezTo>
                  <a:cubicBezTo>
                    <a:pt x="310" y="322"/>
                    <a:pt x="315" y="323"/>
                    <a:pt x="317" y="324"/>
                  </a:cubicBezTo>
                  <a:cubicBezTo>
                    <a:pt x="319" y="324"/>
                    <a:pt x="323" y="327"/>
                    <a:pt x="325" y="326"/>
                  </a:cubicBezTo>
                  <a:cubicBezTo>
                    <a:pt x="327" y="326"/>
                    <a:pt x="328" y="323"/>
                    <a:pt x="328" y="321"/>
                  </a:cubicBezTo>
                  <a:cubicBezTo>
                    <a:pt x="329" y="319"/>
                    <a:pt x="326" y="315"/>
                    <a:pt x="326" y="313"/>
                  </a:cubicBezTo>
                  <a:cubicBezTo>
                    <a:pt x="326" y="311"/>
                    <a:pt x="328" y="306"/>
                    <a:pt x="329" y="304"/>
                  </a:cubicBezTo>
                  <a:cubicBezTo>
                    <a:pt x="330" y="303"/>
                    <a:pt x="333" y="302"/>
                    <a:pt x="334" y="301"/>
                  </a:cubicBezTo>
                  <a:cubicBezTo>
                    <a:pt x="335" y="299"/>
                    <a:pt x="335" y="295"/>
                    <a:pt x="335" y="293"/>
                  </a:cubicBezTo>
                  <a:cubicBezTo>
                    <a:pt x="334" y="291"/>
                    <a:pt x="332" y="288"/>
                    <a:pt x="332" y="286"/>
                  </a:cubicBezTo>
                  <a:cubicBezTo>
                    <a:pt x="332" y="285"/>
                    <a:pt x="334" y="281"/>
                    <a:pt x="334" y="279"/>
                  </a:cubicBezTo>
                  <a:cubicBezTo>
                    <a:pt x="333" y="278"/>
                    <a:pt x="329" y="276"/>
                    <a:pt x="327" y="275"/>
                  </a:cubicBezTo>
                  <a:cubicBezTo>
                    <a:pt x="326" y="274"/>
                    <a:pt x="324" y="270"/>
                    <a:pt x="322" y="269"/>
                  </a:cubicBezTo>
                  <a:cubicBezTo>
                    <a:pt x="321" y="268"/>
                    <a:pt x="318" y="268"/>
                    <a:pt x="317" y="268"/>
                  </a:cubicBezTo>
                  <a:cubicBezTo>
                    <a:pt x="315" y="267"/>
                    <a:pt x="311" y="265"/>
                    <a:pt x="308" y="264"/>
                  </a:cubicBezTo>
                  <a:cubicBezTo>
                    <a:pt x="305" y="264"/>
                    <a:pt x="299" y="264"/>
                    <a:pt x="296" y="265"/>
                  </a:cubicBezTo>
                  <a:cubicBezTo>
                    <a:pt x="294" y="265"/>
                    <a:pt x="290" y="268"/>
                    <a:pt x="288" y="269"/>
                  </a:cubicBezTo>
                  <a:cubicBezTo>
                    <a:pt x="286" y="270"/>
                    <a:pt x="280" y="271"/>
                    <a:pt x="278" y="272"/>
                  </a:cubicBezTo>
                  <a:cubicBezTo>
                    <a:pt x="275" y="274"/>
                    <a:pt x="271" y="279"/>
                    <a:pt x="269" y="282"/>
                  </a:cubicBezTo>
                  <a:cubicBezTo>
                    <a:pt x="267" y="285"/>
                    <a:pt x="265" y="292"/>
                    <a:pt x="262" y="294"/>
                  </a:cubicBezTo>
                  <a:cubicBezTo>
                    <a:pt x="260" y="297"/>
                    <a:pt x="254" y="299"/>
                    <a:pt x="252" y="300"/>
                  </a:cubicBezTo>
                  <a:cubicBezTo>
                    <a:pt x="249" y="301"/>
                    <a:pt x="244" y="302"/>
                    <a:pt x="243" y="304"/>
                  </a:cubicBezTo>
                  <a:cubicBezTo>
                    <a:pt x="242" y="306"/>
                    <a:pt x="243" y="311"/>
                    <a:pt x="243" y="313"/>
                  </a:cubicBezTo>
                  <a:cubicBezTo>
                    <a:pt x="243" y="315"/>
                    <a:pt x="244" y="320"/>
                    <a:pt x="243" y="323"/>
                  </a:cubicBezTo>
                  <a:cubicBezTo>
                    <a:pt x="242" y="325"/>
                    <a:pt x="237" y="327"/>
                    <a:pt x="235" y="328"/>
                  </a:cubicBezTo>
                  <a:cubicBezTo>
                    <a:pt x="232" y="328"/>
                    <a:pt x="225" y="325"/>
                    <a:pt x="222" y="323"/>
                  </a:cubicBezTo>
                  <a:cubicBezTo>
                    <a:pt x="220" y="323"/>
                    <a:pt x="216" y="321"/>
                    <a:pt x="214" y="320"/>
                  </a:cubicBezTo>
                  <a:cubicBezTo>
                    <a:pt x="212" y="319"/>
                    <a:pt x="209" y="316"/>
                    <a:pt x="206" y="315"/>
                  </a:cubicBezTo>
                  <a:cubicBezTo>
                    <a:pt x="204" y="314"/>
                    <a:pt x="200" y="314"/>
                    <a:pt x="198" y="314"/>
                  </a:cubicBezTo>
                  <a:cubicBezTo>
                    <a:pt x="196" y="314"/>
                    <a:pt x="191" y="316"/>
                    <a:pt x="189" y="318"/>
                  </a:cubicBezTo>
                  <a:cubicBezTo>
                    <a:pt x="187" y="319"/>
                    <a:pt x="186" y="324"/>
                    <a:pt x="184" y="325"/>
                  </a:cubicBezTo>
                  <a:cubicBezTo>
                    <a:pt x="183" y="326"/>
                    <a:pt x="179" y="326"/>
                    <a:pt x="178" y="325"/>
                  </a:cubicBezTo>
                  <a:cubicBezTo>
                    <a:pt x="177" y="324"/>
                    <a:pt x="176" y="321"/>
                    <a:pt x="175" y="319"/>
                  </a:cubicBezTo>
                  <a:cubicBezTo>
                    <a:pt x="175" y="317"/>
                    <a:pt x="173" y="314"/>
                    <a:pt x="173" y="312"/>
                  </a:cubicBezTo>
                  <a:cubicBezTo>
                    <a:pt x="173" y="309"/>
                    <a:pt x="176" y="305"/>
                    <a:pt x="177" y="303"/>
                  </a:cubicBezTo>
                  <a:cubicBezTo>
                    <a:pt x="178" y="301"/>
                    <a:pt x="179" y="296"/>
                    <a:pt x="180" y="294"/>
                  </a:cubicBezTo>
                  <a:cubicBezTo>
                    <a:pt x="181" y="293"/>
                    <a:pt x="184" y="290"/>
                    <a:pt x="184" y="288"/>
                  </a:cubicBezTo>
                  <a:cubicBezTo>
                    <a:pt x="184" y="286"/>
                    <a:pt x="181" y="282"/>
                    <a:pt x="179" y="281"/>
                  </a:cubicBezTo>
                  <a:cubicBezTo>
                    <a:pt x="178" y="279"/>
                    <a:pt x="174" y="278"/>
                    <a:pt x="172" y="277"/>
                  </a:cubicBezTo>
                  <a:cubicBezTo>
                    <a:pt x="170" y="276"/>
                    <a:pt x="165" y="276"/>
                    <a:pt x="162" y="276"/>
                  </a:cubicBezTo>
                  <a:cubicBezTo>
                    <a:pt x="159" y="276"/>
                    <a:pt x="153" y="277"/>
                    <a:pt x="150" y="278"/>
                  </a:cubicBezTo>
                  <a:cubicBezTo>
                    <a:pt x="147" y="279"/>
                    <a:pt x="142" y="281"/>
                    <a:pt x="139" y="282"/>
                  </a:cubicBezTo>
                  <a:cubicBezTo>
                    <a:pt x="136" y="283"/>
                    <a:pt x="130" y="286"/>
                    <a:pt x="127" y="288"/>
                  </a:cubicBezTo>
                  <a:cubicBezTo>
                    <a:pt x="124" y="289"/>
                    <a:pt x="119" y="294"/>
                    <a:pt x="116" y="295"/>
                  </a:cubicBezTo>
                  <a:cubicBezTo>
                    <a:pt x="113" y="296"/>
                    <a:pt x="106" y="295"/>
                    <a:pt x="103" y="297"/>
                  </a:cubicBezTo>
                  <a:cubicBezTo>
                    <a:pt x="102" y="298"/>
                    <a:pt x="100" y="301"/>
                    <a:pt x="100" y="302"/>
                  </a:cubicBezTo>
                  <a:cubicBezTo>
                    <a:pt x="100" y="304"/>
                    <a:pt x="101" y="307"/>
                    <a:pt x="102" y="308"/>
                  </a:cubicBezTo>
                  <a:cubicBezTo>
                    <a:pt x="103" y="310"/>
                    <a:pt x="107" y="311"/>
                    <a:pt x="107" y="313"/>
                  </a:cubicBezTo>
                  <a:cubicBezTo>
                    <a:pt x="108" y="315"/>
                    <a:pt x="107" y="319"/>
                    <a:pt x="106" y="321"/>
                  </a:cubicBezTo>
                  <a:cubicBezTo>
                    <a:pt x="106" y="322"/>
                    <a:pt x="102" y="323"/>
                    <a:pt x="102" y="324"/>
                  </a:cubicBezTo>
                  <a:cubicBezTo>
                    <a:pt x="101" y="326"/>
                    <a:pt x="101" y="331"/>
                    <a:pt x="102" y="333"/>
                  </a:cubicBezTo>
                  <a:cubicBezTo>
                    <a:pt x="102" y="335"/>
                    <a:pt x="103" y="340"/>
                    <a:pt x="104" y="341"/>
                  </a:cubicBezTo>
                  <a:cubicBezTo>
                    <a:pt x="105" y="342"/>
                    <a:pt x="108" y="344"/>
                    <a:pt x="109" y="345"/>
                  </a:cubicBezTo>
                  <a:cubicBezTo>
                    <a:pt x="110" y="346"/>
                    <a:pt x="112" y="351"/>
                    <a:pt x="113" y="352"/>
                  </a:cubicBezTo>
                  <a:cubicBezTo>
                    <a:pt x="115" y="354"/>
                    <a:pt x="118" y="355"/>
                    <a:pt x="119" y="356"/>
                  </a:cubicBezTo>
                  <a:cubicBezTo>
                    <a:pt x="120" y="358"/>
                    <a:pt x="121" y="363"/>
                    <a:pt x="121" y="365"/>
                  </a:cubicBezTo>
                  <a:cubicBezTo>
                    <a:pt x="121" y="367"/>
                    <a:pt x="120" y="370"/>
                    <a:pt x="119" y="372"/>
                  </a:cubicBezTo>
                  <a:cubicBezTo>
                    <a:pt x="118" y="373"/>
                    <a:pt x="115" y="375"/>
                    <a:pt x="114" y="376"/>
                  </a:cubicBezTo>
                  <a:cubicBezTo>
                    <a:pt x="112" y="377"/>
                    <a:pt x="107" y="377"/>
                    <a:pt x="105" y="378"/>
                  </a:cubicBezTo>
                  <a:cubicBezTo>
                    <a:pt x="103" y="379"/>
                    <a:pt x="100" y="383"/>
                    <a:pt x="98" y="383"/>
                  </a:cubicBezTo>
                  <a:cubicBezTo>
                    <a:pt x="96" y="384"/>
                    <a:pt x="91" y="383"/>
                    <a:pt x="88" y="382"/>
                  </a:cubicBezTo>
                  <a:cubicBezTo>
                    <a:pt x="86" y="381"/>
                    <a:pt x="84" y="379"/>
                    <a:pt x="82" y="378"/>
                  </a:cubicBezTo>
                  <a:cubicBezTo>
                    <a:pt x="80" y="377"/>
                    <a:pt x="76" y="374"/>
                    <a:pt x="76" y="372"/>
                  </a:cubicBezTo>
                  <a:cubicBezTo>
                    <a:pt x="75" y="371"/>
                    <a:pt x="77" y="367"/>
                    <a:pt x="77" y="366"/>
                  </a:cubicBezTo>
                  <a:cubicBezTo>
                    <a:pt x="76" y="364"/>
                    <a:pt x="73" y="361"/>
                    <a:pt x="71" y="360"/>
                  </a:cubicBezTo>
                  <a:cubicBezTo>
                    <a:pt x="69" y="360"/>
                    <a:pt x="65" y="361"/>
                    <a:pt x="63" y="361"/>
                  </a:cubicBezTo>
                  <a:cubicBezTo>
                    <a:pt x="60" y="361"/>
                    <a:pt x="55" y="361"/>
                    <a:pt x="52" y="362"/>
                  </a:cubicBezTo>
                  <a:cubicBezTo>
                    <a:pt x="50" y="362"/>
                    <a:pt x="45" y="362"/>
                    <a:pt x="41" y="362"/>
                  </a:cubicBezTo>
                  <a:cubicBezTo>
                    <a:pt x="41" y="360"/>
                    <a:pt x="42" y="356"/>
                    <a:pt x="42" y="354"/>
                  </a:cubicBezTo>
                  <a:cubicBezTo>
                    <a:pt x="41" y="351"/>
                    <a:pt x="38" y="347"/>
                    <a:pt x="38" y="344"/>
                  </a:cubicBezTo>
                  <a:cubicBezTo>
                    <a:pt x="37" y="341"/>
                    <a:pt x="36" y="336"/>
                    <a:pt x="36" y="333"/>
                  </a:cubicBezTo>
                  <a:cubicBezTo>
                    <a:pt x="37" y="331"/>
                    <a:pt x="39" y="327"/>
                    <a:pt x="39" y="325"/>
                  </a:cubicBezTo>
                  <a:cubicBezTo>
                    <a:pt x="39" y="323"/>
                    <a:pt x="39" y="320"/>
                    <a:pt x="39" y="318"/>
                  </a:cubicBezTo>
                  <a:cubicBezTo>
                    <a:pt x="39" y="316"/>
                    <a:pt x="41" y="313"/>
                    <a:pt x="42" y="311"/>
                  </a:cubicBezTo>
                  <a:cubicBezTo>
                    <a:pt x="42" y="310"/>
                    <a:pt x="43" y="308"/>
                    <a:pt x="43" y="307"/>
                  </a:cubicBezTo>
                  <a:cubicBezTo>
                    <a:pt x="44" y="308"/>
                    <a:pt x="46" y="309"/>
                    <a:pt x="47" y="309"/>
                  </a:cubicBezTo>
                  <a:cubicBezTo>
                    <a:pt x="50" y="308"/>
                    <a:pt x="54" y="305"/>
                    <a:pt x="55" y="302"/>
                  </a:cubicBezTo>
                  <a:cubicBezTo>
                    <a:pt x="55" y="301"/>
                    <a:pt x="55" y="298"/>
                    <a:pt x="55" y="297"/>
                  </a:cubicBezTo>
                  <a:cubicBezTo>
                    <a:pt x="54" y="294"/>
                    <a:pt x="51" y="288"/>
                    <a:pt x="50" y="286"/>
                  </a:cubicBezTo>
                  <a:cubicBezTo>
                    <a:pt x="49" y="285"/>
                    <a:pt x="47" y="283"/>
                    <a:pt x="46" y="282"/>
                  </a:cubicBezTo>
                  <a:cubicBezTo>
                    <a:pt x="45" y="281"/>
                    <a:pt x="42" y="279"/>
                    <a:pt x="41" y="277"/>
                  </a:cubicBezTo>
                  <a:cubicBezTo>
                    <a:pt x="40" y="276"/>
                    <a:pt x="37" y="274"/>
                    <a:pt x="37" y="272"/>
                  </a:cubicBezTo>
                  <a:cubicBezTo>
                    <a:pt x="36" y="270"/>
                    <a:pt x="37" y="267"/>
                    <a:pt x="37" y="266"/>
                  </a:cubicBezTo>
                  <a:cubicBezTo>
                    <a:pt x="38" y="265"/>
                    <a:pt x="40" y="262"/>
                    <a:pt x="40" y="261"/>
                  </a:cubicBezTo>
                  <a:cubicBezTo>
                    <a:pt x="39" y="259"/>
                    <a:pt x="35" y="260"/>
                    <a:pt x="33" y="259"/>
                  </a:cubicBezTo>
                  <a:cubicBezTo>
                    <a:pt x="31" y="258"/>
                    <a:pt x="27" y="257"/>
                    <a:pt x="26" y="256"/>
                  </a:cubicBezTo>
                  <a:cubicBezTo>
                    <a:pt x="25" y="255"/>
                    <a:pt x="23" y="252"/>
                    <a:pt x="23" y="251"/>
                  </a:cubicBezTo>
                  <a:cubicBezTo>
                    <a:pt x="21" y="249"/>
                    <a:pt x="19" y="245"/>
                    <a:pt x="19" y="243"/>
                  </a:cubicBezTo>
                  <a:cubicBezTo>
                    <a:pt x="19" y="241"/>
                    <a:pt x="21" y="237"/>
                    <a:pt x="22" y="236"/>
                  </a:cubicBezTo>
                  <a:cubicBezTo>
                    <a:pt x="23" y="234"/>
                    <a:pt x="25" y="232"/>
                    <a:pt x="26" y="231"/>
                  </a:cubicBezTo>
                  <a:cubicBezTo>
                    <a:pt x="27" y="230"/>
                    <a:pt x="30" y="228"/>
                    <a:pt x="31" y="226"/>
                  </a:cubicBezTo>
                  <a:cubicBezTo>
                    <a:pt x="31" y="224"/>
                    <a:pt x="32" y="221"/>
                    <a:pt x="32" y="219"/>
                  </a:cubicBezTo>
                  <a:cubicBezTo>
                    <a:pt x="32" y="217"/>
                    <a:pt x="33" y="214"/>
                    <a:pt x="32" y="213"/>
                  </a:cubicBezTo>
                  <a:cubicBezTo>
                    <a:pt x="31" y="211"/>
                    <a:pt x="27" y="207"/>
                    <a:pt x="25" y="206"/>
                  </a:cubicBezTo>
                  <a:cubicBezTo>
                    <a:pt x="23" y="205"/>
                    <a:pt x="18" y="204"/>
                    <a:pt x="16" y="203"/>
                  </a:cubicBezTo>
                  <a:cubicBezTo>
                    <a:pt x="14" y="201"/>
                    <a:pt x="12" y="197"/>
                    <a:pt x="11" y="195"/>
                  </a:cubicBezTo>
                  <a:cubicBezTo>
                    <a:pt x="10" y="192"/>
                    <a:pt x="11" y="186"/>
                    <a:pt x="11" y="183"/>
                  </a:cubicBezTo>
                  <a:cubicBezTo>
                    <a:pt x="10" y="181"/>
                    <a:pt x="9" y="177"/>
                    <a:pt x="8" y="175"/>
                  </a:cubicBezTo>
                  <a:cubicBezTo>
                    <a:pt x="8" y="174"/>
                    <a:pt x="6" y="170"/>
                    <a:pt x="4" y="169"/>
                  </a:cubicBezTo>
                  <a:cubicBezTo>
                    <a:pt x="3" y="169"/>
                    <a:pt x="1" y="169"/>
                    <a:pt x="0" y="169"/>
                  </a:cubicBezTo>
                  <a:cubicBezTo>
                    <a:pt x="0" y="167"/>
                    <a:pt x="1" y="166"/>
                    <a:pt x="1" y="165"/>
                  </a:cubicBezTo>
                  <a:cubicBezTo>
                    <a:pt x="2" y="163"/>
                    <a:pt x="6" y="162"/>
                    <a:pt x="7" y="160"/>
                  </a:cubicBezTo>
                  <a:cubicBezTo>
                    <a:pt x="7" y="159"/>
                    <a:pt x="7" y="156"/>
                    <a:pt x="8" y="155"/>
                  </a:cubicBezTo>
                  <a:cubicBezTo>
                    <a:pt x="8" y="154"/>
                    <a:pt x="10" y="152"/>
                    <a:pt x="11" y="151"/>
                  </a:cubicBezTo>
                  <a:cubicBezTo>
                    <a:pt x="14" y="152"/>
                    <a:pt x="17" y="152"/>
                    <a:pt x="18" y="153"/>
                  </a:cubicBezTo>
                  <a:cubicBezTo>
                    <a:pt x="22" y="153"/>
                    <a:pt x="30" y="154"/>
                    <a:pt x="34" y="154"/>
                  </a:cubicBezTo>
                  <a:cubicBezTo>
                    <a:pt x="38" y="154"/>
                    <a:pt x="47" y="154"/>
                    <a:pt x="52" y="153"/>
                  </a:cubicBezTo>
                  <a:cubicBezTo>
                    <a:pt x="55" y="153"/>
                    <a:pt x="61" y="151"/>
                    <a:pt x="64" y="150"/>
                  </a:cubicBezTo>
                  <a:cubicBezTo>
                    <a:pt x="67" y="148"/>
                    <a:pt x="74" y="146"/>
                    <a:pt x="77" y="144"/>
                  </a:cubicBezTo>
                  <a:cubicBezTo>
                    <a:pt x="81" y="142"/>
                    <a:pt x="89" y="138"/>
                    <a:pt x="93" y="135"/>
                  </a:cubicBezTo>
                  <a:cubicBezTo>
                    <a:pt x="95" y="134"/>
                    <a:pt x="97" y="132"/>
                    <a:pt x="98" y="130"/>
                  </a:cubicBezTo>
                  <a:cubicBezTo>
                    <a:pt x="100" y="129"/>
                    <a:pt x="102" y="124"/>
                    <a:pt x="103" y="122"/>
                  </a:cubicBezTo>
                  <a:cubicBezTo>
                    <a:pt x="105" y="120"/>
                    <a:pt x="108" y="116"/>
                    <a:pt x="110" y="114"/>
                  </a:cubicBezTo>
                  <a:cubicBezTo>
                    <a:pt x="111" y="113"/>
                    <a:pt x="115" y="110"/>
                    <a:pt x="116" y="110"/>
                  </a:cubicBezTo>
                  <a:cubicBezTo>
                    <a:pt x="119" y="108"/>
                    <a:pt x="124" y="106"/>
                    <a:pt x="126" y="106"/>
                  </a:cubicBezTo>
                  <a:cubicBezTo>
                    <a:pt x="129" y="105"/>
                    <a:pt x="136" y="106"/>
                    <a:pt x="139" y="107"/>
                  </a:cubicBezTo>
                  <a:cubicBezTo>
                    <a:pt x="141" y="108"/>
                    <a:pt x="145" y="111"/>
                    <a:pt x="147" y="112"/>
                  </a:cubicBezTo>
                  <a:cubicBezTo>
                    <a:pt x="150" y="114"/>
                    <a:pt x="157" y="116"/>
                    <a:pt x="161" y="116"/>
                  </a:cubicBezTo>
                  <a:cubicBezTo>
                    <a:pt x="165" y="117"/>
                    <a:pt x="172" y="117"/>
                    <a:pt x="176" y="116"/>
                  </a:cubicBezTo>
                  <a:cubicBezTo>
                    <a:pt x="181" y="115"/>
                    <a:pt x="190" y="112"/>
                    <a:pt x="194" y="111"/>
                  </a:cubicBezTo>
                  <a:cubicBezTo>
                    <a:pt x="198" y="109"/>
                    <a:pt x="207" y="105"/>
                    <a:pt x="211" y="103"/>
                  </a:cubicBezTo>
                  <a:cubicBezTo>
                    <a:pt x="215" y="101"/>
                    <a:pt x="224" y="95"/>
                    <a:pt x="229" y="92"/>
                  </a:cubicBezTo>
                  <a:cubicBezTo>
                    <a:pt x="231" y="91"/>
                    <a:pt x="235" y="89"/>
                    <a:pt x="237" y="88"/>
                  </a:cubicBezTo>
                  <a:cubicBezTo>
                    <a:pt x="240" y="87"/>
                    <a:pt x="246" y="86"/>
                    <a:pt x="249" y="86"/>
                  </a:cubicBezTo>
                  <a:cubicBezTo>
                    <a:pt x="254" y="85"/>
                    <a:pt x="263" y="85"/>
                    <a:pt x="268" y="85"/>
                  </a:cubicBezTo>
                  <a:cubicBezTo>
                    <a:pt x="272" y="86"/>
                    <a:pt x="280" y="86"/>
                    <a:pt x="284" y="86"/>
                  </a:cubicBezTo>
                  <a:cubicBezTo>
                    <a:pt x="286" y="87"/>
                    <a:pt x="292" y="88"/>
                    <a:pt x="295" y="89"/>
                  </a:cubicBezTo>
                  <a:cubicBezTo>
                    <a:pt x="298" y="90"/>
                    <a:pt x="306" y="93"/>
                    <a:pt x="309" y="94"/>
                  </a:cubicBezTo>
                  <a:cubicBezTo>
                    <a:pt x="313" y="94"/>
                    <a:pt x="321" y="94"/>
                    <a:pt x="324" y="94"/>
                  </a:cubicBezTo>
                  <a:cubicBezTo>
                    <a:pt x="328" y="94"/>
                    <a:pt x="335" y="95"/>
                    <a:pt x="338" y="92"/>
                  </a:cubicBezTo>
                  <a:cubicBezTo>
                    <a:pt x="338" y="92"/>
                    <a:pt x="339" y="90"/>
                    <a:pt x="339" y="89"/>
                  </a:cubicBezTo>
                  <a:cubicBezTo>
                    <a:pt x="338" y="88"/>
                    <a:pt x="337" y="87"/>
                    <a:pt x="336" y="86"/>
                  </a:cubicBezTo>
                  <a:cubicBezTo>
                    <a:pt x="336" y="85"/>
                    <a:pt x="336" y="83"/>
                    <a:pt x="336" y="82"/>
                  </a:cubicBezTo>
                  <a:cubicBezTo>
                    <a:pt x="337" y="82"/>
                    <a:pt x="339" y="82"/>
                    <a:pt x="339" y="82"/>
                  </a:cubicBezTo>
                  <a:cubicBezTo>
                    <a:pt x="340" y="82"/>
                    <a:pt x="341" y="80"/>
                    <a:pt x="341" y="79"/>
                  </a:cubicBezTo>
                  <a:cubicBezTo>
                    <a:pt x="343" y="78"/>
                    <a:pt x="346" y="79"/>
                    <a:pt x="346" y="78"/>
                  </a:cubicBezTo>
                  <a:cubicBezTo>
                    <a:pt x="347" y="77"/>
                    <a:pt x="347" y="75"/>
                    <a:pt x="346" y="75"/>
                  </a:cubicBezTo>
                  <a:cubicBezTo>
                    <a:pt x="346" y="74"/>
                    <a:pt x="344" y="73"/>
                    <a:pt x="343" y="73"/>
                  </a:cubicBezTo>
                  <a:cubicBezTo>
                    <a:pt x="342" y="72"/>
                    <a:pt x="340" y="73"/>
                    <a:pt x="338" y="73"/>
                  </a:cubicBezTo>
                  <a:cubicBezTo>
                    <a:pt x="338" y="73"/>
                    <a:pt x="336" y="73"/>
                    <a:pt x="336" y="73"/>
                  </a:cubicBezTo>
                  <a:cubicBezTo>
                    <a:pt x="335" y="72"/>
                    <a:pt x="335" y="70"/>
                    <a:pt x="336" y="69"/>
                  </a:cubicBezTo>
                  <a:cubicBezTo>
                    <a:pt x="337" y="68"/>
                    <a:pt x="340" y="68"/>
                    <a:pt x="342" y="67"/>
                  </a:cubicBezTo>
                  <a:cubicBezTo>
                    <a:pt x="342" y="67"/>
                    <a:pt x="344" y="65"/>
                    <a:pt x="345" y="64"/>
                  </a:cubicBezTo>
                  <a:cubicBezTo>
                    <a:pt x="345" y="63"/>
                    <a:pt x="344" y="61"/>
                    <a:pt x="343" y="60"/>
                  </a:cubicBezTo>
                  <a:cubicBezTo>
                    <a:pt x="342" y="59"/>
                    <a:pt x="340" y="59"/>
                    <a:pt x="339" y="59"/>
                  </a:cubicBezTo>
                  <a:cubicBezTo>
                    <a:pt x="338" y="58"/>
                    <a:pt x="334" y="58"/>
                    <a:pt x="333" y="58"/>
                  </a:cubicBezTo>
                  <a:cubicBezTo>
                    <a:pt x="332" y="59"/>
                    <a:pt x="331" y="61"/>
                    <a:pt x="329" y="62"/>
                  </a:cubicBezTo>
                  <a:cubicBezTo>
                    <a:pt x="329" y="62"/>
                    <a:pt x="327" y="63"/>
                    <a:pt x="326" y="63"/>
                  </a:cubicBezTo>
                  <a:cubicBezTo>
                    <a:pt x="325" y="62"/>
                    <a:pt x="325" y="60"/>
                    <a:pt x="326" y="59"/>
                  </a:cubicBezTo>
                  <a:cubicBezTo>
                    <a:pt x="326" y="58"/>
                    <a:pt x="329" y="57"/>
                    <a:pt x="329" y="56"/>
                  </a:cubicBezTo>
                  <a:cubicBezTo>
                    <a:pt x="329" y="55"/>
                    <a:pt x="330" y="53"/>
                    <a:pt x="329" y="53"/>
                  </a:cubicBezTo>
                  <a:cubicBezTo>
                    <a:pt x="328" y="52"/>
                    <a:pt x="325" y="54"/>
                    <a:pt x="323" y="54"/>
                  </a:cubicBezTo>
                  <a:cubicBezTo>
                    <a:pt x="322" y="54"/>
                    <a:pt x="319" y="56"/>
                    <a:pt x="317" y="56"/>
                  </a:cubicBezTo>
                  <a:cubicBezTo>
                    <a:pt x="315" y="56"/>
                    <a:pt x="311" y="55"/>
                    <a:pt x="309" y="56"/>
                  </a:cubicBezTo>
                  <a:cubicBezTo>
                    <a:pt x="307" y="57"/>
                    <a:pt x="305" y="60"/>
                    <a:pt x="304" y="61"/>
                  </a:cubicBezTo>
                  <a:cubicBezTo>
                    <a:pt x="303" y="62"/>
                    <a:pt x="301" y="64"/>
                    <a:pt x="300" y="63"/>
                  </a:cubicBezTo>
                  <a:cubicBezTo>
                    <a:pt x="299" y="63"/>
                    <a:pt x="299" y="61"/>
                    <a:pt x="299" y="60"/>
                  </a:cubicBezTo>
                  <a:cubicBezTo>
                    <a:pt x="298" y="59"/>
                    <a:pt x="299" y="57"/>
                    <a:pt x="299" y="56"/>
                  </a:cubicBezTo>
                  <a:cubicBezTo>
                    <a:pt x="300" y="55"/>
                    <a:pt x="302" y="55"/>
                    <a:pt x="303" y="54"/>
                  </a:cubicBezTo>
                  <a:cubicBezTo>
                    <a:pt x="303" y="53"/>
                    <a:pt x="303" y="51"/>
                    <a:pt x="303" y="50"/>
                  </a:cubicBezTo>
                  <a:cubicBezTo>
                    <a:pt x="303" y="49"/>
                    <a:pt x="304" y="47"/>
                    <a:pt x="303" y="46"/>
                  </a:cubicBezTo>
                  <a:cubicBezTo>
                    <a:pt x="302" y="45"/>
                    <a:pt x="300" y="46"/>
                    <a:pt x="299" y="46"/>
                  </a:cubicBezTo>
                  <a:cubicBezTo>
                    <a:pt x="298" y="46"/>
                    <a:pt x="296" y="49"/>
                    <a:pt x="295" y="50"/>
                  </a:cubicBezTo>
                  <a:cubicBezTo>
                    <a:pt x="294" y="51"/>
                    <a:pt x="292" y="54"/>
                    <a:pt x="290" y="55"/>
                  </a:cubicBezTo>
                  <a:cubicBezTo>
                    <a:pt x="290" y="56"/>
                    <a:pt x="288" y="58"/>
                    <a:pt x="287" y="59"/>
                  </a:cubicBezTo>
                  <a:cubicBezTo>
                    <a:pt x="286" y="61"/>
                    <a:pt x="286" y="65"/>
                    <a:pt x="285" y="67"/>
                  </a:cubicBezTo>
                  <a:cubicBezTo>
                    <a:pt x="285" y="68"/>
                    <a:pt x="283" y="70"/>
                    <a:pt x="282" y="71"/>
                  </a:cubicBezTo>
                  <a:cubicBezTo>
                    <a:pt x="281" y="71"/>
                    <a:pt x="279" y="71"/>
                    <a:pt x="278" y="71"/>
                  </a:cubicBezTo>
                  <a:cubicBezTo>
                    <a:pt x="278" y="70"/>
                    <a:pt x="278" y="68"/>
                    <a:pt x="278" y="67"/>
                  </a:cubicBezTo>
                  <a:cubicBezTo>
                    <a:pt x="278" y="66"/>
                    <a:pt x="279" y="65"/>
                    <a:pt x="279" y="64"/>
                  </a:cubicBezTo>
                  <a:cubicBezTo>
                    <a:pt x="280" y="63"/>
                    <a:pt x="282" y="62"/>
                    <a:pt x="282" y="61"/>
                  </a:cubicBezTo>
                  <a:cubicBezTo>
                    <a:pt x="283" y="60"/>
                    <a:pt x="284" y="57"/>
                    <a:pt x="284" y="56"/>
                  </a:cubicBezTo>
                  <a:cubicBezTo>
                    <a:pt x="285" y="55"/>
                    <a:pt x="287" y="53"/>
                    <a:pt x="287" y="52"/>
                  </a:cubicBezTo>
                  <a:cubicBezTo>
                    <a:pt x="288" y="51"/>
                    <a:pt x="288" y="49"/>
                    <a:pt x="288" y="48"/>
                  </a:cubicBezTo>
                  <a:cubicBezTo>
                    <a:pt x="288" y="48"/>
                    <a:pt x="287" y="47"/>
                    <a:pt x="287" y="47"/>
                  </a:cubicBezTo>
                  <a:cubicBezTo>
                    <a:pt x="287" y="47"/>
                    <a:pt x="288" y="46"/>
                    <a:pt x="288" y="46"/>
                  </a:cubicBezTo>
                  <a:cubicBezTo>
                    <a:pt x="289" y="45"/>
                    <a:pt x="289" y="42"/>
                    <a:pt x="289" y="41"/>
                  </a:cubicBezTo>
                  <a:cubicBezTo>
                    <a:pt x="290" y="39"/>
                    <a:pt x="291" y="37"/>
                    <a:pt x="292" y="36"/>
                  </a:cubicBezTo>
                  <a:cubicBezTo>
                    <a:pt x="293" y="35"/>
                    <a:pt x="295" y="35"/>
                    <a:pt x="295" y="35"/>
                  </a:cubicBezTo>
                  <a:cubicBezTo>
                    <a:pt x="296" y="34"/>
                    <a:pt x="298" y="32"/>
                    <a:pt x="299" y="31"/>
                  </a:cubicBezTo>
                  <a:cubicBezTo>
                    <a:pt x="299" y="30"/>
                    <a:pt x="300" y="29"/>
                    <a:pt x="301" y="28"/>
                  </a:cubicBezTo>
                  <a:cubicBezTo>
                    <a:pt x="302" y="28"/>
                    <a:pt x="306" y="28"/>
                    <a:pt x="307" y="28"/>
                  </a:cubicBezTo>
                  <a:cubicBezTo>
                    <a:pt x="309" y="27"/>
                    <a:pt x="312" y="24"/>
                    <a:pt x="314" y="24"/>
                  </a:cubicBezTo>
                  <a:cubicBezTo>
                    <a:pt x="316" y="24"/>
                    <a:pt x="319" y="25"/>
                    <a:pt x="320" y="26"/>
                  </a:cubicBezTo>
                  <a:cubicBezTo>
                    <a:pt x="323" y="26"/>
                    <a:pt x="328" y="28"/>
                    <a:pt x="331" y="27"/>
                  </a:cubicBezTo>
                  <a:cubicBezTo>
                    <a:pt x="332" y="27"/>
                    <a:pt x="335" y="25"/>
                    <a:pt x="336" y="24"/>
                  </a:cubicBezTo>
                  <a:cubicBezTo>
                    <a:pt x="338" y="23"/>
                    <a:pt x="342" y="21"/>
                    <a:pt x="344" y="20"/>
                  </a:cubicBezTo>
                  <a:cubicBezTo>
                    <a:pt x="346" y="19"/>
                    <a:pt x="349" y="18"/>
                    <a:pt x="351" y="17"/>
                  </a:cubicBezTo>
                  <a:cubicBezTo>
                    <a:pt x="352" y="16"/>
                    <a:pt x="355" y="13"/>
                    <a:pt x="356" y="12"/>
                  </a:cubicBezTo>
                  <a:cubicBezTo>
                    <a:pt x="358" y="11"/>
                    <a:pt x="361" y="10"/>
                    <a:pt x="363" y="9"/>
                  </a:cubicBezTo>
                  <a:cubicBezTo>
                    <a:pt x="364" y="8"/>
                    <a:pt x="366" y="6"/>
                    <a:pt x="367" y="5"/>
                  </a:cubicBezTo>
                  <a:cubicBezTo>
                    <a:pt x="369" y="4"/>
                    <a:pt x="372" y="2"/>
                    <a:pt x="374" y="2"/>
                  </a:cubicBezTo>
                  <a:cubicBezTo>
                    <a:pt x="376" y="1"/>
                    <a:pt x="381" y="1"/>
                    <a:pt x="384" y="1"/>
                  </a:cubicBezTo>
                  <a:cubicBezTo>
                    <a:pt x="385" y="2"/>
                    <a:pt x="388" y="3"/>
                    <a:pt x="389" y="4"/>
                  </a:cubicBezTo>
                  <a:cubicBezTo>
                    <a:pt x="391" y="4"/>
                    <a:pt x="394" y="3"/>
                    <a:pt x="396" y="4"/>
                  </a:cubicBezTo>
                  <a:cubicBezTo>
                    <a:pt x="398" y="4"/>
                    <a:pt x="401" y="4"/>
                    <a:pt x="403" y="4"/>
                  </a:cubicBezTo>
                  <a:cubicBezTo>
                    <a:pt x="404" y="5"/>
                    <a:pt x="406" y="7"/>
                    <a:pt x="407" y="7"/>
                  </a:cubicBezTo>
                  <a:cubicBezTo>
                    <a:pt x="408" y="7"/>
                    <a:pt x="410" y="7"/>
                    <a:pt x="411" y="7"/>
                  </a:cubicBezTo>
                  <a:cubicBezTo>
                    <a:pt x="413" y="7"/>
                    <a:pt x="416" y="8"/>
                    <a:pt x="418" y="8"/>
                  </a:cubicBezTo>
                  <a:cubicBezTo>
                    <a:pt x="419" y="9"/>
                    <a:pt x="419" y="10"/>
                    <a:pt x="420" y="11"/>
                  </a:cubicBezTo>
                  <a:cubicBezTo>
                    <a:pt x="421" y="13"/>
                    <a:pt x="423" y="18"/>
                    <a:pt x="424" y="20"/>
                  </a:cubicBezTo>
                  <a:cubicBezTo>
                    <a:pt x="427" y="23"/>
                    <a:pt x="434" y="30"/>
                    <a:pt x="437" y="33"/>
                  </a:cubicBezTo>
                  <a:cubicBezTo>
                    <a:pt x="440" y="35"/>
                    <a:pt x="444" y="38"/>
                    <a:pt x="447" y="40"/>
                  </a:cubicBezTo>
                  <a:cubicBezTo>
                    <a:pt x="448" y="41"/>
                    <a:pt x="451" y="42"/>
                    <a:pt x="453" y="42"/>
                  </a:cubicBezTo>
                  <a:cubicBezTo>
                    <a:pt x="454" y="41"/>
                    <a:pt x="455" y="39"/>
                    <a:pt x="456" y="39"/>
                  </a:cubicBezTo>
                  <a:cubicBezTo>
                    <a:pt x="457" y="37"/>
                    <a:pt x="460" y="35"/>
                    <a:pt x="461" y="34"/>
                  </a:cubicBezTo>
                  <a:cubicBezTo>
                    <a:pt x="462" y="33"/>
                    <a:pt x="465" y="33"/>
                    <a:pt x="466" y="33"/>
                  </a:cubicBezTo>
                  <a:cubicBezTo>
                    <a:pt x="469" y="34"/>
                    <a:pt x="472" y="37"/>
                    <a:pt x="474" y="38"/>
                  </a:cubicBezTo>
                  <a:cubicBezTo>
                    <a:pt x="476" y="40"/>
                    <a:pt x="480" y="46"/>
                    <a:pt x="481" y="49"/>
                  </a:cubicBezTo>
                  <a:cubicBezTo>
                    <a:pt x="482" y="51"/>
                    <a:pt x="483" y="57"/>
                    <a:pt x="484" y="60"/>
                  </a:cubicBezTo>
                  <a:cubicBezTo>
                    <a:pt x="485" y="63"/>
                    <a:pt x="486" y="70"/>
                    <a:pt x="489" y="71"/>
                  </a:cubicBezTo>
                  <a:cubicBezTo>
                    <a:pt x="491" y="73"/>
                    <a:pt x="495" y="71"/>
                    <a:pt x="497" y="71"/>
                  </a:cubicBezTo>
                  <a:cubicBezTo>
                    <a:pt x="504" y="71"/>
                    <a:pt x="517" y="71"/>
                    <a:pt x="524" y="71"/>
                  </a:cubicBezTo>
                  <a:cubicBezTo>
                    <a:pt x="530" y="71"/>
                    <a:pt x="541" y="71"/>
                    <a:pt x="547" y="71"/>
                  </a:cubicBezTo>
                  <a:cubicBezTo>
                    <a:pt x="553" y="71"/>
                    <a:pt x="565" y="70"/>
                    <a:pt x="572" y="69"/>
                  </a:cubicBezTo>
                  <a:cubicBezTo>
                    <a:pt x="574" y="69"/>
                    <a:pt x="579" y="68"/>
                    <a:pt x="582" y="67"/>
                  </a:cubicBezTo>
                  <a:cubicBezTo>
                    <a:pt x="584" y="66"/>
                    <a:pt x="588" y="64"/>
                    <a:pt x="589" y="62"/>
                  </a:cubicBezTo>
                  <a:cubicBezTo>
                    <a:pt x="591" y="60"/>
                    <a:pt x="593" y="55"/>
                    <a:pt x="593" y="52"/>
                  </a:cubicBezTo>
                  <a:cubicBezTo>
                    <a:pt x="594" y="50"/>
                    <a:pt x="593" y="45"/>
                    <a:pt x="593" y="42"/>
                  </a:cubicBezTo>
                  <a:cubicBezTo>
                    <a:pt x="593" y="40"/>
                    <a:pt x="593" y="36"/>
                    <a:pt x="594" y="35"/>
                  </a:cubicBezTo>
                  <a:cubicBezTo>
                    <a:pt x="596" y="32"/>
                    <a:pt x="601" y="30"/>
                    <a:pt x="603" y="28"/>
                  </a:cubicBezTo>
                  <a:cubicBezTo>
                    <a:pt x="604" y="27"/>
                    <a:pt x="607" y="24"/>
                    <a:pt x="608" y="22"/>
                  </a:cubicBezTo>
                  <a:cubicBezTo>
                    <a:pt x="610" y="20"/>
                    <a:pt x="611" y="14"/>
                    <a:pt x="613" y="13"/>
                  </a:cubicBezTo>
                  <a:cubicBezTo>
                    <a:pt x="614" y="11"/>
                    <a:pt x="618" y="10"/>
                    <a:pt x="619" y="10"/>
                  </a:cubicBezTo>
                  <a:cubicBezTo>
                    <a:pt x="622" y="11"/>
                    <a:pt x="625" y="14"/>
                    <a:pt x="628" y="15"/>
                  </a:cubicBezTo>
                  <a:cubicBezTo>
                    <a:pt x="630" y="16"/>
                    <a:pt x="635" y="17"/>
                    <a:pt x="637" y="17"/>
                  </a:cubicBezTo>
                  <a:cubicBezTo>
                    <a:pt x="639" y="17"/>
                    <a:pt x="642" y="15"/>
                    <a:pt x="644" y="14"/>
                  </a:cubicBezTo>
                  <a:cubicBezTo>
                    <a:pt x="645" y="13"/>
                    <a:pt x="648" y="10"/>
                    <a:pt x="649" y="9"/>
                  </a:cubicBezTo>
                  <a:cubicBezTo>
                    <a:pt x="651" y="7"/>
                    <a:pt x="654" y="3"/>
                    <a:pt x="656" y="2"/>
                  </a:cubicBezTo>
                  <a:cubicBezTo>
                    <a:pt x="658" y="1"/>
                    <a:pt x="662" y="0"/>
                    <a:pt x="664" y="0"/>
                  </a:cubicBezTo>
                  <a:cubicBezTo>
                    <a:pt x="667" y="1"/>
                    <a:pt x="670" y="5"/>
                    <a:pt x="672" y="5"/>
                  </a:cubicBezTo>
                  <a:cubicBezTo>
                    <a:pt x="675" y="7"/>
                    <a:pt x="681" y="9"/>
                    <a:pt x="684" y="8"/>
                  </a:cubicBezTo>
                  <a:cubicBezTo>
                    <a:pt x="686" y="8"/>
                    <a:pt x="689" y="4"/>
                    <a:pt x="691" y="4"/>
                  </a:cubicBezTo>
                  <a:cubicBezTo>
                    <a:pt x="693" y="2"/>
                    <a:pt x="700" y="1"/>
                    <a:pt x="703" y="1"/>
                  </a:cubicBezTo>
                  <a:cubicBezTo>
                    <a:pt x="707" y="1"/>
                    <a:pt x="716" y="2"/>
                    <a:pt x="721" y="3"/>
                  </a:cubicBezTo>
                  <a:cubicBezTo>
                    <a:pt x="725" y="5"/>
                    <a:pt x="735" y="8"/>
                    <a:pt x="739" y="11"/>
                  </a:cubicBezTo>
                  <a:cubicBezTo>
                    <a:pt x="742" y="13"/>
                    <a:pt x="748" y="18"/>
                    <a:pt x="750" y="21"/>
                  </a:cubicBezTo>
                  <a:cubicBezTo>
                    <a:pt x="753" y="24"/>
                    <a:pt x="756" y="30"/>
                    <a:pt x="759" y="32"/>
                  </a:cubicBezTo>
                  <a:cubicBezTo>
                    <a:pt x="761" y="34"/>
                    <a:pt x="765" y="35"/>
                    <a:pt x="768" y="36"/>
                  </a:cubicBezTo>
                  <a:cubicBezTo>
                    <a:pt x="770" y="37"/>
                    <a:pt x="774" y="39"/>
                    <a:pt x="775" y="40"/>
                  </a:cubicBezTo>
                  <a:cubicBezTo>
                    <a:pt x="778" y="42"/>
                    <a:pt x="782" y="48"/>
                    <a:pt x="784" y="50"/>
                  </a:cubicBezTo>
                  <a:cubicBezTo>
                    <a:pt x="787" y="53"/>
                    <a:pt x="792" y="60"/>
                    <a:pt x="796" y="61"/>
                  </a:cubicBezTo>
                  <a:cubicBezTo>
                    <a:pt x="799" y="63"/>
                    <a:pt x="808" y="62"/>
                    <a:pt x="809" y="62"/>
                  </a:cubicBezTo>
                  <a:cubicBezTo>
                    <a:pt x="809" y="62"/>
                    <a:pt x="823" y="61"/>
                    <a:pt x="827" y="59"/>
                  </a:cubicBezTo>
                  <a:cubicBezTo>
                    <a:pt x="831" y="58"/>
                    <a:pt x="837" y="54"/>
                    <a:pt x="840" y="53"/>
                  </a:cubicBezTo>
                  <a:cubicBezTo>
                    <a:pt x="841" y="52"/>
                    <a:pt x="844" y="52"/>
                    <a:pt x="846" y="51"/>
                  </a:cubicBezTo>
                  <a:cubicBezTo>
                    <a:pt x="846" y="52"/>
                    <a:pt x="846" y="53"/>
                    <a:pt x="846" y="53"/>
                  </a:cubicBezTo>
                  <a:cubicBezTo>
                    <a:pt x="847" y="55"/>
                    <a:pt x="851" y="58"/>
                    <a:pt x="852" y="60"/>
                  </a:cubicBezTo>
                  <a:cubicBezTo>
                    <a:pt x="852" y="61"/>
                    <a:pt x="852" y="65"/>
                    <a:pt x="853" y="67"/>
                  </a:cubicBezTo>
                  <a:cubicBezTo>
                    <a:pt x="854" y="69"/>
                    <a:pt x="858" y="73"/>
                    <a:pt x="859" y="76"/>
                  </a:cubicBezTo>
                  <a:cubicBezTo>
                    <a:pt x="860" y="78"/>
                    <a:pt x="861" y="82"/>
                    <a:pt x="863" y="84"/>
                  </a:cubicBezTo>
                  <a:cubicBezTo>
                    <a:pt x="865" y="87"/>
                    <a:pt x="873" y="89"/>
                    <a:pt x="877" y="90"/>
                  </a:cubicBezTo>
                  <a:cubicBezTo>
                    <a:pt x="879" y="91"/>
                    <a:pt x="884" y="91"/>
                    <a:pt x="886" y="92"/>
                  </a:cubicBezTo>
                  <a:cubicBezTo>
                    <a:pt x="889" y="94"/>
                    <a:pt x="892" y="98"/>
                    <a:pt x="893" y="100"/>
                  </a:cubicBezTo>
                  <a:cubicBezTo>
                    <a:pt x="895" y="102"/>
                    <a:pt x="897" y="106"/>
                    <a:pt x="897" y="109"/>
                  </a:cubicBezTo>
                  <a:cubicBezTo>
                    <a:pt x="898" y="111"/>
                    <a:pt x="899" y="116"/>
                    <a:pt x="899" y="118"/>
                  </a:cubicBezTo>
                  <a:cubicBezTo>
                    <a:pt x="899" y="120"/>
                    <a:pt x="898" y="123"/>
                    <a:pt x="898" y="124"/>
                  </a:cubicBezTo>
                  <a:cubicBezTo>
                    <a:pt x="899" y="126"/>
                    <a:pt x="902" y="128"/>
                    <a:pt x="903" y="129"/>
                  </a:cubicBezTo>
                  <a:cubicBezTo>
                    <a:pt x="904" y="130"/>
                    <a:pt x="908" y="132"/>
                    <a:pt x="908" y="134"/>
                  </a:cubicBezTo>
                  <a:cubicBezTo>
                    <a:pt x="909" y="136"/>
                    <a:pt x="908" y="141"/>
                    <a:pt x="908" y="144"/>
                  </a:cubicBezTo>
                  <a:cubicBezTo>
                    <a:pt x="908" y="145"/>
                    <a:pt x="907" y="148"/>
                    <a:pt x="907" y="150"/>
                  </a:cubicBezTo>
                  <a:cubicBezTo>
                    <a:pt x="908" y="152"/>
                    <a:pt x="913" y="155"/>
                    <a:pt x="915" y="156"/>
                  </a:cubicBezTo>
                  <a:cubicBezTo>
                    <a:pt x="917" y="158"/>
                    <a:pt x="921" y="160"/>
                    <a:pt x="923" y="162"/>
                  </a:cubicBezTo>
                  <a:cubicBezTo>
                    <a:pt x="924" y="163"/>
                    <a:pt x="926" y="166"/>
                    <a:pt x="927" y="168"/>
                  </a:cubicBezTo>
                  <a:cubicBezTo>
                    <a:pt x="928" y="171"/>
                    <a:pt x="929" y="177"/>
                    <a:pt x="930" y="180"/>
                  </a:cubicBezTo>
                  <a:cubicBezTo>
                    <a:pt x="931" y="182"/>
                    <a:pt x="934" y="187"/>
                    <a:pt x="935" y="189"/>
                  </a:cubicBezTo>
                  <a:cubicBezTo>
                    <a:pt x="936" y="190"/>
                    <a:pt x="938" y="192"/>
                    <a:pt x="939" y="194"/>
                  </a:cubicBezTo>
                  <a:cubicBezTo>
                    <a:pt x="941" y="196"/>
                    <a:pt x="943" y="201"/>
                    <a:pt x="943" y="20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18">
              <a:extLst>
                <a:ext uri="{FF2B5EF4-FFF2-40B4-BE49-F238E27FC236}">
                  <a16:creationId xmlns:a16="http://schemas.microsoft.com/office/drawing/2014/main" id="{258C93BD-EC68-4553-9A13-A8D3EB4FB70A}"/>
                </a:ext>
              </a:extLst>
            </p:cNvPr>
            <p:cNvSpPr>
              <a:spLocks/>
            </p:cNvSpPr>
            <p:nvPr/>
          </p:nvSpPr>
          <p:spPr bwMode="auto">
            <a:xfrm>
              <a:off x="3486150" y="3357563"/>
              <a:ext cx="25400" cy="19050"/>
            </a:xfrm>
            <a:custGeom>
              <a:avLst/>
              <a:gdLst/>
              <a:ahLst/>
              <a:cxnLst>
                <a:cxn ang="0">
                  <a:pos x="18" y="2"/>
                </a:cxn>
                <a:cxn ang="0">
                  <a:pos x="17" y="8"/>
                </a:cxn>
                <a:cxn ang="0">
                  <a:pos x="14" y="11"/>
                </a:cxn>
                <a:cxn ang="0">
                  <a:pos x="7" y="11"/>
                </a:cxn>
                <a:cxn ang="0">
                  <a:pos x="1" y="10"/>
                </a:cxn>
                <a:cxn ang="0">
                  <a:pos x="1" y="5"/>
                </a:cxn>
                <a:cxn ang="0">
                  <a:pos x="4" y="2"/>
                </a:cxn>
                <a:cxn ang="0">
                  <a:pos x="8" y="0"/>
                </a:cxn>
                <a:cxn ang="0">
                  <a:pos x="14" y="0"/>
                </a:cxn>
                <a:cxn ang="0">
                  <a:pos x="18" y="2"/>
                </a:cxn>
              </a:cxnLst>
              <a:rect l="0" t="0" r="r" b="b"/>
              <a:pathLst>
                <a:path w="18" h="12">
                  <a:moveTo>
                    <a:pt x="18" y="2"/>
                  </a:moveTo>
                  <a:cubicBezTo>
                    <a:pt x="18" y="4"/>
                    <a:pt x="18" y="6"/>
                    <a:pt x="17" y="8"/>
                  </a:cubicBezTo>
                  <a:cubicBezTo>
                    <a:pt x="17" y="9"/>
                    <a:pt x="15" y="11"/>
                    <a:pt x="14" y="11"/>
                  </a:cubicBezTo>
                  <a:cubicBezTo>
                    <a:pt x="12" y="12"/>
                    <a:pt x="9" y="11"/>
                    <a:pt x="7" y="11"/>
                  </a:cubicBezTo>
                  <a:cubicBezTo>
                    <a:pt x="6" y="11"/>
                    <a:pt x="2" y="11"/>
                    <a:pt x="1" y="10"/>
                  </a:cubicBezTo>
                  <a:cubicBezTo>
                    <a:pt x="1" y="9"/>
                    <a:pt x="0" y="6"/>
                    <a:pt x="1" y="5"/>
                  </a:cubicBezTo>
                  <a:cubicBezTo>
                    <a:pt x="1" y="4"/>
                    <a:pt x="3" y="2"/>
                    <a:pt x="4" y="2"/>
                  </a:cubicBezTo>
                  <a:cubicBezTo>
                    <a:pt x="5" y="1"/>
                    <a:pt x="7" y="0"/>
                    <a:pt x="8" y="0"/>
                  </a:cubicBezTo>
                  <a:cubicBezTo>
                    <a:pt x="10" y="0"/>
                    <a:pt x="13" y="0"/>
                    <a:pt x="14" y="0"/>
                  </a:cubicBezTo>
                  <a:cubicBezTo>
                    <a:pt x="15" y="0"/>
                    <a:pt x="17" y="1"/>
                    <a:pt x="18"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19">
              <a:extLst>
                <a:ext uri="{FF2B5EF4-FFF2-40B4-BE49-F238E27FC236}">
                  <a16:creationId xmlns:a16="http://schemas.microsoft.com/office/drawing/2014/main" id="{2862744F-E33F-4039-AA5D-C1D56CD6B4E5}"/>
                </a:ext>
              </a:extLst>
            </p:cNvPr>
            <p:cNvSpPr>
              <a:spLocks/>
            </p:cNvSpPr>
            <p:nvPr/>
          </p:nvSpPr>
          <p:spPr bwMode="auto">
            <a:xfrm>
              <a:off x="3443288" y="3286126"/>
              <a:ext cx="390525" cy="225425"/>
            </a:xfrm>
            <a:custGeom>
              <a:avLst/>
              <a:gdLst/>
              <a:ahLst/>
              <a:cxnLst>
                <a:cxn ang="0">
                  <a:pos x="266" y="124"/>
                </a:cxn>
                <a:cxn ang="0">
                  <a:pos x="251" y="137"/>
                </a:cxn>
                <a:cxn ang="0">
                  <a:pos x="233" y="151"/>
                </a:cxn>
                <a:cxn ang="0">
                  <a:pos x="203" y="152"/>
                </a:cxn>
                <a:cxn ang="0">
                  <a:pos x="179" y="138"/>
                </a:cxn>
                <a:cxn ang="0">
                  <a:pos x="160" y="132"/>
                </a:cxn>
                <a:cxn ang="0">
                  <a:pos x="143" y="122"/>
                </a:cxn>
                <a:cxn ang="0">
                  <a:pos x="129" y="113"/>
                </a:cxn>
                <a:cxn ang="0">
                  <a:pos x="106" y="114"/>
                </a:cxn>
                <a:cxn ang="0">
                  <a:pos x="96" y="106"/>
                </a:cxn>
                <a:cxn ang="0">
                  <a:pos x="84" y="88"/>
                </a:cxn>
                <a:cxn ang="0">
                  <a:pos x="80" y="71"/>
                </a:cxn>
                <a:cxn ang="0">
                  <a:pos x="82" y="55"/>
                </a:cxn>
                <a:cxn ang="0">
                  <a:pos x="65" y="36"/>
                </a:cxn>
                <a:cxn ang="0">
                  <a:pos x="44" y="33"/>
                </a:cxn>
                <a:cxn ang="0">
                  <a:pos x="34" y="44"/>
                </a:cxn>
                <a:cxn ang="0">
                  <a:pos x="20" y="49"/>
                </a:cxn>
                <a:cxn ang="0">
                  <a:pos x="10" y="52"/>
                </a:cxn>
                <a:cxn ang="0">
                  <a:pos x="1" y="42"/>
                </a:cxn>
                <a:cxn ang="0">
                  <a:pos x="3" y="23"/>
                </a:cxn>
                <a:cxn ang="0">
                  <a:pos x="34" y="8"/>
                </a:cxn>
                <a:cxn ang="0">
                  <a:pos x="65" y="1"/>
                </a:cxn>
                <a:cxn ang="0">
                  <a:pos x="78" y="12"/>
                </a:cxn>
                <a:cxn ang="0">
                  <a:pos x="86" y="18"/>
                </a:cxn>
                <a:cxn ang="0">
                  <a:pos x="94" y="17"/>
                </a:cxn>
                <a:cxn ang="0">
                  <a:pos x="115" y="34"/>
                </a:cxn>
                <a:cxn ang="0">
                  <a:pos x="135" y="47"/>
                </a:cxn>
                <a:cxn ang="0">
                  <a:pos x="158" y="60"/>
                </a:cxn>
                <a:cxn ang="0">
                  <a:pos x="166" y="56"/>
                </a:cxn>
                <a:cxn ang="0">
                  <a:pos x="172" y="66"/>
                </a:cxn>
                <a:cxn ang="0">
                  <a:pos x="188" y="85"/>
                </a:cxn>
                <a:cxn ang="0">
                  <a:pos x="214" y="103"/>
                </a:cxn>
                <a:cxn ang="0">
                  <a:pos x="232" y="113"/>
                </a:cxn>
                <a:cxn ang="0">
                  <a:pos x="255" y="114"/>
                </a:cxn>
              </a:cxnLst>
              <a:rect l="0" t="0" r="r" b="b"/>
              <a:pathLst>
                <a:path w="267" h="154">
                  <a:moveTo>
                    <a:pt x="266" y="116"/>
                  </a:moveTo>
                  <a:cubicBezTo>
                    <a:pt x="267" y="118"/>
                    <a:pt x="266" y="123"/>
                    <a:pt x="266" y="124"/>
                  </a:cubicBezTo>
                  <a:cubicBezTo>
                    <a:pt x="265" y="126"/>
                    <a:pt x="260" y="128"/>
                    <a:pt x="258" y="130"/>
                  </a:cubicBezTo>
                  <a:cubicBezTo>
                    <a:pt x="256" y="131"/>
                    <a:pt x="253" y="135"/>
                    <a:pt x="251" y="137"/>
                  </a:cubicBezTo>
                  <a:cubicBezTo>
                    <a:pt x="250" y="139"/>
                    <a:pt x="246" y="144"/>
                    <a:pt x="244" y="145"/>
                  </a:cubicBezTo>
                  <a:cubicBezTo>
                    <a:pt x="242" y="147"/>
                    <a:pt x="236" y="150"/>
                    <a:pt x="233" y="151"/>
                  </a:cubicBezTo>
                  <a:cubicBezTo>
                    <a:pt x="229" y="152"/>
                    <a:pt x="222" y="153"/>
                    <a:pt x="219" y="153"/>
                  </a:cubicBezTo>
                  <a:cubicBezTo>
                    <a:pt x="215" y="154"/>
                    <a:pt x="207" y="153"/>
                    <a:pt x="203" y="152"/>
                  </a:cubicBezTo>
                  <a:cubicBezTo>
                    <a:pt x="200" y="151"/>
                    <a:pt x="194" y="148"/>
                    <a:pt x="191" y="146"/>
                  </a:cubicBezTo>
                  <a:cubicBezTo>
                    <a:pt x="188" y="144"/>
                    <a:pt x="182" y="140"/>
                    <a:pt x="179" y="138"/>
                  </a:cubicBezTo>
                  <a:cubicBezTo>
                    <a:pt x="178" y="137"/>
                    <a:pt x="176" y="135"/>
                    <a:pt x="175" y="134"/>
                  </a:cubicBezTo>
                  <a:cubicBezTo>
                    <a:pt x="171" y="133"/>
                    <a:pt x="164" y="132"/>
                    <a:pt x="160" y="132"/>
                  </a:cubicBezTo>
                  <a:cubicBezTo>
                    <a:pt x="157" y="131"/>
                    <a:pt x="151" y="132"/>
                    <a:pt x="149" y="130"/>
                  </a:cubicBezTo>
                  <a:cubicBezTo>
                    <a:pt x="146" y="129"/>
                    <a:pt x="144" y="124"/>
                    <a:pt x="143" y="122"/>
                  </a:cubicBezTo>
                  <a:cubicBezTo>
                    <a:pt x="142" y="120"/>
                    <a:pt x="140" y="116"/>
                    <a:pt x="138" y="115"/>
                  </a:cubicBezTo>
                  <a:cubicBezTo>
                    <a:pt x="136" y="114"/>
                    <a:pt x="131" y="113"/>
                    <a:pt x="129" y="113"/>
                  </a:cubicBezTo>
                  <a:cubicBezTo>
                    <a:pt x="126" y="113"/>
                    <a:pt x="121" y="115"/>
                    <a:pt x="118" y="115"/>
                  </a:cubicBezTo>
                  <a:cubicBezTo>
                    <a:pt x="115" y="115"/>
                    <a:pt x="109" y="115"/>
                    <a:pt x="106" y="114"/>
                  </a:cubicBezTo>
                  <a:cubicBezTo>
                    <a:pt x="105" y="114"/>
                    <a:pt x="102" y="112"/>
                    <a:pt x="101" y="111"/>
                  </a:cubicBezTo>
                  <a:cubicBezTo>
                    <a:pt x="100" y="110"/>
                    <a:pt x="97" y="108"/>
                    <a:pt x="96" y="106"/>
                  </a:cubicBezTo>
                  <a:cubicBezTo>
                    <a:pt x="93" y="103"/>
                    <a:pt x="93" y="94"/>
                    <a:pt x="91" y="91"/>
                  </a:cubicBezTo>
                  <a:cubicBezTo>
                    <a:pt x="89" y="90"/>
                    <a:pt x="85" y="90"/>
                    <a:pt x="84" y="88"/>
                  </a:cubicBezTo>
                  <a:cubicBezTo>
                    <a:pt x="82" y="87"/>
                    <a:pt x="80" y="82"/>
                    <a:pt x="80" y="80"/>
                  </a:cubicBezTo>
                  <a:cubicBezTo>
                    <a:pt x="79" y="78"/>
                    <a:pt x="79" y="73"/>
                    <a:pt x="80" y="71"/>
                  </a:cubicBezTo>
                  <a:cubicBezTo>
                    <a:pt x="80" y="69"/>
                    <a:pt x="82" y="66"/>
                    <a:pt x="83" y="65"/>
                  </a:cubicBezTo>
                  <a:cubicBezTo>
                    <a:pt x="83" y="62"/>
                    <a:pt x="83" y="57"/>
                    <a:pt x="82" y="55"/>
                  </a:cubicBezTo>
                  <a:cubicBezTo>
                    <a:pt x="81" y="52"/>
                    <a:pt x="77" y="46"/>
                    <a:pt x="75" y="44"/>
                  </a:cubicBezTo>
                  <a:cubicBezTo>
                    <a:pt x="73" y="42"/>
                    <a:pt x="68" y="37"/>
                    <a:pt x="65" y="36"/>
                  </a:cubicBezTo>
                  <a:cubicBezTo>
                    <a:pt x="63" y="35"/>
                    <a:pt x="58" y="33"/>
                    <a:pt x="56" y="33"/>
                  </a:cubicBezTo>
                  <a:cubicBezTo>
                    <a:pt x="53" y="33"/>
                    <a:pt x="46" y="32"/>
                    <a:pt x="44" y="33"/>
                  </a:cubicBezTo>
                  <a:cubicBezTo>
                    <a:pt x="42" y="34"/>
                    <a:pt x="40" y="38"/>
                    <a:pt x="39" y="39"/>
                  </a:cubicBezTo>
                  <a:cubicBezTo>
                    <a:pt x="38" y="40"/>
                    <a:pt x="36" y="43"/>
                    <a:pt x="34" y="44"/>
                  </a:cubicBezTo>
                  <a:cubicBezTo>
                    <a:pt x="32" y="45"/>
                    <a:pt x="27" y="44"/>
                    <a:pt x="25" y="45"/>
                  </a:cubicBezTo>
                  <a:cubicBezTo>
                    <a:pt x="23" y="45"/>
                    <a:pt x="21" y="48"/>
                    <a:pt x="20" y="49"/>
                  </a:cubicBezTo>
                  <a:cubicBezTo>
                    <a:pt x="18" y="50"/>
                    <a:pt x="14" y="51"/>
                    <a:pt x="13" y="51"/>
                  </a:cubicBezTo>
                  <a:cubicBezTo>
                    <a:pt x="12" y="51"/>
                    <a:pt x="11" y="52"/>
                    <a:pt x="10" y="52"/>
                  </a:cubicBezTo>
                  <a:cubicBezTo>
                    <a:pt x="9" y="52"/>
                    <a:pt x="7" y="50"/>
                    <a:pt x="6" y="49"/>
                  </a:cubicBezTo>
                  <a:cubicBezTo>
                    <a:pt x="4" y="48"/>
                    <a:pt x="2" y="44"/>
                    <a:pt x="1" y="42"/>
                  </a:cubicBezTo>
                  <a:cubicBezTo>
                    <a:pt x="1" y="40"/>
                    <a:pt x="0" y="36"/>
                    <a:pt x="0" y="34"/>
                  </a:cubicBezTo>
                  <a:cubicBezTo>
                    <a:pt x="0" y="31"/>
                    <a:pt x="1" y="26"/>
                    <a:pt x="3" y="23"/>
                  </a:cubicBezTo>
                  <a:cubicBezTo>
                    <a:pt x="5" y="21"/>
                    <a:pt x="13" y="18"/>
                    <a:pt x="16" y="17"/>
                  </a:cubicBezTo>
                  <a:cubicBezTo>
                    <a:pt x="21" y="15"/>
                    <a:pt x="30" y="10"/>
                    <a:pt x="34" y="8"/>
                  </a:cubicBezTo>
                  <a:cubicBezTo>
                    <a:pt x="38" y="7"/>
                    <a:pt x="47" y="4"/>
                    <a:pt x="51" y="3"/>
                  </a:cubicBezTo>
                  <a:cubicBezTo>
                    <a:pt x="54" y="3"/>
                    <a:pt x="61" y="0"/>
                    <a:pt x="65" y="1"/>
                  </a:cubicBezTo>
                  <a:cubicBezTo>
                    <a:pt x="67" y="1"/>
                    <a:pt x="71" y="4"/>
                    <a:pt x="73" y="5"/>
                  </a:cubicBezTo>
                  <a:cubicBezTo>
                    <a:pt x="74" y="7"/>
                    <a:pt x="77" y="10"/>
                    <a:pt x="78" y="12"/>
                  </a:cubicBezTo>
                  <a:cubicBezTo>
                    <a:pt x="79" y="13"/>
                    <a:pt x="81" y="16"/>
                    <a:pt x="82" y="17"/>
                  </a:cubicBezTo>
                  <a:cubicBezTo>
                    <a:pt x="83" y="18"/>
                    <a:pt x="85" y="18"/>
                    <a:pt x="86" y="18"/>
                  </a:cubicBezTo>
                  <a:cubicBezTo>
                    <a:pt x="87" y="17"/>
                    <a:pt x="89" y="16"/>
                    <a:pt x="90" y="16"/>
                  </a:cubicBezTo>
                  <a:cubicBezTo>
                    <a:pt x="91" y="16"/>
                    <a:pt x="93" y="16"/>
                    <a:pt x="94" y="17"/>
                  </a:cubicBezTo>
                  <a:cubicBezTo>
                    <a:pt x="96" y="18"/>
                    <a:pt x="98" y="24"/>
                    <a:pt x="100" y="25"/>
                  </a:cubicBezTo>
                  <a:cubicBezTo>
                    <a:pt x="103" y="28"/>
                    <a:pt x="111" y="32"/>
                    <a:pt x="115" y="34"/>
                  </a:cubicBezTo>
                  <a:cubicBezTo>
                    <a:pt x="117" y="36"/>
                    <a:pt x="123" y="39"/>
                    <a:pt x="125" y="40"/>
                  </a:cubicBezTo>
                  <a:cubicBezTo>
                    <a:pt x="128" y="42"/>
                    <a:pt x="132" y="46"/>
                    <a:pt x="135" y="47"/>
                  </a:cubicBezTo>
                  <a:cubicBezTo>
                    <a:pt x="138" y="49"/>
                    <a:pt x="143" y="54"/>
                    <a:pt x="147" y="55"/>
                  </a:cubicBezTo>
                  <a:cubicBezTo>
                    <a:pt x="149" y="57"/>
                    <a:pt x="155" y="59"/>
                    <a:pt x="158" y="60"/>
                  </a:cubicBezTo>
                  <a:cubicBezTo>
                    <a:pt x="159" y="60"/>
                    <a:pt x="161" y="60"/>
                    <a:pt x="163" y="59"/>
                  </a:cubicBezTo>
                  <a:cubicBezTo>
                    <a:pt x="164" y="59"/>
                    <a:pt x="165" y="56"/>
                    <a:pt x="166" y="56"/>
                  </a:cubicBezTo>
                  <a:cubicBezTo>
                    <a:pt x="167" y="56"/>
                    <a:pt x="167" y="59"/>
                    <a:pt x="168" y="60"/>
                  </a:cubicBezTo>
                  <a:cubicBezTo>
                    <a:pt x="169" y="62"/>
                    <a:pt x="171" y="64"/>
                    <a:pt x="172" y="66"/>
                  </a:cubicBezTo>
                  <a:cubicBezTo>
                    <a:pt x="174" y="69"/>
                    <a:pt x="176" y="75"/>
                    <a:pt x="178" y="77"/>
                  </a:cubicBezTo>
                  <a:cubicBezTo>
                    <a:pt x="180" y="80"/>
                    <a:pt x="186" y="83"/>
                    <a:pt x="188" y="85"/>
                  </a:cubicBezTo>
                  <a:cubicBezTo>
                    <a:pt x="191" y="87"/>
                    <a:pt x="195" y="92"/>
                    <a:pt x="198" y="94"/>
                  </a:cubicBezTo>
                  <a:cubicBezTo>
                    <a:pt x="202" y="96"/>
                    <a:pt x="210" y="100"/>
                    <a:pt x="214" y="103"/>
                  </a:cubicBezTo>
                  <a:cubicBezTo>
                    <a:pt x="216" y="105"/>
                    <a:pt x="220" y="110"/>
                    <a:pt x="222" y="111"/>
                  </a:cubicBezTo>
                  <a:cubicBezTo>
                    <a:pt x="224" y="112"/>
                    <a:pt x="230" y="113"/>
                    <a:pt x="232" y="113"/>
                  </a:cubicBezTo>
                  <a:cubicBezTo>
                    <a:pt x="235" y="114"/>
                    <a:pt x="242" y="113"/>
                    <a:pt x="246" y="113"/>
                  </a:cubicBezTo>
                  <a:cubicBezTo>
                    <a:pt x="248" y="113"/>
                    <a:pt x="252" y="114"/>
                    <a:pt x="255" y="114"/>
                  </a:cubicBezTo>
                  <a:cubicBezTo>
                    <a:pt x="257" y="114"/>
                    <a:pt x="264" y="114"/>
                    <a:pt x="266" y="11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20">
              <a:extLst>
                <a:ext uri="{FF2B5EF4-FFF2-40B4-BE49-F238E27FC236}">
                  <a16:creationId xmlns:a16="http://schemas.microsoft.com/office/drawing/2014/main" id="{93A99AD6-0CF9-42A6-B99C-7D15E3C30BB9}"/>
                </a:ext>
              </a:extLst>
            </p:cNvPr>
            <p:cNvSpPr>
              <a:spLocks/>
            </p:cNvSpPr>
            <p:nvPr/>
          </p:nvSpPr>
          <p:spPr bwMode="auto">
            <a:xfrm>
              <a:off x="3741738" y="3398838"/>
              <a:ext cx="61912" cy="33338"/>
            </a:xfrm>
            <a:custGeom>
              <a:avLst/>
              <a:gdLst/>
              <a:ahLst/>
              <a:cxnLst>
                <a:cxn ang="0">
                  <a:pos x="42" y="15"/>
                </a:cxn>
                <a:cxn ang="0">
                  <a:pos x="43" y="19"/>
                </a:cxn>
                <a:cxn ang="0">
                  <a:pos x="36" y="23"/>
                </a:cxn>
                <a:cxn ang="0">
                  <a:pos x="29" y="22"/>
                </a:cxn>
                <a:cxn ang="0">
                  <a:pos x="25" y="22"/>
                </a:cxn>
                <a:cxn ang="0">
                  <a:pos x="21" y="22"/>
                </a:cxn>
                <a:cxn ang="0">
                  <a:pos x="10" y="16"/>
                </a:cxn>
                <a:cxn ang="0">
                  <a:pos x="3" y="10"/>
                </a:cxn>
                <a:cxn ang="0">
                  <a:pos x="0" y="5"/>
                </a:cxn>
                <a:cxn ang="0">
                  <a:pos x="1" y="1"/>
                </a:cxn>
                <a:cxn ang="0">
                  <a:pos x="7" y="3"/>
                </a:cxn>
                <a:cxn ang="0">
                  <a:pos x="16" y="9"/>
                </a:cxn>
                <a:cxn ang="0">
                  <a:pos x="26" y="10"/>
                </a:cxn>
                <a:cxn ang="0">
                  <a:pos x="32" y="11"/>
                </a:cxn>
                <a:cxn ang="0">
                  <a:pos x="42" y="15"/>
                </a:cxn>
              </a:cxnLst>
              <a:rect l="0" t="0" r="r" b="b"/>
              <a:pathLst>
                <a:path w="43" h="23">
                  <a:moveTo>
                    <a:pt x="42" y="15"/>
                  </a:moveTo>
                  <a:cubicBezTo>
                    <a:pt x="43" y="16"/>
                    <a:pt x="43" y="18"/>
                    <a:pt x="43" y="19"/>
                  </a:cubicBezTo>
                  <a:cubicBezTo>
                    <a:pt x="42" y="21"/>
                    <a:pt x="38" y="22"/>
                    <a:pt x="36" y="23"/>
                  </a:cubicBezTo>
                  <a:cubicBezTo>
                    <a:pt x="34" y="23"/>
                    <a:pt x="31" y="22"/>
                    <a:pt x="29" y="22"/>
                  </a:cubicBezTo>
                  <a:cubicBezTo>
                    <a:pt x="28" y="22"/>
                    <a:pt x="26" y="22"/>
                    <a:pt x="25" y="22"/>
                  </a:cubicBezTo>
                  <a:cubicBezTo>
                    <a:pt x="24" y="22"/>
                    <a:pt x="22" y="22"/>
                    <a:pt x="21" y="22"/>
                  </a:cubicBezTo>
                  <a:cubicBezTo>
                    <a:pt x="18" y="21"/>
                    <a:pt x="13" y="18"/>
                    <a:pt x="10" y="16"/>
                  </a:cubicBezTo>
                  <a:cubicBezTo>
                    <a:pt x="8" y="15"/>
                    <a:pt x="5" y="12"/>
                    <a:pt x="3" y="10"/>
                  </a:cubicBezTo>
                  <a:cubicBezTo>
                    <a:pt x="2" y="9"/>
                    <a:pt x="1" y="7"/>
                    <a:pt x="0" y="5"/>
                  </a:cubicBezTo>
                  <a:cubicBezTo>
                    <a:pt x="0" y="4"/>
                    <a:pt x="0" y="2"/>
                    <a:pt x="1" y="1"/>
                  </a:cubicBezTo>
                  <a:cubicBezTo>
                    <a:pt x="3" y="0"/>
                    <a:pt x="6" y="2"/>
                    <a:pt x="7" y="3"/>
                  </a:cubicBezTo>
                  <a:cubicBezTo>
                    <a:pt x="9" y="4"/>
                    <a:pt x="13" y="8"/>
                    <a:pt x="16" y="9"/>
                  </a:cubicBezTo>
                  <a:cubicBezTo>
                    <a:pt x="18" y="10"/>
                    <a:pt x="23" y="9"/>
                    <a:pt x="26" y="10"/>
                  </a:cubicBezTo>
                  <a:cubicBezTo>
                    <a:pt x="28" y="10"/>
                    <a:pt x="31" y="11"/>
                    <a:pt x="32" y="11"/>
                  </a:cubicBezTo>
                  <a:cubicBezTo>
                    <a:pt x="35" y="12"/>
                    <a:pt x="40" y="13"/>
                    <a:pt x="42" y="1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1">
              <a:extLst>
                <a:ext uri="{FF2B5EF4-FFF2-40B4-BE49-F238E27FC236}">
                  <a16:creationId xmlns:a16="http://schemas.microsoft.com/office/drawing/2014/main" id="{3D518CCF-2FCC-442E-B64A-6ACCC5C2AE56}"/>
                </a:ext>
              </a:extLst>
            </p:cNvPr>
            <p:cNvSpPr>
              <a:spLocks/>
            </p:cNvSpPr>
            <p:nvPr/>
          </p:nvSpPr>
          <p:spPr bwMode="auto">
            <a:xfrm>
              <a:off x="3563938" y="2724151"/>
              <a:ext cx="852487" cy="736600"/>
            </a:xfrm>
            <a:custGeom>
              <a:avLst/>
              <a:gdLst/>
              <a:ahLst/>
              <a:cxnLst>
                <a:cxn ang="0">
                  <a:pos x="565" y="333"/>
                </a:cxn>
                <a:cxn ang="0">
                  <a:pos x="546" y="373"/>
                </a:cxn>
                <a:cxn ang="0">
                  <a:pos x="496" y="408"/>
                </a:cxn>
                <a:cxn ang="0">
                  <a:pos x="475" y="409"/>
                </a:cxn>
                <a:cxn ang="0">
                  <a:pos x="442" y="414"/>
                </a:cxn>
                <a:cxn ang="0">
                  <a:pos x="410" y="432"/>
                </a:cxn>
                <a:cxn ang="0">
                  <a:pos x="378" y="436"/>
                </a:cxn>
                <a:cxn ang="0">
                  <a:pos x="366" y="452"/>
                </a:cxn>
                <a:cxn ang="0">
                  <a:pos x="342" y="469"/>
                </a:cxn>
                <a:cxn ang="0">
                  <a:pos x="329" y="472"/>
                </a:cxn>
                <a:cxn ang="0">
                  <a:pos x="314" y="472"/>
                </a:cxn>
                <a:cxn ang="0">
                  <a:pos x="246" y="503"/>
                </a:cxn>
                <a:cxn ang="0">
                  <a:pos x="188" y="487"/>
                </a:cxn>
                <a:cxn ang="0">
                  <a:pos x="112" y="448"/>
                </a:cxn>
                <a:cxn ang="0">
                  <a:pos x="74" y="413"/>
                </a:cxn>
                <a:cxn ang="0">
                  <a:pos x="42" y="402"/>
                </a:cxn>
                <a:cxn ang="0">
                  <a:pos x="18" y="394"/>
                </a:cxn>
                <a:cxn ang="0">
                  <a:pos x="16" y="368"/>
                </a:cxn>
                <a:cxn ang="0">
                  <a:pos x="4" y="324"/>
                </a:cxn>
                <a:cxn ang="0">
                  <a:pos x="9" y="277"/>
                </a:cxn>
                <a:cxn ang="0">
                  <a:pos x="26" y="286"/>
                </a:cxn>
                <a:cxn ang="0">
                  <a:pos x="21" y="308"/>
                </a:cxn>
                <a:cxn ang="0">
                  <a:pos x="38" y="304"/>
                </a:cxn>
                <a:cxn ang="0">
                  <a:pos x="52" y="300"/>
                </a:cxn>
                <a:cxn ang="0">
                  <a:pos x="64" y="312"/>
                </a:cxn>
                <a:cxn ang="0">
                  <a:pos x="74" y="309"/>
                </a:cxn>
                <a:cxn ang="0">
                  <a:pos x="106" y="344"/>
                </a:cxn>
                <a:cxn ang="0">
                  <a:pos x="108" y="332"/>
                </a:cxn>
                <a:cxn ang="0">
                  <a:pos x="152" y="351"/>
                </a:cxn>
                <a:cxn ang="0">
                  <a:pos x="92" y="313"/>
                </a:cxn>
                <a:cxn ang="0">
                  <a:pos x="42" y="269"/>
                </a:cxn>
                <a:cxn ang="0">
                  <a:pos x="93" y="220"/>
                </a:cxn>
                <a:cxn ang="0">
                  <a:pos x="197" y="86"/>
                </a:cxn>
                <a:cxn ang="0">
                  <a:pos x="261" y="11"/>
                </a:cxn>
                <a:cxn ang="0">
                  <a:pos x="296" y="26"/>
                </a:cxn>
                <a:cxn ang="0">
                  <a:pos x="281" y="65"/>
                </a:cxn>
                <a:cxn ang="0">
                  <a:pos x="261" y="92"/>
                </a:cxn>
                <a:cxn ang="0">
                  <a:pos x="266" y="107"/>
                </a:cxn>
                <a:cxn ang="0">
                  <a:pos x="290" y="91"/>
                </a:cxn>
                <a:cxn ang="0">
                  <a:pos x="336" y="77"/>
                </a:cxn>
                <a:cxn ang="0">
                  <a:pos x="364" y="93"/>
                </a:cxn>
                <a:cxn ang="0">
                  <a:pos x="403" y="113"/>
                </a:cxn>
                <a:cxn ang="0">
                  <a:pos x="423" y="161"/>
                </a:cxn>
                <a:cxn ang="0">
                  <a:pos x="396" y="159"/>
                </a:cxn>
                <a:cxn ang="0">
                  <a:pos x="420" y="189"/>
                </a:cxn>
                <a:cxn ang="0">
                  <a:pos x="460" y="188"/>
                </a:cxn>
                <a:cxn ang="0">
                  <a:pos x="436" y="212"/>
                </a:cxn>
                <a:cxn ang="0">
                  <a:pos x="422" y="247"/>
                </a:cxn>
                <a:cxn ang="0">
                  <a:pos x="406" y="279"/>
                </a:cxn>
                <a:cxn ang="0">
                  <a:pos x="447" y="310"/>
                </a:cxn>
                <a:cxn ang="0">
                  <a:pos x="484" y="288"/>
                </a:cxn>
                <a:cxn ang="0">
                  <a:pos x="520" y="280"/>
                </a:cxn>
                <a:cxn ang="0">
                  <a:pos x="565" y="283"/>
                </a:cxn>
              </a:cxnLst>
              <a:rect l="0" t="0" r="r" b="b"/>
              <a:pathLst>
                <a:path w="585" h="504">
                  <a:moveTo>
                    <a:pt x="582" y="295"/>
                  </a:moveTo>
                  <a:cubicBezTo>
                    <a:pt x="582" y="295"/>
                    <a:pt x="584" y="295"/>
                    <a:pt x="585" y="296"/>
                  </a:cubicBezTo>
                  <a:cubicBezTo>
                    <a:pt x="582" y="297"/>
                    <a:pt x="579" y="301"/>
                    <a:pt x="578" y="303"/>
                  </a:cubicBezTo>
                  <a:cubicBezTo>
                    <a:pt x="575" y="307"/>
                    <a:pt x="573" y="317"/>
                    <a:pt x="571" y="321"/>
                  </a:cubicBezTo>
                  <a:cubicBezTo>
                    <a:pt x="570" y="325"/>
                    <a:pt x="567" y="331"/>
                    <a:pt x="565" y="333"/>
                  </a:cubicBezTo>
                  <a:cubicBezTo>
                    <a:pt x="563" y="337"/>
                    <a:pt x="557" y="344"/>
                    <a:pt x="554" y="348"/>
                  </a:cubicBezTo>
                  <a:cubicBezTo>
                    <a:pt x="553" y="349"/>
                    <a:pt x="550" y="353"/>
                    <a:pt x="550" y="355"/>
                  </a:cubicBezTo>
                  <a:cubicBezTo>
                    <a:pt x="550" y="356"/>
                    <a:pt x="553" y="358"/>
                    <a:pt x="554" y="360"/>
                  </a:cubicBezTo>
                  <a:cubicBezTo>
                    <a:pt x="554" y="361"/>
                    <a:pt x="555" y="365"/>
                    <a:pt x="554" y="366"/>
                  </a:cubicBezTo>
                  <a:cubicBezTo>
                    <a:pt x="553" y="369"/>
                    <a:pt x="548" y="371"/>
                    <a:pt x="546" y="373"/>
                  </a:cubicBezTo>
                  <a:cubicBezTo>
                    <a:pt x="541" y="375"/>
                    <a:pt x="531" y="379"/>
                    <a:pt x="527" y="381"/>
                  </a:cubicBezTo>
                  <a:cubicBezTo>
                    <a:pt x="523" y="382"/>
                    <a:pt x="515" y="383"/>
                    <a:pt x="512" y="385"/>
                  </a:cubicBezTo>
                  <a:cubicBezTo>
                    <a:pt x="508" y="387"/>
                    <a:pt x="502" y="392"/>
                    <a:pt x="500" y="395"/>
                  </a:cubicBezTo>
                  <a:cubicBezTo>
                    <a:pt x="499" y="396"/>
                    <a:pt x="498" y="398"/>
                    <a:pt x="498" y="399"/>
                  </a:cubicBezTo>
                  <a:cubicBezTo>
                    <a:pt x="497" y="401"/>
                    <a:pt x="496" y="406"/>
                    <a:pt x="496" y="408"/>
                  </a:cubicBezTo>
                  <a:cubicBezTo>
                    <a:pt x="496" y="409"/>
                    <a:pt x="496" y="411"/>
                    <a:pt x="497" y="413"/>
                  </a:cubicBezTo>
                  <a:cubicBezTo>
                    <a:pt x="495" y="413"/>
                    <a:pt x="492" y="412"/>
                    <a:pt x="490" y="412"/>
                  </a:cubicBezTo>
                  <a:cubicBezTo>
                    <a:pt x="489" y="412"/>
                    <a:pt x="487" y="412"/>
                    <a:pt x="486" y="412"/>
                  </a:cubicBezTo>
                  <a:cubicBezTo>
                    <a:pt x="485" y="412"/>
                    <a:pt x="483" y="410"/>
                    <a:pt x="482" y="409"/>
                  </a:cubicBezTo>
                  <a:cubicBezTo>
                    <a:pt x="480" y="409"/>
                    <a:pt x="477" y="409"/>
                    <a:pt x="475" y="409"/>
                  </a:cubicBezTo>
                  <a:cubicBezTo>
                    <a:pt x="473" y="408"/>
                    <a:pt x="470" y="409"/>
                    <a:pt x="468" y="409"/>
                  </a:cubicBezTo>
                  <a:cubicBezTo>
                    <a:pt x="467" y="408"/>
                    <a:pt x="464" y="407"/>
                    <a:pt x="463" y="406"/>
                  </a:cubicBezTo>
                  <a:cubicBezTo>
                    <a:pt x="460" y="406"/>
                    <a:pt x="455" y="406"/>
                    <a:pt x="453" y="407"/>
                  </a:cubicBezTo>
                  <a:cubicBezTo>
                    <a:pt x="451" y="407"/>
                    <a:pt x="448" y="409"/>
                    <a:pt x="446" y="410"/>
                  </a:cubicBezTo>
                  <a:cubicBezTo>
                    <a:pt x="445" y="411"/>
                    <a:pt x="443" y="413"/>
                    <a:pt x="442" y="414"/>
                  </a:cubicBezTo>
                  <a:cubicBezTo>
                    <a:pt x="440" y="415"/>
                    <a:pt x="437" y="416"/>
                    <a:pt x="435" y="417"/>
                  </a:cubicBezTo>
                  <a:cubicBezTo>
                    <a:pt x="434" y="418"/>
                    <a:pt x="431" y="421"/>
                    <a:pt x="430" y="422"/>
                  </a:cubicBezTo>
                  <a:cubicBezTo>
                    <a:pt x="428" y="423"/>
                    <a:pt x="425" y="424"/>
                    <a:pt x="423" y="425"/>
                  </a:cubicBezTo>
                  <a:cubicBezTo>
                    <a:pt x="421" y="426"/>
                    <a:pt x="417" y="428"/>
                    <a:pt x="415" y="429"/>
                  </a:cubicBezTo>
                  <a:cubicBezTo>
                    <a:pt x="414" y="430"/>
                    <a:pt x="411" y="432"/>
                    <a:pt x="410" y="432"/>
                  </a:cubicBezTo>
                  <a:cubicBezTo>
                    <a:pt x="407" y="433"/>
                    <a:pt x="402" y="431"/>
                    <a:pt x="399" y="431"/>
                  </a:cubicBezTo>
                  <a:cubicBezTo>
                    <a:pt x="398" y="430"/>
                    <a:pt x="395" y="429"/>
                    <a:pt x="393" y="429"/>
                  </a:cubicBezTo>
                  <a:cubicBezTo>
                    <a:pt x="391" y="429"/>
                    <a:pt x="388" y="432"/>
                    <a:pt x="386" y="433"/>
                  </a:cubicBezTo>
                  <a:cubicBezTo>
                    <a:pt x="385" y="433"/>
                    <a:pt x="381" y="433"/>
                    <a:pt x="380" y="433"/>
                  </a:cubicBezTo>
                  <a:cubicBezTo>
                    <a:pt x="379" y="434"/>
                    <a:pt x="378" y="435"/>
                    <a:pt x="378" y="436"/>
                  </a:cubicBezTo>
                  <a:cubicBezTo>
                    <a:pt x="377" y="437"/>
                    <a:pt x="375" y="439"/>
                    <a:pt x="374" y="440"/>
                  </a:cubicBezTo>
                  <a:cubicBezTo>
                    <a:pt x="374" y="440"/>
                    <a:pt x="372" y="440"/>
                    <a:pt x="371" y="441"/>
                  </a:cubicBezTo>
                  <a:cubicBezTo>
                    <a:pt x="370" y="442"/>
                    <a:pt x="369" y="444"/>
                    <a:pt x="368" y="446"/>
                  </a:cubicBezTo>
                  <a:cubicBezTo>
                    <a:pt x="368" y="447"/>
                    <a:pt x="368" y="450"/>
                    <a:pt x="367" y="451"/>
                  </a:cubicBezTo>
                  <a:cubicBezTo>
                    <a:pt x="367" y="451"/>
                    <a:pt x="366" y="452"/>
                    <a:pt x="366" y="452"/>
                  </a:cubicBezTo>
                  <a:cubicBezTo>
                    <a:pt x="366" y="452"/>
                    <a:pt x="366" y="452"/>
                    <a:pt x="366" y="452"/>
                  </a:cubicBezTo>
                  <a:cubicBezTo>
                    <a:pt x="364" y="452"/>
                    <a:pt x="362" y="455"/>
                    <a:pt x="361" y="456"/>
                  </a:cubicBezTo>
                  <a:cubicBezTo>
                    <a:pt x="359" y="458"/>
                    <a:pt x="357" y="461"/>
                    <a:pt x="355" y="462"/>
                  </a:cubicBezTo>
                  <a:cubicBezTo>
                    <a:pt x="354" y="463"/>
                    <a:pt x="350" y="465"/>
                    <a:pt x="349" y="466"/>
                  </a:cubicBezTo>
                  <a:cubicBezTo>
                    <a:pt x="347" y="467"/>
                    <a:pt x="344" y="468"/>
                    <a:pt x="342" y="469"/>
                  </a:cubicBezTo>
                  <a:cubicBezTo>
                    <a:pt x="341" y="470"/>
                    <a:pt x="338" y="474"/>
                    <a:pt x="337" y="476"/>
                  </a:cubicBezTo>
                  <a:cubicBezTo>
                    <a:pt x="336" y="477"/>
                    <a:pt x="333" y="480"/>
                    <a:pt x="332" y="481"/>
                  </a:cubicBezTo>
                  <a:cubicBezTo>
                    <a:pt x="330" y="481"/>
                    <a:pt x="326" y="480"/>
                    <a:pt x="325" y="479"/>
                  </a:cubicBezTo>
                  <a:cubicBezTo>
                    <a:pt x="324" y="477"/>
                    <a:pt x="324" y="474"/>
                    <a:pt x="325" y="473"/>
                  </a:cubicBezTo>
                  <a:cubicBezTo>
                    <a:pt x="326" y="472"/>
                    <a:pt x="328" y="472"/>
                    <a:pt x="329" y="472"/>
                  </a:cubicBezTo>
                  <a:cubicBezTo>
                    <a:pt x="330" y="471"/>
                    <a:pt x="330" y="468"/>
                    <a:pt x="330" y="466"/>
                  </a:cubicBezTo>
                  <a:cubicBezTo>
                    <a:pt x="330" y="465"/>
                    <a:pt x="329" y="462"/>
                    <a:pt x="328" y="461"/>
                  </a:cubicBezTo>
                  <a:cubicBezTo>
                    <a:pt x="327" y="461"/>
                    <a:pt x="325" y="460"/>
                    <a:pt x="323" y="461"/>
                  </a:cubicBezTo>
                  <a:cubicBezTo>
                    <a:pt x="322" y="461"/>
                    <a:pt x="320" y="465"/>
                    <a:pt x="319" y="466"/>
                  </a:cubicBezTo>
                  <a:cubicBezTo>
                    <a:pt x="318" y="467"/>
                    <a:pt x="316" y="471"/>
                    <a:pt x="314" y="472"/>
                  </a:cubicBezTo>
                  <a:cubicBezTo>
                    <a:pt x="312" y="474"/>
                    <a:pt x="307" y="476"/>
                    <a:pt x="305" y="478"/>
                  </a:cubicBezTo>
                  <a:cubicBezTo>
                    <a:pt x="301" y="480"/>
                    <a:pt x="294" y="487"/>
                    <a:pt x="291" y="490"/>
                  </a:cubicBezTo>
                  <a:cubicBezTo>
                    <a:pt x="287" y="493"/>
                    <a:pt x="279" y="499"/>
                    <a:pt x="275" y="500"/>
                  </a:cubicBezTo>
                  <a:cubicBezTo>
                    <a:pt x="271" y="502"/>
                    <a:pt x="263" y="504"/>
                    <a:pt x="259" y="504"/>
                  </a:cubicBezTo>
                  <a:cubicBezTo>
                    <a:pt x="256" y="504"/>
                    <a:pt x="249" y="504"/>
                    <a:pt x="246" y="503"/>
                  </a:cubicBezTo>
                  <a:cubicBezTo>
                    <a:pt x="244" y="503"/>
                    <a:pt x="239" y="503"/>
                    <a:pt x="237" y="502"/>
                  </a:cubicBezTo>
                  <a:cubicBezTo>
                    <a:pt x="235" y="501"/>
                    <a:pt x="232" y="498"/>
                    <a:pt x="230" y="497"/>
                  </a:cubicBezTo>
                  <a:cubicBezTo>
                    <a:pt x="227" y="495"/>
                    <a:pt x="221" y="493"/>
                    <a:pt x="218" y="492"/>
                  </a:cubicBezTo>
                  <a:cubicBezTo>
                    <a:pt x="213" y="491"/>
                    <a:pt x="203" y="491"/>
                    <a:pt x="199" y="490"/>
                  </a:cubicBezTo>
                  <a:cubicBezTo>
                    <a:pt x="196" y="489"/>
                    <a:pt x="191" y="488"/>
                    <a:pt x="188" y="487"/>
                  </a:cubicBezTo>
                  <a:cubicBezTo>
                    <a:pt x="184" y="485"/>
                    <a:pt x="179" y="479"/>
                    <a:pt x="175" y="477"/>
                  </a:cubicBezTo>
                  <a:cubicBezTo>
                    <a:pt x="171" y="474"/>
                    <a:pt x="160" y="470"/>
                    <a:pt x="156" y="468"/>
                  </a:cubicBezTo>
                  <a:cubicBezTo>
                    <a:pt x="152" y="466"/>
                    <a:pt x="145" y="463"/>
                    <a:pt x="141" y="461"/>
                  </a:cubicBezTo>
                  <a:cubicBezTo>
                    <a:pt x="137" y="459"/>
                    <a:pt x="127" y="457"/>
                    <a:pt x="123" y="455"/>
                  </a:cubicBezTo>
                  <a:cubicBezTo>
                    <a:pt x="120" y="453"/>
                    <a:pt x="114" y="451"/>
                    <a:pt x="112" y="448"/>
                  </a:cubicBezTo>
                  <a:cubicBezTo>
                    <a:pt x="109" y="446"/>
                    <a:pt x="108" y="439"/>
                    <a:pt x="106" y="436"/>
                  </a:cubicBezTo>
                  <a:cubicBezTo>
                    <a:pt x="104" y="433"/>
                    <a:pt x="101" y="429"/>
                    <a:pt x="99" y="427"/>
                  </a:cubicBezTo>
                  <a:cubicBezTo>
                    <a:pt x="97" y="426"/>
                    <a:pt x="92" y="428"/>
                    <a:pt x="89" y="427"/>
                  </a:cubicBezTo>
                  <a:cubicBezTo>
                    <a:pt x="87" y="426"/>
                    <a:pt x="83" y="423"/>
                    <a:pt x="81" y="421"/>
                  </a:cubicBezTo>
                  <a:cubicBezTo>
                    <a:pt x="79" y="420"/>
                    <a:pt x="76" y="415"/>
                    <a:pt x="74" y="413"/>
                  </a:cubicBezTo>
                  <a:cubicBezTo>
                    <a:pt x="72" y="412"/>
                    <a:pt x="69" y="409"/>
                    <a:pt x="67" y="409"/>
                  </a:cubicBezTo>
                  <a:cubicBezTo>
                    <a:pt x="66" y="408"/>
                    <a:pt x="63" y="406"/>
                    <a:pt x="61" y="406"/>
                  </a:cubicBezTo>
                  <a:cubicBezTo>
                    <a:pt x="59" y="406"/>
                    <a:pt x="55" y="408"/>
                    <a:pt x="53" y="408"/>
                  </a:cubicBezTo>
                  <a:cubicBezTo>
                    <a:pt x="52" y="408"/>
                    <a:pt x="49" y="407"/>
                    <a:pt x="47" y="406"/>
                  </a:cubicBezTo>
                  <a:cubicBezTo>
                    <a:pt x="46" y="405"/>
                    <a:pt x="44" y="403"/>
                    <a:pt x="42" y="402"/>
                  </a:cubicBezTo>
                  <a:cubicBezTo>
                    <a:pt x="41" y="402"/>
                    <a:pt x="38" y="401"/>
                    <a:pt x="37" y="401"/>
                  </a:cubicBezTo>
                  <a:cubicBezTo>
                    <a:pt x="36" y="400"/>
                    <a:pt x="34" y="398"/>
                    <a:pt x="33" y="397"/>
                  </a:cubicBezTo>
                  <a:cubicBezTo>
                    <a:pt x="32" y="396"/>
                    <a:pt x="31" y="394"/>
                    <a:pt x="30" y="393"/>
                  </a:cubicBezTo>
                  <a:cubicBezTo>
                    <a:pt x="29" y="392"/>
                    <a:pt x="25" y="392"/>
                    <a:pt x="24" y="392"/>
                  </a:cubicBezTo>
                  <a:cubicBezTo>
                    <a:pt x="22" y="392"/>
                    <a:pt x="19" y="395"/>
                    <a:pt x="18" y="394"/>
                  </a:cubicBezTo>
                  <a:cubicBezTo>
                    <a:pt x="16" y="393"/>
                    <a:pt x="15" y="390"/>
                    <a:pt x="15" y="389"/>
                  </a:cubicBezTo>
                  <a:cubicBezTo>
                    <a:pt x="16" y="387"/>
                    <a:pt x="20" y="387"/>
                    <a:pt x="20" y="386"/>
                  </a:cubicBezTo>
                  <a:cubicBezTo>
                    <a:pt x="21" y="385"/>
                    <a:pt x="22" y="382"/>
                    <a:pt x="22" y="380"/>
                  </a:cubicBezTo>
                  <a:cubicBezTo>
                    <a:pt x="22" y="378"/>
                    <a:pt x="23" y="372"/>
                    <a:pt x="22" y="370"/>
                  </a:cubicBezTo>
                  <a:cubicBezTo>
                    <a:pt x="21" y="369"/>
                    <a:pt x="17" y="369"/>
                    <a:pt x="16" y="368"/>
                  </a:cubicBezTo>
                  <a:cubicBezTo>
                    <a:pt x="13" y="366"/>
                    <a:pt x="10" y="359"/>
                    <a:pt x="8" y="355"/>
                  </a:cubicBezTo>
                  <a:cubicBezTo>
                    <a:pt x="8" y="353"/>
                    <a:pt x="7" y="349"/>
                    <a:pt x="8" y="347"/>
                  </a:cubicBezTo>
                  <a:cubicBezTo>
                    <a:pt x="8" y="345"/>
                    <a:pt x="11" y="341"/>
                    <a:pt x="12" y="338"/>
                  </a:cubicBezTo>
                  <a:cubicBezTo>
                    <a:pt x="13" y="336"/>
                    <a:pt x="16" y="331"/>
                    <a:pt x="15" y="328"/>
                  </a:cubicBezTo>
                  <a:cubicBezTo>
                    <a:pt x="13" y="326"/>
                    <a:pt x="6" y="326"/>
                    <a:pt x="4" y="324"/>
                  </a:cubicBezTo>
                  <a:cubicBezTo>
                    <a:pt x="3" y="322"/>
                    <a:pt x="5" y="318"/>
                    <a:pt x="4" y="316"/>
                  </a:cubicBezTo>
                  <a:cubicBezTo>
                    <a:pt x="4" y="313"/>
                    <a:pt x="4" y="307"/>
                    <a:pt x="3" y="304"/>
                  </a:cubicBezTo>
                  <a:cubicBezTo>
                    <a:pt x="2" y="302"/>
                    <a:pt x="0" y="298"/>
                    <a:pt x="0" y="296"/>
                  </a:cubicBezTo>
                  <a:cubicBezTo>
                    <a:pt x="0" y="293"/>
                    <a:pt x="2" y="287"/>
                    <a:pt x="4" y="284"/>
                  </a:cubicBezTo>
                  <a:cubicBezTo>
                    <a:pt x="5" y="282"/>
                    <a:pt x="7" y="278"/>
                    <a:pt x="9" y="277"/>
                  </a:cubicBezTo>
                  <a:cubicBezTo>
                    <a:pt x="11" y="275"/>
                    <a:pt x="15" y="273"/>
                    <a:pt x="18" y="273"/>
                  </a:cubicBezTo>
                  <a:cubicBezTo>
                    <a:pt x="21" y="274"/>
                    <a:pt x="26" y="276"/>
                    <a:pt x="28" y="278"/>
                  </a:cubicBezTo>
                  <a:cubicBezTo>
                    <a:pt x="29" y="279"/>
                    <a:pt x="31" y="280"/>
                    <a:pt x="32" y="282"/>
                  </a:cubicBezTo>
                  <a:cubicBezTo>
                    <a:pt x="32" y="283"/>
                    <a:pt x="31" y="285"/>
                    <a:pt x="30" y="286"/>
                  </a:cubicBezTo>
                  <a:cubicBezTo>
                    <a:pt x="30" y="287"/>
                    <a:pt x="27" y="286"/>
                    <a:pt x="26" y="286"/>
                  </a:cubicBezTo>
                  <a:cubicBezTo>
                    <a:pt x="26" y="286"/>
                    <a:pt x="25" y="287"/>
                    <a:pt x="25" y="288"/>
                  </a:cubicBezTo>
                  <a:cubicBezTo>
                    <a:pt x="24" y="290"/>
                    <a:pt x="25" y="293"/>
                    <a:pt x="25" y="295"/>
                  </a:cubicBezTo>
                  <a:cubicBezTo>
                    <a:pt x="26" y="296"/>
                    <a:pt x="28" y="298"/>
                    <a:pt x="28" y="299"/>
                  </a:cubicBezTo>
                  <a:cubicBezTo>
                    <a:pt x="28" y="301"/>
                    <a:pt x="26" y="303"/>
                    <a:pt x="25" y="304"/>
                  </a:cubicBezTo>
                  <a:cubicBezTo>
                    <a:pt x="24" y="305"/>
                    <a:pt x="22" y="307"/>
                    <a:pt x="21" y="308"/>
                  </a:cubicBezTo>
                  <a:cubicBezTo>
                    <a:pt x="21" y="309"/>
                    <a:pt x="21" y="311"/>
                    <a:pt x="21" y="312"/>
                  </a:cubicBezTo>
                  <a:cubicBezTo>
                    <a:pt x="23" y="313"/>
                    <a:pt x="27" y="312"/>
                    <a:pt x="29" y="312"/>
                  </a:cubicBezTo>
                  <a:cubicBezTo>
                    <a:pt x="30" y="313"/>
                    <a:pt x="33" y="314"/>
                    <a:pt x="34" y="314"/>
                  </a:cubicBezTo>
                  <a:cubicBezTo>
                    <a:pt x="35" y="314"/>
                    <a:pt x="37" y="312"/>
                    <a:pt x="37" y="311"/>
                  </a:cubicBezTo>
                  <a:cubicBezTo>
                    <a:pt x="38" y="309"/>
                    <a:pt x="38" y="306"/>
                    <a:pt x="38" y="304"/>
                  </a:cubicBezTo>
                  <a:cubicBezTo>
                    <a:pt x="38" y="302"/>
                    <a:pt x="36" y="300"/>
                    <a:pt x="36" y="299"/>
                  </a:cubicBezTo>
                  <a:cubicBezTo>
                    <a:pt x="36" y="297"/>
                    <a:pt x="38" y="293"/>
                    <a:pt x="39" y="291"/>
                  </a:cubicBezTo>
                  <a:cubicBezTo>
                    <a:pt x="39" y="290"/>
                    <a:pt x="41" y="289"/>
                    <a:pt x="42" y="289"/>
                  </a:cubicBezTo>
                  <a:cubicBezTo>
                    <a:pt x="44" y="289"/>
                    <a:pt x="47" y="292"/>
                    <a:pt x="49" y="293"/>
                  </a:cubicBezTo>
                  <a:cubicBezTo>
                    <a:pt x="50" y="295"/>
                    <a:pt x="51" y="298"/>
                    <a:pt x="52" y="300"/>
                  </a:cubicBezTo>
                  <a:cubicBezTo>
                    <a:pt x="52" y="302"/>
                    <a:pt x="53" y="306"/>
                    <a:pt x="53" y="307"/>
                  </a:cubicBezTo>
                  <a:cubicBezTo>
                    <a:pt x="53" y="309"/>
                    <a:pt x="52" y="313"/>
                    <a:pt x="52" y="315"/>
                  </a:cubicBezTo>
                  <a:cubicBezTo>
                    <a:pt x="53" y="316"/>
                    <a:pt x="56" y="318"/>
                    <a:pt x="57" y="319"/>
                  </a:cubicBezTo>
                  <a:cubicBezTo>
                    <a:pt x="59" y="319"/>
                    <a:pt x="62" y="318"/>
                    <a:pt x="63" y="317"/>
                  </a:cubicBezTo>
                  <a:cubicBezTo>
                    <a:pt x="64" y="316"/>
                    <a:pt x="64" y="313"/>
                    <a:pt x="64" y="312"/>
                  </a:cubicBezTo>
                  <a:cubicBezTo>
                    <a:pt x="63" y="311"/>
                    <a:pt x="61" y="310"/>
                    <a:pt x="61" y="309"/>
                  </a:cubicBezTo>
                  <a:cubicBezTo>
                    <a:pt x="60" y="308"/>
                    <a:pt x="59" y="304"/>
                    <a:pt x="60" y="303"/>
                  </a:cubicBezTo>
                  <a:cubicBezTo>
                    <a:pt x="61" y="302"/>
                    <a:pt x="63" y="302"/>
                    <a:pt x="64" y="303"/>
                  </a:cubicBezTo>
                  <a:cubicBezTo>
                    <a:pt x="65" y="303"/>
                    <a:pt x="67" y="304"/>
                    <a:pt x="68" y="304"/>
                  </a:cubicBezTo>
                  <a:cubicBezTo>
                    <a:pt x="70" y="305"/>
                    <a:pt x="73" y="308"/>
                    <a:pt x="74" y="309"/>
                  </a:cubicBezTo>
                  <a:cubicBezTo>
                    <a:pt x="75" y="311"/>
                    <a:pt x="77" y="314"/>
                    <a:pt x="78" y="316"/>
                  </a:cubicBezTo>
                  <a:cubicBezTo>
                    <a:pt x="80" y="318"/>
                    <a:pt x="85" y="321"/>
                    <a:pt x="87" y="324"/>
                  </a:cubicBezTo>
                  <a:cubicBezTo>
                    <a:pt x="89" y="326"/>
                    <a:pt x="94" y="331"/>
                    <a:pt x="96" y="334"/>
                  </a:cubicBezTo>
                  <a:cubicBezTo>
                    <a:pt x="97" y="336"/>
                    <a:pt x="99" y="341"/>
                    <a:pt x="101" y="342"/>
                  </a:cubicBezTo>
                  <a:cubicBezTo>
                    <a:pt x="102" y="343"/>
                    <a:pt x="105" y="345"/>
                    <a:pt x="106" y="344"/>
                  </a:cubicBezTo>
                  <a:cubicBezTo>
                    <a:pt x="107" y="344"/>
                    <a:pt x="108" y="341"/>
                    <a:pt x="108" y="341"/>
                  </a:cubicBezTo>
                  <a:cubicBezTo>
                    <a:pt x="107" y="339"/>
                    <a:pt x="104" y="338"/>
                    <a:pt x="103" y="337"/>
                  </a:cubicBezTo>
                  <a:cubicBezTo>
                    <a:pt x="102" y="336"/>
                    <a:pt x="100" y="334"/>
                    <a:pt x="100" y="332"/>
                  </a:cubicBezTo>
                  <a:cubicBezTo>
                    <a:pt x="100" y="331"/>
                    <a:pt x="101" y="329"/>
                    <a:pt x="102" y="329"/>
                  </a:cubicBezTo>
                  <a:cubicBezTo>
                    <a:pt x="104" y="329"/>
                    <a:pt x="106" y="331"/>
                    <a:pt x="108" y="332"/>
                  </a:cubicBezTo>
                  <a:cubicBezTo>
                    <a:pt x="110" y="334"/>
                    <a:pt x="113" y="337"/>
                    <a:pt x="115" y="339"/>
                  </a:cubicBezTo>
                  <a:cubicBezTo>
                    <a:pt x="117" y="340"/>
                    <a:pt x="121" y="343"/>
                    <a:pt x="123" y="344"/>
                  </a:cubicBezTo>
                  <a:cubicBezTo>
                    <a:pt x="126" y="345"/>
                    <a:pt x="132" y="345"/>
                    <a:pt x="135" y="346"/>
                  </a:cubicBezTo>
                  <a:cubicBezTo>
                    <a:pt x="138" y="347"/>
                    <a:pt x="143" y="348"/>
                    <a:pt x="145" y="349"/>
                  </a:cubicBezTo>
                  <a:cubicBezTo>
                    <a:pt x="147" y="349"/>
                    <a:pt x="151" y="352"/>
                    <a:pt x="152" y="351"/>
                  </a:cubicBezTo>
                  <a:cubicBezTo>
                    <a:pt x="154" y="350"/>
                    <a:pt x="153" y="346"/>
                    <a:pt x="152" y="345"/>
                  </a:cubicBezTo>
                  <a:cubicBezTo>
                    <a:pt x="152" y="343"/>
                    <a:pt x="148" y="341"/>
                    <a:pt x="147" y="341"/>
                  </a:cubicBezTo>
                  <a:cubicBezTo>
                    <a:pt x="143" y="339"/>
                    <a:pt x="136" y="337"/>
                    <a:pt x="132" y="336"/>
                  </a:cubicBezTo>
                  <a:cubicBezTo>
                    <a:pt x="127" y="334"/>
                    <a:pt x="118" y="331"/>
                    <a:pt x="114" y="329"/>
                  </a:cubicBezTo>
                  <a:cubicBezTo>
                    <a:pt x="108" y="326"/>
                    <a:pt x="97" y="317"/>
                    <a:pt x="92" y="313"/>
                  </a:cubicBezTo>
                  <a:cubicBezTo>
                    <a:pt x="87" y="309"/>
                    <a:pt x="77" y="301"/>
                    <a:pt x="72" y="296"/>
                  </a:cubicBezTo>
                  <a:cubicBezTo>
                    <a:pt x="68" y="293"/>
                    <a:pt x="61" y="287"/>
                    <a:pt x="57" y="285"/>
                  </a:cubicBezTo>
                  <a:cubicBezTo>
                    <a:pt x="55" y="283"/>
                    <a:pt x="51" y="280"/>
                    <a:pt x="49" y="279"/>
                  </a:cubicBezTo>
                  <a:cubicBezTo>
                    <a:pt x="47" y="279"/>
                    <a:pt x="44" y="279"/>
                    <a:pt x="43" y="277"/>
                  </a:cubicBezTo>
                  <a:cubicBezTo>
                    <a:pt x="41" y="276"/>
                    <a:pt x="41" y="271"/>
                    <a:pt x="42" y="269"/>
                  </a:cubicBezTo>
                  <a:cubicBezTo>
                    <a:pt x="43" y="267"/>
                    <a:pt x="48" y="265"/>
                    <a:pt x="50" y="264"/>
                  </a:cubicBezTo>
                  <a:cubicBezTo>
                    <a:pt x="52" y="263"/>
                    <a:pt x="56" y="263"/>
                    <a:pt x="57" y="262"/>
                  </a:cubicBezTo>
                  <a:cubicBezTo>
                    <a:pt x="58" y="262"/>
                    <a:pt x="60" y="259"/>
                    <a:pt x="61" y="258"/>
                  </a:cubicBezTo>
                  <a:cubicBezTo>
                    <a:pt x="62" y="256"/>
                    <a:pt x="64" y="251"/>
                    <a:pt x="66" y="249"/>
                  </a:cubicBezTo>
                  <a:cubicBezTo>
                    <a:pt x="72" y="241"/>
                    <a:pt x="86" y="227"/>
                    <a:pt x="93" y="220"/>
                  </a:cubicBezTo>
                  <a:cubicBezTo>
                    <a:pt x="101" y="211"/>
                    <a:pt x="117" y="193"/>
                    <a:pt x="125" y="184"/>
                  </a:cubicBezTo>
                  <a:cubicBezTo>
                    <a:pt x="131" y="178"/>
                    <a:pt x="142" y="164"/>
                    <a:pt x="148" y="157"/>
                  </a:cubicBezTo>
                  <a:cubicBezTo>
                    <a:pt x="155" y="149"/>
                    <a:pt x="170" y="131"/>
                    <a:pt x="177" y="122"/>
                  </a:cubicBezTo>
                  <a:cubicBezTo>
                    <a:pt x="179" y="119"/>
                    <a:pt x="182" y="114"/>
                    <a:pt x="184" y="111"/>
                  </a:cubicBezTo>
                  <a:cubicBezTo>
                    <a:pt x="188" y="105"/>
                    <a:pt x="194" y="93"/>
                    <a:pt x="197" y="86"/>
                  </a:cubicBezTo>
                  <a:cubicBezTo>
                    <a:pt x="201" y="79"/>
                    <a:pt x="209" y="64"/>
                    <a:pt x="213" y="56"/>
                  </a:cubicBezTo>
                  <a:cubicBezTo>
                    <a:pt x="218" y="45"/>
                    <a:pt x="229" y="23"/>
                    <a:pt x="235" y="12"/>
                  </a:cubicBezTo>
                  <a:cubicBezTo>
                    <a:pt x="237" y="9"/>
                    <a:pt x="240" y="5"/>
                    <a:pt x="242" y="0"/>
                  </a:cubicBezTo>
                  <a:cubicBezTo>
                    <a:pt x="243" y="1"/>
                    <a:pt x="245" y="2"/>
                    <a:pt x="246" y="3"/>
                  </a:cubicBezTo>
                  <a:cubicBezTo>
                    <a:pt x="249" y="5"/>
                    <a:pt x="257" y="9"/>
                    <a:pt x="261" y="11"/>
                  </a:cubicBezTo>
                  <a:cubicBezTo>
                    <a:pt x="264" y="12"/>
                    <a:pt x="271" y="14"/>
                    <a:pt x="275" y="14"/>
                  </a:cubicBezTo>
                  <a:cubicBezTo>
                    <a:pt x="277" y="14"/>
                    <a:pt x="281" y="12"/>
                    <a:pt x="283" y="12"/>
                  </a:cubicBezTo>
                  <a:cubicBezTo>
                    <a:pt x="285" y="11"/>
                    <a:pt x="289" y="10"/>
                    <a:pt x="291" y="10"/>
                  </a:cubicBezTo>
                  <a:cubicBezTo>
                    <a:pt x="293" y="11"/>
                    <a:pt x="295" y="13"/>
                    <a:pt x="296" y="14"/>
                  </a:cubicBezTo>
                  <a:cubicBezTo>
                    <a:pt x="297" y="17"/>
                    <a:pt x="297" y="23"/>
                    <a:pt x="296" y="26"/>
                  </a:cubicBezTo>
                  <a:cubicBezTo>
                    <a:pt x="295" y="29"/>
                    <a:pt x="291" y="34"/>
                    <a:pt x="289" y="36"/>
                  </a:cubicBezTo>
                  <a:cubicBezTo>
                    <a:pt x="287" y="38"/>
                    <a:pt x="280" y="40"/>
                    <a:pt x="278" y="42"/>
                  </a:cubicBezTo>
                  <a:cubicBezTo>
                    <a:pt x="276" y="44"/>
                    <a:pt x="274" y="49"/>
                    <a:pt x="274" y="52"/>
                  </a:cubicBezTo>
                  <a:cubicBezTo>
                    <a:pt x="275" y="54"/>
                    <a:pt x="279" y="57"/>
                    <a:pt x="280" y="59"/>
                  </a:cubicBezTo>
                  <a:cubicBezTo>
                    <a:pt x="281" y="61"/>
                    <a:pt x="281" y="63"/>
                    <a:pt x="281" y="65"/>
                  </a:cubicBezTo>
                  <a:cubicBezTo>
                    <a:pt x="281" y="67"/>
                    <a:pt x="279" y="70"/>
                    <a:pt x="278" y="72"/>
                  </a:cubicBezTo>
                  <a:cubicBezTo>
                    <a:pt x="278" y="73"/>
                    <a:pt x="275" y="75"/>
                    <a:pt x="274" y="77"/>
                  </a:cubicBezTo>
                  <a:cubicBezTo>
                    <a:pt x="273" y="79"/>
                    <a:pt x="274" y="83"/>
                    <a:pt x="274" y="84"/>
                  </a:cubicBezTo>
                  <a:cubicBezTo>
                    <a:pt x="273" y="86"/>
                    <a:pt x="271" y="88"/>
                    <a:pt x="270" y="89"/>
                  </a:cubicBezTo>
                  <a:cubicBezTo>
                    <a:pt x="268" y="90"/>
                    <a:pt x="264" y="91"/>
                    <a:pt x="261" y="92"/>
                  </a:cubicBezTo>
                  <a:cubicBezTo>
                    <a:pt x="260" y="93"/>
                    <a:pt x="256" y="93"/>
                    <a:pt x="255" y="94"/>
                  </a:cubicBezTo>
                  <a:cubicBezTo>
                    <a:pt x="254" y="95"/>
                    <a:pt x="251" y="97"/>
                    <a:pt x="251" y="98"/>
                  </a:cubicBezTo>
                  <a:cubicBezTo>
                    <a:pt x="250" y="100"/>
                    <a:pt x="250" y="104"/>
                    <a:pt x="251" y="106"/>
                  </a:cubicBezTo>
                  <a:cubicBezTo>
                    <a:pt x="252" y="107"/>
                    <a:pt x="255" y="108"/>
                    <a:pt x="256" y="108"/>
                  </a:cubicBezTo>
                  <a:cubicBezTo>
                    <a:pt x="259" y="108"/>
                    <a:pt x="264" y="108"/>
                    <a:pt x="266" y="107"/>
                  </a:cubicBezTo>
                  <a:cubicBezTo>
                    <a:pt x="267" y="106"/>
                    <a:pt x="268" y="103"/>
                    <a:pt x="269" y="102"/>
                  </a:cubicBezTo>
                  <a:cubicBezTo>
                    <a:pt x="270" y="100"/>
                    <a:pt x="273" y="97"/>
                    <a:pt x="275" y="97"/>
                  </a:cubicBezTo>
                  <a:cubicBezTo>
                    <a:pt x="276" y="96"/>
                    <a:pt x="278" y="97"/>
                    <a:pt x="279" y="96"/>
                  </a:cubicBezTo>
                  <a:cubicBezTo>
                    <a:pt x="281" y="96"/>
                    <a:pt x="285" y="95"/>
                    <a:pt x="286" y="94"/>
                  </a:cubicBezTo>
                  <a:cubicBezTo>
                    <a:pt x="287" y="94"/>
                    <a:pt x="289" y="92"/>
                    <a:pt x="290" y="91"/>
                  </a:cubicBezTo>
                  <a:cubicBezTo>
                    <a:pt x="293" y="90"/>
                    <a:pt x="298" y="92"/>
                    <a:pt x="301" y="91"/>
                  </a:cubicBezTo>
                  <a:cubicBezTo>
                    <a:pt x="302" y="91"/>
                    <a:pt x="306" y="90"/>
                    <a:pt x="308" y="90"/>
                  </a:cubicBezTo>
                  <a:cubicBezTo>
                    <a:pt x="311" y="89"/>
                    <a:pt x="316" y="88"/>
                    <a:pt x="319" y="87"/>
                  </a:cubicBezTo>
                  <a:cubicBezTo>
                    <a:pt x="321" y="86"/>
                    <a:pt x="327" y="83"/>
                    <a:pt x="329" y="82"/>
                  </a:cubicBezTo>
                  <a:cubicBezTo>
                    <a:pt x="331" y="81"/>
                    <a:pt x="334" y="78"/>
                    <a:pt x="336" y="77"/>
                  </a:cubicBezTo>
                  <a:cubicBezTo>
                    <a:pt x="338" y="76"/>
                    <a:pt x="343" y="77"/>
                    <a:pt x="346" y="77"/>
                  </a:cubicBezTo>
                  <a:cubicBezTo>
                    <a:pt x="348" y="77"/>
                    <a:pt x="353" y="78"/>
                    <a:pt x="354" y="80"/>
                  </a:cubicBezTo>
                  <a:cubicBezTo>
                    <a:pt x="355" y="82"/>
                    <a:pt x="353" y="85"/>
                    <a:pt x="353" y="87"/>
                  </a:cubicBezTo>
                  <a:cubicBezTo>
                    <a:pt x="353" y="89"/>
                    <a:pt x="355" y="94"/>
                    <a:pt x="357" y="95"/>
                  </a:cubicBezTo>
                  <a:cubicBezTo>
                    <a:pt x="359" y="96"/>
                    <a:pt x="363" y="94"/>
                    <a:pt x="364" y="93"/>
                  </a:cubicBezTo>
                  <a:cubicBezTo>
                    <a:pt x="367" y="92"/>
                    <a:pt x="371" y="89"/>
                    <a:pt x="373" y="88"/>
                  </a:cubicBezTo>
                  <a:cubicBezTo>
                    <a:pt x="375" y="88"/>
                    <a:pt x="379" y="89"/>
                    <a:pt x="381" y="89"/>
                  </a:cubicBezTo>
                  <a:cubicBezTo>
                    <a:pt x="381" y="92"/>
                    <a:pt x="382" y="94"/>
                    <a:pt x="382" y="96"/>
                  </a:cubicBezTo>
                  <a:cubicBezTo>
                    <a:pt x="384" y="99"/>
                    <a:pt x="389" y="103"/>
                    <a:pt x="392" y="105"/>
                  </a:cubicBezTo>
                  <a:cubicBezTo>
                    <a:pt x="395" y="107"/>
                    <a:pt x="400" y="111"/>
                    <a:pt x="403" y="113"/>
                  </a:cubicBezTo>
                  <a:cubicBezTo>
                    <a:pt x="406" y="115"/>
                    <a:pt x="412" y="116"/>
                    <a:pt x="413" y="118"/>
                  </a:cubicBezTo>
                  <a:cubicBezTo>
                    <a:pt x="415" y="121"/>
                    <a:pt x="413" y="128"/>
                    <a:pt x="415" y="130"/>
                  </a:cubicBezTo>
                  <a:cubicBezTo>
                    <a:pt x="416" y="134"/>
                    <a:pt x="423" y="139"/>
                    <a:pt x="424" y="143"/>
                  </a:cubicBezTo>
                  <a:cubicBezTo>
                    <a:pt x="426" y="146"/>
                    <a:pt x="427" y="154"/>
                    <a:pt x="425" y="158"/>
                  </a:cubicBezTo>
                  <a:cubicBezTo>
                    <a:pt x="425" y="159"/>
                    <a:pt x="424" y="160"/>
                    <a:pt x="423" y="161"/>
                  </a:cubicBezTo>
                  <a:cubicBezTo>
                    <a:pt x="421" y="161"/>
                    <a:pt x="418" y="161"/>
                    <a:pt x="417" y="161"/>
                  </a:cubicBezTo>
                  <a:cubicBezTo>
                    <a:pt x="415" y="160"/>
                    <a:pt x="413" y="156"/>
                    <a:pt x="411" y="155"/>
                  </a:cubicBezTo>
                  <a:cubicBezTo>
                    <a:pt x="409" y="155"/>
                    <a:pt x="405" y="154"/>
                    <a:pt x="404" y="154"/>
                  </a:cubicBezTo>
                  <a:cubicBezTo>
                    <a:pt x="403" y="154"/>
                    <a:pt x="400" y="155"/>
                    <a:pt x="400" y="155"/>
                  </a:cubicBezTo>
                  <a:cubicBezTo>
                    <a:pt x="398" y="156"/>
                    <a:pt x="397" y="158"/>
                    <a:pt x="396" y="159"/>
                  </a:cubicBezTo>
                  <a:cubicBezTo>
                    <a:pt x="395" y="161"/>
                    <a:pt x="391" y="162"/>
                    <a:pt x="390" y="163"/>
                  </a:cubicBezTo>
                  <a:cubicBezTo>
                    <a:pt x="389" y="164"/>
                    <a:pt x="389" y="167"/>
                    <a:pt x="389" y="168"/>
                  </a:cubicBezTo>
                  <a:cubicBezTo>
                    <a:pt x="390" y="171"/>
                    <a:pt x="393" y="175"/>
                    <a:pt x="395" y="176"/>
                  </a:cubicBezTo>
                  <a:cubicBezTo>
                    <a:pt x="398" y="178"/>
                    <a:pt x="404" y="181"/>
                    <a:pt x="407" y="182"/>
                  </a:cubicBezTo>
                  <a:cubicBezTo>
                    <a:pt x="410" y="184"/>
                    <a:pt x="417" y="188"/>
                    <a:pt x="420" y="189"/>
                  </a:cubicBezTo>
                  <a:cubicBezTo>
                    <a:pt x="424" y="189"/>
                    <a:pt x="431" y="190"/>
                    <a:pt x="435" y="189"/>
                  </a:cubicBezTo>
                  <a:cubicBezTo>
                    <a:pt x="437" y="189"/>
                    <a:pt x="441" y="188"/>
                    <a:pt x="443" y="187"/>
                  </a:cubicBezTo>
                  <a:cubicBezTo>
                    <a:pt x="445" y="186"/>
                    <a:pt x="448" y="183"/>
                    <a:pt x="449" y="182"/>
                  </a:cubicBezTo>
                  <a:cubicBezTo>
                    <a:pt x="451" y="182"/>
                    <a:pt x="456" y="180"/>
                    <a:pt x="458" y="181"/>
                  </a:cubicBezTo>
                  <a:cubicBezTo>
                    <a:pt x="460" y="182"/>
                    <a:pt x="460" y="186"/>
                    <a:pt x="460" y="188"/>
                  </a:cubicBezTo>
                  <a:cubicBezTo>
                    <a:pt x="460" y="190"/>
                    <a:pt x="459" y="193"/>
                    <a:pt x="459" y="194"/>
                  </a:cubicBezTo>
                  <a:cubicBezTo>
                    <a:pt x="458" y="196"/>
                    <a:pt x="456" y="198"/>
                    <a:pt x="454" y="199"/>
                  </a:cubicBezTo>
                  <a:cubicBezTo>
                    <a:pt x="453" y="199"/>
                    <a:pt x="451" y="199"/>
                    <a:pt x="449" y="200"/>
                  </a:cubicBezTo>
                  <a:cubicBezTo>
                    <a:pt x="447" y="201"/>
                    <a:pt x="444" y="205"/>
                    <a:pt x="443" y="206"/>
                  </a:cubicBezTo>
                  <a:cubicBezTo>
                    <a:pt x="441" y="208"/>
                    <a:pt x="437" y="210"/>
                    <a:pt x="436" y="212"/>
                  </a:cubicBezTo>
                  <a:cubicBezTo>
                    <a:pt x="435" y="214"/>
                    <a:pt x="436" y="218"/>
                    <a:pt x="436" y="220"/>
                  </a:cubicBezTo>
                  <a:cubicBezTo>
                    <a:pt x="436" y="223"/>
                    <a:pt x="436" y="228"/>
                    <a:pt x="435" y="230"/>
                  </a:cubicBezTo>
                  <a:cubicBezTo>
                    <a:pt x="434" y="232"/>
                    <a:pt x="432" y="234"/>
                    <a:pt x="431" y="236"/>
                  </a:cubicBezTo>
                  <a:cubicBezTo>
                    <a:pt x="430" y="238"/>
                    <a:pt x="428" y="241"/>
                    <a:pt x="427" y="243"/>
                  </a:cubicBezTo>
                  <a:cubicBezTo>
                    <a:pt x="426" y="244"/>
                    <a:pt x="423" y="246"/>
                    <a:pt x="422" y="247"/>
                  </a:cubicBezTo>
                  <a:cubicBezTo>
                    <a:pt x="421" y="248"/>
                    <a:pt x="419" y="251"/>
                    <a:pt x="418" y="252"/>
                  </a:cubicBezTo>
                  <a:cubicBezTo>
                    <a:pt x="418" y="254"/>
                    <a:pt x="420" y="259"/>
                    <a:pt x="419" y="261"/>
                  </a:cubicBezTo>
                  <a:cubicBezTo>
                    <a:pt x="419" y="263"/>
                    <a:pt x="415" y="265"/>
                    <a:pt x="414" y="266"/>
                  </a:cubicBezTo>
                  <a:cubicBezTo>
                    <a:pt x="412" y="267"/>
                    <a:pt x="409" y="268"/>
                    <a:pt x="407" y="269"/>
                  </a:cubicBezTo>
                  <a:cubicBezTo>
                    <a:pt x="406" y="271"/>
                    <a:pt x="405" y="276"/>
                    <a:pt x="406" y="279"/>
                  </a:cubicBezTo>
                  <a:cubicBezTo>
                    <a:pt x="407" y="281"/>
                    <a:pt x="412" y="284"/>
                    <a:pt x="414" y="287"/>
                  </a:cubicBezTo>
                  <a:cubicBezTo>
                    <a:pt x="415" y="288"/>
                    <a:pt x="415" y="292"/>
                    <a:pt x="416" y="294"/>
                  </a:cubicBezTo>
                  <a:cubicBezTo>
                    <a:pt x="418" y="296"/>
                    <a:pt x="423" y="301"/>
                    <a:pt x="425" y="303"/>
                  </a:cubicBezTo>
                  <a:cubicBezTo>
                    <a:pt x="427" y="305"/>
                    <a:pt x="432" y="311"/>
                    <a:pt x="435" y="312"/>
                  </a:cubicBezTo>
                  <a:cubicBezTo>
                    <a:pt x="438" y="313"/>
                    <a:pt x="444" y="311"/>
                    <a:pt x="447" y="310"/>
                  </a:cubicBezTo>
                  <a:cubicBezTo>
                    <a:pt x="450" y="310"/>
                    <a:pt x="455" y="308"/>
                    <a:pt x="457" y="306"/>
                  </a:cubicBezTo>
                  <a:cubicBezTo>
                    <a:pt x="459" y="305"/>
                    <a:pt x="462" y="302"/>
                    <a:pt x="463" y="300"/>
                  </a:cubicBezTo>
                  <a:cubicBezTo>
                    <a:pt x="464" y="298"/>
                    <a:pt x="467" y="294"/>
                    <a:pt x="469" y="292"/>
                  </a:cubicBezTo>
                  <a:cubicBezTo>
                    <a:pt x="471" y="291"/>
                    <a:pt x="475" y="290"/>
                    <a:pt x="477" y="289"/>
                  </a:cubicBezTo>
                  <a:cubicBezTo>
                    <a:pt x="479" y="289"/>
                    <a:pt x="482" y="288"/>
                    <a:pt x="484" y="288"/>
                  </a:cubicBezTo>
                  <a:cubicBezTo>
                    <a:pt x="486" y="288"/>
                    <a:pt x="491" y="289"/>
                    <a:pt x="494" y="288"/>
                  </a:cubicBezTo>
                  <a:cubicBezTo>
                    <a:pt x="496" y="288"/>
                    <a:pt x="500" y="286"/>
                    <a:pt x="502" y="286"/>
                  </a:cubicBezTo>
                  <a:cubicBezTo>
                    <a:pt x="503" y="286"/>
                    <a:pt x="507" y="288"/>
                    <a:pt x="509" y="288"/>
                  </a:cubicBezTo>
                  <a:cubicBezTo>
                    <a:pt x="510" y="288"/>
                    <a:pt x="513" y="288"/>
                    <a:pt x="514" y="287"/>
                  </a:cubicBezTo>
                  <a:cubicBezTo>
                    <a:pt x="516" y="286"/>
                    <a:pt x="518" y="282"/>
                    <a:pt x="520" y="280"/>
                  </a:cubicBezTo>
                  <a:cubicBezTo>
                    <a:pt x="522" y="277"/>
                    <a:pt x="524" y="271"/>
                    <a:pt x="527" y="269"/>
                  </a:cubicBezTo>
                  <a:cubicBezTo>
                    <a:pt x="530" y="268"/>
                    <a:pt x="536" y="267"/>
                    <a:pt x="540" y="267"/>
                  </a:cubicBezTo>
                  <a:cubicBezTo>
                    <a:pt x="543" y="267"/>
                    <a:pt x="550" y="266"/>
                    <a:pt x="553" y="267"/>
                  </a:cubicBezTo>
                  <a:cubicBezTo>
                    <a:pt x="556" y="268"/>
                    <a:pt x="562" y="271"/>
                    <a:pt x="563" y="274"/>
                  </a:cubicBezTo>
                  <a:cubicBezTo>
                    <a:pt x="565" y="276"/>
                    <a:pt x="564" y="281"/>
                    <a:pt x="565" y="283"/>
                  </a:cubicBezTo>
                  <a:cubicBezTo>
                    <a:pt x="567" y="286"/>
                    <a:pt x="570" y="289"/>
                    <a:pt x="572" y="291"/>
                  </a:cubicBezTo>
                  <a:cubicBezTo>
                    <a:pt x="574" y="292"/>
                    <a:pt x="579" y="294"/>
                    <a:pt x="582" y="29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2">
              <a:extLst>
                <a:ext uri="{FF2B5EF4-FFF2-40B4-BE49-F238E27FC236}">
                  <a16:creationId xmlns:a16="http://schemas.microsoft.com/office/drawing/2014/main" id="{AD4DECFB-300D-4962-AD77-2C7B0D8FF677}"/>
                </a:ext>
              </a:extLst>
            </p:cNvPr>
            <p:cNvSpPr>
              <a:spLocks/>
            </p:cNvSpPr>
            <p:nvPr/>
          </p:nvSpPr>
          <p:spPr bwMode="auto">
            <a:xfrm>
              <a:off x="3414713" y="3378201"/>
              <a:ext cx="36512" cy="20638"/>
            </a:xfrm>
            <a:custGeom>
              <a:avLst/>
              <a:gdLst/>
              <a:ahLst/>
              <a:cxnLst>
                <a:cxn ang="0">
                  <a:pos x="23" y="2"/>
                </a:cxn>
                <a:cxn ang="0">
                  <a:pos x="25" y="8"/>
                </a:cxn>
                <a:cxn ang="0">
                  <a:pos x="24" y="12"/>
                </a:cxn>
                <a:cxn ang="0">
                  <a:pos x="18" y="14"/>
                </a:cxn>
                <a:cxn ang="0">
                  <a:pos x="12" y="10"/>
                </a:cxn>
                <a:cxn ang="0">
                  <a:pos x="13" y="7"/>
                </a:cxn>
                <a:cxn ang="0">
                  <a:pos x="7" y="7"/>
                </a:cxn>
                <a:cxn ang="0">
                  <a:pos x="6" y="10"/>
                </a:cxn>
                <a:cxn ang="0">
                  <a:pos x="1" y="12"/>
                </a:cxn>
                <a:cxn ang="0">
                  <a:pos x="0" y="9"/>
                </a:cxn>
                <a:cxn ang="0">
                  <a:pos x="3" y="3"/>
                </a:cxn>
                <a:cxn ang="0">
                  <a:pos x="9" y="0"/>
                </a:cxn>
                <a:cxn ang="0">
                  <a:pos x="19" y="0"/>
                </a:cxn>
                <a:cxn ang="0">
                  <a:pos x="23" y="2"/>
                </a:cxn>
              </a:cxnLst>
              <a:rect l="0" t="0" r="r" b="b"/>
              <a:pathLst>
                <a:path w="25" h="14">
                  <a:moveTo>
                    <a:pt x="23" y="2"/>
                  </a:moveTo>
                  <a:cubicBezTo>
                    <a:pt x="24" y="3"/>
                    <a:pt x="25" y="7"/>
                    <a:pt x="25" y="8"/>
                  </a:cubicBezTo>
                  <a:cubicBezTo>
                    <a:pt x="25" y="9"/>
                    <a:pt x="25" y="11"/>
                    <a:pt x="24" y="12"/>
                  </a:cubicBezTo>
                  <a:cubicBezTo>
                    <a:pt x="23" y="13"/>
                    <a:pt x="20" y="14"/>
                    <a:pt x="18" y="14"/>
                  </a:cubicBezTo>
                  <a:cubicBezTo>
                    <a:pt x="17" y="13"/>
                    <a:pt x="13" y="11"/>
                    <a:pt x="12" y="10"/>
                  </a:cubicBezTo>
                  <a:cubicBezTo>
                    <a:pt x="12" y="9"/>
                    <a:pt x="13" y="7"/>
                    <a:pt x="13" y="7"/>
                  </a:cubicBezTo>
                  <a:cubicBezTo>
                    <a:pt x="12" y="6"/>
                    <a:pt x="9" y="6"/>
                    <a:pt x="7" y="7"/>
                  </a:cubicBezTo>
                  <a:cubicBezTo>
                    <a:pt x="7" y="7"/>
                    <a:pt x="6" y="9"/>
                    <a:pt x="6" y="10"/>
                  </a:cubicBezTo>
                  <a:cubicBezTo>
                    <a:pt x="5" y="11"/>
                    <a:pt x="3" y="12"/>
                    <a:pt x="1" y="12"/>
                  </a:cubicBezTo>
                  <a:cubicBezTo>
                    <a:pt x="1" y="12"/>
                    <a:pt x="0" y="10"/>
                    <a:pt x="0" y="9"/>
                  </a:cubicBezTo>
                  <a:cubicBezTo>
                    <a:pt x="0" y="7"/>
                    <a:pt x="2" y="4"/>
                    <a:pt x="3" y="3"/>
                  </a:cubicBezTo>
                  <a:cubicBezTo>
                    <a:pt x="4" y="2"/>
                    <a:pt x="8" y="1"/>
                    <a:pt x="9" y="0"/>
                  </a:cubicBezTo>
                  <a:cubicBezTo>
                    <a:pt x="12" y="0"/>
                    <a:pt x="16" y="0"/>
                    <a:pt x="19" y="0"/>
                  </a:cubicBezTo>
                  <a:cubicBezTo>
                    <a:pt x="20" y="1"/>
                    <a:pt x="22" y="1"/>
                    <a:pt x="23"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3">
              <a:extLst>
                <a:ext uri="{FF2B5EF4-FFF2-40B4-BE49-F238E27FC236}">
                  <a16:creationId xmlns:a16="http://schemas.microsoft.com/office/drawing/2014/main" id="{BD83FB4C-9B67-4237-A4E7-0C71A5D01143}"/>
                </a:ext>
              </a:extLst>
            </p:cNvPr>
            <p:cNvSpPr>
              <a:spLocks/>
            </p:cNvSpPr>
            <p:nvPr/>
          </p:nvSpPr>
          <p:spPr bwMode="auto">
            <a:xfrm>
              <a:off x="3308350" y="3405188"/>
              <a:ext cx="312737" cy="157163"/>
            </a:xfrm>
            <a:custGeom>
              <a:avLst/>
              <a:gdLst/>
              <a:ahLst/>
              <a:cxnLst>
                <a:cxn ang="0">
                  <a:pos x="213" y="68"/>
                </a:cxn>
                <a:cxn ang="0">
                  <a:pos x="206" y="79"/>
                </a:cxn>
                <a:cxn ang="0">
                  <a:pos x="205" y="89"/>
                </a:cxn>
                <a:cxn ang="0">
                  <a:pos x="187" y="97"/>
                </a:cxn>
                <a:cxn ang="0">
                  <a:pos x="166" y="105"/>
                </a:cxn>
                <a:cxn ang="0">
                  <a:pos x="147" y="106"/>
                </a:cxn>
                <a:cxn ang="0">
                  <a:pos x="136" y="98"/>
                </a:cxn>
                <a:cxn ang="0">
                  <a:pos x="129" y="91"/>
                </a:cxn>
                <a:cxn ang="0">
                  <a:pos x="121" y="98"/>
                </a:cxn>
                <a:cxn ang="0">
                  <a:pos x="107" y="91"/>
                </a:cxn>
                <a:cxn ang="0">
                  <a:pos x="100" y="70"/>
                </a:cxn>
                <a:cxn ang="0">
                  <a:pos x="96" y="55"/>
                </a:cxn>
                <a:cxn ang="0">
                  <a:pos x="87" y="54"/>
                </a:cxn>
                <a:cxn ang="0">
                  <a:pos x="76" y="56"/>
                </a:cxn>
                <a:cxn ang="0">
                  <a:pos x="65" y="44"/>
                </a:cxn>
                <a:cxn ang="0">
                  <a:pos x="48" y="48"/>
                </a:cxn>
                <a:cxn ang="0">
                  <a:pos x="30" y="59"/>
                </a:cxn>
                <a:cxn ang="0">
                  <a:pos x="17" y="60"/>
                </a:cxn>
                <a:cxn ang="0">
                  <a:pos x="7" y="56"/>
                </a:cxn>
                <a:cxn ang="0">
                  <a:pos x="0" y="41"/>
                </a:cxn>
                <a:cxn ang="0">
                  <a:pos x="7" y="19"/>
                </a:cxn>
                <a:cxn ang="0">
                  <a:pos x="34" y="3"/>
                </a:cxn>
                <a:cxn ang="0">
                  <a:pos x="61" y="3"/>
                </a:cxn>
                <a:cxn ang="0">
                  <a:pos x="78" y="7"/>
                </a:cxn>
                <a:cxn ang="0">
                  <a:pos x="98" y="3"/>
                </a:cxn>
                <a:cxn ang="0">
                  <a:pos x="114" y="3"/>
                </a:cxn>
                <a:cxn ang="0">
                  <a:pos x="119" y="13"/>
                </a:cxn>
                <a:cxn ang="0">
                  <a:pos x="135" y="10"/>
                </a:cxn>
                <a:cxn ang="0">
                  <a:pos x="157" y="11"/>
                </a:cxn>
                <a:cxn ang="0">
                  <a:pos x="163" y="32"/>
                </a:cxn>
                <a:cxn ang="0">
                  <a:pos x="175" y="50"/>
                </a:cxn>
                <a:cxn ang="0">
                  <a:pos x="198" y="55"/>
                </a:cxn>
                <a:cxn ang="0">
                  <a:pos x="211" y="63"/>
                </a:cxn>
              </a:cxnLst>
              <a:rect l="0" t="0" r="r" b="b"/>
              <a:pathLst>
                <a:path w="214" h="108">
                  <a:moveTo>
                    <a:pt x="211" y="63"/>
                  </a:moveTo>
                  <a:cubicBezTo>
                    <a:pt x="212" y="64"/>
                    <a:pt x="214" y="67"/>
                    <a:pt x="213" y="68"/>
                  </a:cubicBezTo>
                  <a:cubicBezTo>
                    <a:pt x="213" y="70"/>
                    <a:pt x="211" y="73"/>
                    <a:pt x="210" y="75"/>
                  </a:cubicBezTo>
                  <a:cubicBezTo>
                    <a:pt x="209" y="76"/>
                    <a:pt x="206" y="78"/>
                    <a:pt x="206" y="79"/>
                  </a:cubicBezTo>
                  <a:cubicBezTo>
                    <a:pt x="206" y="80"/>
                    <a:pt x="207" y="83"/>
                    <a:pt x="207" y="84"/>
                  </a:cubicBezTo>
                  <a:cubicBezTo>
                    <a:pt x="207" y="85"/>
                    <a:pt x="206" y="88"/>
                    <a:pt x="205" y="89"/>
                  </a:cubicBezTo>
                  <a:cubicBezTo>
                    <a:pt x="203" y="91"/>
                    <a:pt x="199" y="93"/>
                    <a:pt x="196" y="94"/>
                  </a:cubicBezTo>
                  <a:cubicBezTo>
                    <a:pt x="194" y="95"/>
                    <a:pt x="190" y="96"/>
                    <a:pt x="187" y="97"/>
                  </a:cubicBezTo>
                  <a:cubicBezTo>
                    <a:pt x="185" y="98"/>
                    <a:pt x="181" y="101"/>
                    <a:pt x="179" y="102"/>
                  </a:cubicBezTo>
                  <a:cubicBezTo>
                    <a:pt x="176" y="103"/>
                    <a:pt x="167" y="105"/>
                    <a:pt x="166" y="105"/>
                  </a:cubicBezTo>
                  <a:cubicBezTo>
                    <a:pt x="166" y="105"/>
                    <a:pt x="161" y="108"/>
                    <a:pt x="159" y="108"/>
                  </a:cubicBezTo>
                  <a:cubicBezTo>
                    <a:pt x="156" y="108"/>
                    <a:pt x="150" y="107"/>
                    <a:pt x="147" y="106"/>
                  </a:cubicBezTo>
                  <a:cubicBezTo>
                    <a:pt x="144" y="106"/>
                    <a:pt x="140" y="104"/>
                    <a:pt x="138" y="103"/>
                  </a:cubicBezTo>
                  <a:cubicBezTo>
                    <a:pt x="137" y="102"/>
                    <a:pt x="136" y="100"/>
                    <a:pt x="136" y="98"/>
                  </a:cubicBezTo>
                  <a:cubicBezTo>
                    <a:pt x="135" y="97"/>
                    <a:pt x="136" y="92"/>
                    <a:pt x="135" y="91"/>
                  </a:cubicBezTo>
                  <a:cubicBezTo>
                    <a:pt x="134" y="90"/>
                    <a:pt x="130" y="90"/>
                    <a:pt x="129" y="91"/>
                  </a:cubicBezTo>
                  <a:cubicBezTo>
                    <a:pt x="128" y="92"/>
                    <a:pt x="130" y="97"/>
                    <a:pt x="129" y="98"/>
                  </a:cubicBezTo>
                  <a:cubicBezTo>
                    <a:pt x="128" y="99"/>
                    <a:pt x="123" y="99"/>
                    <a:pt x="121" y="98"/>
                  </a:cubicBezTo>
                  <a:cubicBezTo>
                    <a:pt x="118" y="97"/>
                    <a:pt x="116" y="93"/>
                    <a:pt x="114" y="92"/>
                  </a:cubicBezTo>
                  <a:cubicBezTo>
                    <a:pt x="112" y="91"/>
                    <a:pt x="107" y="92"/>
                    <a:pt x="107" y="91"/>
                  </a:cubicBezTo>
                  <a:cubicBezTo>
                    <a:pt x="107" y="91"/>
                    <a:pt x="105" y="85"/>
                    <a:pt x="105" y="83"/>
                  </a:cubicBezTo>
                  <a:cubicBezTo>
                    <a:pt x="104" y="80"/>
                    <a:pt x="101" y="73"/>
                    <a:pt x="100" y="70"/>
                  </a:cubicBezTo>
                  <a:cubicBezTo>
                    <a:pt x="100" y="68"/>
                    <a:pt x="101" y="64"/>
                    <a:pt x="100" y="62"/>
                  </a:cubicBezTo>
                  <a:cubicBezTo>
                    <a:pt x="100" y="60"/>
                    <a:pt x="98" y="56"/>
                    <a:pt x="96" y="55"/>
                  </a:cubicBezTo>
                  <a:cubicBezTo>
                    <a:pt x="95" y="55"/>
                    <a:pt x="93" y="54"/>
                    <a:pt x="92" y="53"/>
                  </a:cubicBezTo>
                  <a:cubicBezTo>
                    <a:pt x="91" y="53"/>
                    <a:pt x="89" y="54"/>
                    <a:pt x="87" y="54"/>
                  </a:cubicBezTo>
                  <a:cubicBezTo>
                    <a:pt x="87" y="55"/>
                    <a:pt x="85" y="56"/>
                    <a:pt x="84" y="56"/>
                  </a:cubicBezTo>
                  <a:cubicBezTo>
                    <a:pt x="82" y="57"/>
                    <a:pt x="78" y="56"/>
                    <a:pt x="76" y="56"/>
                  </a:cubicBezTo>
                  <a:cubicBezTo>
                    <a:pt x="75" y="55"/>
                    <a:pt x="73" y="52"/>
                    <a:pt x="72" y="51"/>
                  </a:cubicBezTo>
                  <a:cubicBezTo>
                    <a:pt x="70" y="50"/>
                    <a:pt x="67" y="45"/>
                    <a:pt x="65" y="44"/>
                  </a:cubicBezTo>
                  <a:cubicBezTo>
                    <a:pt x="63" y="43"/>
                    <a:pt x="57" y="43"/>
                    <a:pt x="54" y="44"/>
                  </a:cubicBezTo>
                  <a:cubicBezTo>
                    <a:pt x="52" y="44"/>
                    <a:pt x="50" y="47"/>
                    <a:pt x="48" y="48"/>
                  </a:cubicBezTo>
                  <a:cubicBezTo>
                    <a:pt x="45" y="49"/>
                    <a:pt x="40" y="53"/>
                    <a:pt x="37" y="55"/>
                  </a:cubicBezTo>
                  <a:cubicBezTo>
                    <a:pt x="35" y="56"/>
                    <a:pt x="32" y="58"/>
                    <a:pt x="30" y="59"/>
                  </a:cubicBezTo>
                  <a:cubicBezTo>
                    <a:pt x="28" y="60"/>
                    <a:pt x="24" y="61"/>
                    <a:pt x="22" y="61"/>
                  </a:cubicBezTo>
                  <a:cubicBezTo>
                    <a:pt x="21" y="61"/>
                    <a:pt x="18" y="60"/>
                    <a:pt x="17" y="60"/>
                  </a:cubicBezTo>
                  <a:cubicBezTo>
                    <a:pt x="16" y="60"/>
                    <a:pt x="15" y="60"/>
                    <a:pt x="14" y="60"/>
                  </a:cubicBezTo>
                  <a:cubicBezTo>
                    <a:pt x="12" y="59"/>
                    <a:pt x="8" y="57"/>
                    <a:pt x="7" y="56"/>
                  </a:cubicBezTo>
                  <a:cubicBezTo>
                    <a:pt x="5" y="55"/>
                    <a:pt x="3" y="51"/>
                    <a:pt x="2" y="49"/>
                  </a:cubicBezTo>
                  <a:cubicBezTo>
                    <a:pt x="1" y="47"/>
                    <a:pt x="0" y="43"/>
                    <a:pt x="0" y="41"/>
                  </a:cubicBezTo>
                  <a:cubicBezTo>
                    <a:pt x="0" y="39"/>
                    <a:pt x="1" y="34"/>
                    <a:pt x="2" y="31"/>
                  </a:cubicBezTo>
                  <a:cubicBezTo>
                    <a:pt x="3" y="28"/>
                    <a:pt x="5" y="21"/>
                    <a:pt x="7" y="19"/>
                  </a:cubicBezTo>
                  <a:cubicBezTo>
                    <a:pt x="10" y="15"/>
                    <a:pt x="18" y="10"/>
                    <a:pt x="22" y="8"/>
                  </a:cubicBezTo>
                  <a:cubicBezTo>
                    <a:pt x="24" y="6"/>
                    <a:pt x="31" y="4"/>
                    <a:pt x="34" y="3"/>
                  </a:cubicBezTo>
                  <a:cubicBezTo>
                    <a:pt x="37" y="3"/>
                    <a:pt x="43" y="3"/>
                    <a:pt x="46" y="3"/>
                  </a:cubicBezTo>
                  <a:cubicBezTo>
                    <a:pt x="50" y="3"/>
                    <a:pt x="57" y="2"/>
                    <a:pt x="61" y="3"/>
                  </a:cubicBezTo>
                  <a:cubicBezTo>
                    <a:pt x="63" y="3"/>
                    <a:pt x="66" y="5"/>
                    <a:pt x="68" y="6"/>
                  </a:cubicBezTo>
                  <a:cubicBezTo>
                    <a:pt x="70" y="7"/>
                    <a:pt x="76" y="7"/>
                    <a:pt x="78" y="7"/>
                  </a:cubicBezTo>
                  <a:cubicBezTo>
                    <a:pt x="81" y="8"/>
                    <a:pt x="88" y="8"/>
                    <a:pt x="91" y="7"/>
                  </a:cubicBezTo>
                  <a:cubicBezTo>
                    <a:pt x="93" y="7"/>
                    <a:pt x="96" y="4"/>
                    <a:pt x="98" y="3"/>
                  </a:cubicBezTo>
                  <a:cubicBezTo>
                    <a:pt x="100" y="2"/>
                    <a:pt x="103" y="0"/>
                    <a:pt x="106" y="0"/>
                  </a:cubicBezTo>
                  <a:cubicBezTo>
                    <a:pt x="108" y="0"/>
                    <a:pt x="112" y="1"/>
                    <a:pt x="114" y="3"/>
                  </a:cubicBezTo>
                  <a:cubicBezTo>
                    <a:pt x="114" y="4"/>
                    <a:pt x="113" y="7"/>
                    <a:pt x="114" y="8"/>
                  </a:cubicBezTo>
                  <a:cubicBezTo>
                    <a:pt x="115" y="10"/>
                    <a:pt x="118" y="13"/>
                    <a:pt x="119" y="13"/>
                  </a:cubicBezTo>
                  <a:cubicBezTo>
                    <a:pt x="122" y="15"/>
                    <a:pt x="128" y="16"/>
                    <a:pt x="131" y="15"/>
                  </a:cubicBezTo>
                  <a:cubicBezTo>
                    <a:pt x="132" y="15"/>
                    <a:pt x="134" y="11"/>
                    <a:pt x="135" y="10"/>
                  </a:cubicBezTo>
                  <a:cubicBezTo>
                    <a:pt x="137" y="9"/>
                    <a:pt x="141" y="9"/>
                    <a:pt x="143" y="9"/>
                  </a:cubicBezTo>
                  <a:cubicBezTo>
                    <a:pt x="146" y="9"/>
                    <a:pt x="155" y="9"/>
                    <a:pt x="157" y="11"/>
                  </a:cubicBezTo>
                  <a:cubicBezTo>
                    <a:pt x="159" y="13"/>
                    <a:pt x="158" y="17"/>
                    <a:pt x="158" y="19"/>
                  </a:cubicBezTo>
                  <a:cubicBezTo>
                    <a:pt x="159" y="22"/>
                    <a:pt x="162" y="29"/>
                    <a:pt x="163" y="32"/>
                  </a:cubicBezTo>
                  <a:cubicBezTo>
                    <a:pt x="165" y="35"/>
                    <a:pt x="169" y="40"/>
                    <a:pt x="171" y="43"/>
                  </a:cubicBezTo>
                  <a:cubicBezTo>
                    <a:pt x="172" y="44"/>
                    <a:pt x="173" y="49"/>
                    <a:pt x="175" y="50"/>
                  </a:cubicBezTo>
                  <a:cubicBezTo>
                    <a:pt x="177" y="51"/>
                    <a:pt x="182" y="49"/>
                    <a:pt x="184" y="49"/>
                  </a:cubicBezTo>
                  <a:cubicBezTo>
                    <a:pt x="188" y="50"/>
                    <a:pt x="195" y="53"/>
                    <a:pt x="198" y="55"/>
                  </a:cubicBezTo>
                  <a:cubicBezTo>
                    <a:pt x="200" y="56"/>
                    <a:pt x="203" y="59"/>
                    <a:pt x="205" y="60"/>
                  </a:cubicBezTo>
                  <a:cubicBezTo>
                    <a:pt x="207" y="61"/>
                    <a:pt x="210" y="62"/>
                    <a:pt x="211" y="6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4">
              <a:extLst>
                <a:ext uri="{FF2B5EF4-FFF2-40B4-BE49-F238E27FC236}">
                  <a16:creationId xmlns:a16="http://schemas.microsoft.com/office/drawing/2014/main" id="{3EB27E35-1E92-43DD-9064-4BE49DF0B96E}"/>
                </a:ext>
              </a:extLst>
            </p:cNvPr>
            <p:cNvSpPr>
              <a:spLocks/>
            </p:cNvSpPr>
            <p:nvPr/>
          </p:nvSpPr>
          <p:spPr bwMode="auto">
            <a:xfrm>
              <a:off x="3613150" y="3516313"/>
              <a:ext cx="80962" cy="50800"/>
            </a:xfrm>
            <a:custGeom>
              <a:avLst/>
              <a:gdLst/>
              <a:ahLst/>
              <a:cxnLst>
                <a:cxn ang="0">
                  <a:pos x="56" y="14"/>
                </a:cxn>
                <a:cxn ang="0">
                  <a:pos x="53" y="18"/>
                </a:cxn>
                <a:cxn ang="0">
                  <a:pos x="52" y="23"/>
                </a:cxn>
                <a:cxn ang="0">
                  <a:pos x="46" y="28"/>
                </a:cxn>
                <a:cxn ang="0">
                  <a:pos x="45" y="32"/>
                </a:cxn>
                <a:cxn ang="0">
                  <a:pos x="42" y="32"/>
                </a:cxn>
                <a:cxn ang="0">
                  <a:pos x="32" y="32"/>
                </a:cxn>
                <a:cxn ang="0">
                  <a:pos x="25" y="35"/>
                </a:cxn>
                <a:cxn ang="0">
                  <a:pos x="17" y="34"/>
                </a:cxn>
                <a:cxn ang="0">
                  <a:pos x="13" y="29"/>
                </a:cxn>
                <a:cxn ang="0">
                  <a:pos x="13" y="24"/>
                </a:cxn>
                <a:cxn ang="0">
                  <a:pos x="10" y="19"/>
                </a:cxn>
                <a:cxn ang="0">
                  <a:pos x="3" y="18"/>
                </a:cxn>
                <a:cxn ang="0">
                  <a:pos x="0" y="14"/>
                </a:cxn>
                <a:cxn ang="0">
                  <a:pos x="3" y="9"/>
                </a:cxn>
                <a:cxn ang="0">
                  <a:pos x="8" y="4"/>
                </a:cxn>
                <a:cxn ang="0">
                  <a:pos x="14" y="0"/>
                </a:cxn>
                <a:cxn ang="0">
                  <a:pos x="23" y="3"/>
                </a:cxn>
                <a:cxn ang="0">
                  <a:pos x="28" y="3"/>
                </a:cxn>
                <a:cxn ang="0">
                  <a:pos x="36" y="7"/>
                </a:cxn>
                <a:cxn ang="0">
                  <a:pos x="43" y="11"/>
                </a:cxn>
                <a:cxn ang="0">
                  <a:pos x="52" y="13"/>
                </a:cxn>
                <a:cxn ang="0">
                  <a:pos x="56" y="14"/>
                </a:cxn>
              </a:cxnLst>
              <a:rect l="0" t="0" r="r" b="b"/>
              <a:pathLst>
                <a:path w="56" h="35">
                  <a:moveTo>
                    <a:pt x="56" y="14"/>
                  </a:moveTo>
                  <a:cubicBezTo>
                    <a:pt x="55" y="15"/>
                    <a:pt x="53" y="17"/>
                    <a:pt x="53" y="18"/>
                  </a:cubicBezTo>
                  <a:cubicBezTo>
                    <a:pt x="52" y="19"/>
                    <a:pt x="52" y="22"/>
                    <a:pt x="52" y="23"/>
                  </a:cubicBezTo>
                  <a:cubicBezTo>
                    <a:pt x="51" y="25"/>
                    <a:pt x="47" y="26"/>
                    <a:pt x="46" y="28"/>
                  </a:cubicBezTo>
                  <a:cubicBezTo>
                    <a:pt x="46" y="29"/>
                    <a:pt x="45" y="30"/>
                    <a:pt x="45" y="32"/>
                  </a:cubicBezTo>
                  <a:cubicBezTo>
                    <a:pt x="44" y="32"/>
                    <a:pt x="42" y="32"/>
                    <a:pt x="42" y="32"/>
                  </a:cubicBezTo>
                  <a:cubicBezTo>
                    <a:pt x="39" y="31"/>
                    <a:pt x="34" y="31"/>
                    <a:pt x="32" y="32"/>
                  </a:cubicBezTo>
                  <a:cubicBezTo>
                    <a:pt x="30" y="32"/>
                    <a:pt x="27" y="35"/>
                    <a:pt x="25" y="35"/>
                  </a:cubicBezTo>
                  <a:cubicBezTo>
                    <a:pt x="23" y="35"/>
                    <a:pt x="18" y="35"/>
                    <a:pt x="17" y="34"/>
                  </a:cubicBezTo>
                  <a:cubicBezTo>
                    <a:pt x="15" y="33"/>
                    <a:pt x="14" y="30"/>
                    <a:pt x="13" y="29"/>
                  </a:cubicBezTo>
                  <a:cubicBezTo>
                    <a:pt x="13" y="28"/>
                    <a:pt x="14" y="25"/>
                    <a:pt x="13" y="24"/>
                  </a:cubicBezTo>
                  <a:cubicBezTo>
                    <a:pt x="13" y="22"/>
                    <a:pt x="11" y="20"/>
                    <a:pt x="10" y="19"/>
                  </a:cubicBezTo>
                  <a:cubicBezTo>
                    <a:pt x="9" y="18"/>
                    <a:pt x="5" y="19"/>
                    <a:pt x="3" y="18"/>
                  </a:cubicBezTo>
                  <a:cubicBezTo>
                    <a:pt x="2" y="17"/>
                    <a:pt x="0" y="15"/>
                    <a:pt x="0" y="14"/>
                  </a:cubicBezTo>
                  <a:cubicBezTo>
                    <a:pt x="0" y="12"/>
                    <a:pt x="3" y="10"/>
                    <a:pt x="3" y="9"/>
                  </a:cubicBezTo>
                  <a:cubicBezTo>
                    <a:pt x="5" y="8"/>
                    <a:pt x="7" y="5"/>
                    <a:pt x="8" y="4"/>
                  </a:cubicBezTo>
                  <a:cubicBezTo>
                    <a:pt x="9" y="2"/>
                    <a:pt x="13" y="0"/>
                    <a:pt x="14" y="0"/>
                  </a:cubicBezTo>
                  <a:cubicBezTo>
                    <a:pt x="17" y="0"/>
                    <a:pt x="21" y="2"/>
                    <a:pt x="23" y="3"/>
                  </a:cubicBezTo>
                  <a:cubicBezTo>
                    <a:pt x="24" y="3"/>
                    <a:pt x="27" y="2"/>
                    <a:pt x="28" y="3"/>
                  </a:cubicBezTo>
                  <a:cubicBezTo>
                    <a:pt x="30" y="3"/>
                    <a:pt x="34" y="5"/>
                    <a:pt x="36" y="7"/>
                  </a:cubicBezTo>
                  <a:cubicBezTo>
                    <a:pt x="38" y="8"/>
                    <a:pt x="41" y="10"/>
                    <a:pt x="43" y="11"/>
                  </a:cubicBezTo>
                  <a:cubicBezTo>
                    <a:pt x="45" y="12"/>
                    <a:pt x="49" y="12"/>
                    <a:pt x="52" y="13"/>
                  </a:cubicBezTo>
                  <a:cubicBezTo>
                    <a:pt x="53" y="13"/>
                    <a:pt x="55" y="13"/>
                    <a:pt x="56" y="1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5">
              <a:extLst>
                <a:ext uri="{FF2B5EF4-FFF2-40B4-BE49-F238E27FC236}">
                  <a16:creationId xmlns:a16="http://schemas.microsoft.com/office/drawing/2014/main" id="{1E0F1B1C-563A-41D8-BA59-8CEC19A4EFFC}"/>
                </a:ext>
              </a:extLst>
            </p:cNvPr>
            <p:cNvSpPr>
              <a:spLocks/>
            </p:cNvSpPr>
            <p:nvPr/>
          </p:nvSpPr>
          <p:spPr bwMode="auto">
            <a:xfrm>
              <a:off x="3530600" y="3560763"/>
              <a:ext cx="180975" cy="123825"/>
            </a:xfrm>
            <a:custGeom>
              <a:avLst/>
              <a:gdLst/>
              <a:ahLst/>
              <a:cxnLst>
                <a:cxn ang="0">
                  <a:pos x="125" y="49"/>
                </a:cxn>
                <a:cxn ang="0">
                  <a:pos x="123" y="52"/>
                </a:cxn>
                <a:cxn ang="0">
                  <a:pos x="118" y="57"/>
                </a:cxn>
                <a:cxn ang="0">
                  <a:pos x="118" y="63"/>
                </a:cxn>
                <a:cxn ang="0">
                  <a:pos x="118" y="69"/>
                </a:cxn>
                <a:cxn ang="0">
                  <a:pos x="116" y="72"/>
                </a:cxn>
                <a:cxn ang="0">
                  <a:pos x="114" y="78"/>
                </a:cxn>
                <a:cxn ang="0">
                  <a:pos x="111" y="84"/>
                </a:cxn>
                <a:cxn ang="0">
                  <a:pos x="108" y="85"/>
                </a:cxn>
                <a:cxn ang="0">
                  <a:pos x="101" y="83"/>
                </a:cxn>
                <a:cxn ang="0">
                  <a:pos x="97" y="78"/>
                </a:cxn>
                <a:cxn ang="0">
                  <a:pos x="88" y="72"/>
                </a:cxn>
                <a:cxn ang="0">
                  <a:pos x="80" y="73"/>
                </a:cxn>
                <a:cxn ang="0">
                  <a:pos x="72" y="71"/>
                </a:cxn>
                <a:cxn ang="0">
                  <a:pos x="63" y="72"/>
                </a:cxn>
                <a:cxn ang="0">
                  <a:pos x="53" y="74"/>
                </a:cxn>
                <a:cxn ang="0">
                  <a:pos x="45" y="71"/>
                </a:cxn>
                <a:cxn ang="0">
                  <a:pos x="40" y="70"/>
                </a:cxn>
                <a:cxn ang="0">
                  <a:pos x="33" y="61"/>
                </a:cxn>
                <a:cxn ang="0">
                  <a:pos x="27" y="54"/>
                </a:cxn>
                <a:cxn ang="0">
                  <a:pos x="23" y="45"/>
                </a:cxn>
                <a:cxn ang="0">
                  <a:pos x="17" y="40"/>
                </a:cxn>
                <a:cxn ang="0">
                  <a:pos x="14" y="34"/>
                </a:cxn>
                <a:cxn ang="0">
                  <a:pos x="10" y="32"/>
                </a:cxn>
                <a:cxn ang="0">
                  <a:pos x="5" y="33"/>
                </a:cxn>
                <a:cxn ang="0">
                  <a:pos x="1" y="30"/>
                </a:cxn>
                <a:cxn ang="0">
                  <a:pos x="1" y="24"/>
                </a:cxn>
                <a:cxn ang="0">
                  <a:pos x="4" y="19"/>
                </a:cxn>
                <a:cxn ang="0">
                  <a:pos x="12" y="16"/>
                </a:cxn>
                <a:cxn ang="0">
                  <a:pos x="22" y="16"/>
                </a:cxn>
                <a:cxn ang="0">
                  <a:pos x="35" y="12"/>
                </a:cxn>
                <a:cxn ang="0">
                  <a:pos x="38" y="7"/>
                </a:cxn>
                <a:cxn ang="0">
                  <a:pos x="38" y="2"/>
                </a:cxn>
                <a:cxn ang="0">
                  <a:pos x="46" y="0"/>
                </a:cxn>
                <a:cxn ang="0">
                  <a:pos x="50" y="1"/>
                </a:cxn>
                <a:cxn ang="0">
                  <a:pos x="56" y="4"/>
                </a:cxn>
                <a:cxn ang="0">
                  <a:pos x="60" y="8"/>
                </a:cxn>
                <a:cxn ang="0">
                  <a:pos x="67" y="13"/>
                </a:cxn>
                <a:cxn ang="0">
                  <a:pos x="72" y="14"/>
                </a:cxn>
                <a:cxn ang="0">
                  <a:pos x="76" y="11"/>
                </a:cxn>
                <a:cxn ang="0">
                  <a:pos x="83" y="11"/>
                </a:cxn>
                <a:cxn ang="0">
                  <a:pos x="93" y="11"/>
                </a:cxn>
                <a:cxn ang="0">
                  <a:pos x="97" y="13"/>
                </a:cxn>
                <a:cxn ang="0">
                  <a:pos x="103" y="18"/>
                </a:cxn>
                <a:cxn ang="0">
                  <a:pos x="105" y="27"/>
                </a:cxn>
                <a:cxn ang="0">
                  <a:pos x="109" y="32"/>
                </a:cxn>
                <a:cxn ang="0">
                  <a:pos x="112" y="37"/>
                </a:cxn>
                <a:cxn ang="0">
                  <a:pos x="118" y="41"/>
                </a:cxn>
                <a:cxn ang="0">
                  <a:pos x="122" y="44"/>
                </a:cxn>
                <a:cxn ang="0">
                  <a:pos x="125" y="49"/>
                </a:cxn>
              </a:cxnLst>
              <a:rect l="0" t="0" r="r" b="b"/>
              <a:pathLst>
                <a:path w="125" h="85">
                  <a:moveTo>
                    <a:pt x="125" y="49"/>
                  </a:moveTo>
                  <a:cubicBezTo>
                    <a:pt x="125" y="50"/>
                    <a:pt x="124" y="52"/>
                    <a:pt x="123" y="52"/>
                  </a:cubicBezTo>
                  <a:cubicBezTo>
                    <a:pt x="122" y="54"/>
                    <a:pt x="118" y="55"/>
                    <a:pt x="118" y="57"/>
                  </a:cubicBezTo>
                  <a:cubicBezTo>
                    <a:pt x="117" y="58"/>
                    <a:pt x="118" y="61"/>
                    <a:pt x="118" y="63"/>
                  </a:cubicBezTo>
                  <a:cubicBezTo>
                    <a:pt x="118" y="64"/>
                    <a:pt x="118" y="67"/>
                    <a:pt x="118" y="69"/>
                  </a:cubicBezTo>
                  <a:cubicBezTo>
                    <a:pt x="117" y="70"/>
                    <a:pt x="116" y="71"/>
                    <a:pt x="116" y="72"/>
                  </a:cubicBezTo>
                  <a:cubicBezTo>
                    <a:pt x="115" y="74"/>
                    <a:pt x="114" y="77"/>
                    <a:pt x="114" y="78"/>
                  </a:cubicBezTo>
                  <a:cubicBezTo>
                    <a:pt x="113" y="80"/>
                    <a:pt x="113" y="83"/>
                    <a:pt x="111" y="84"/>
                  </a:cubicBezTo>
                  <a:cubicBezTo>
                    <a:pt x="111" y="85"/>
                    <a:pt x="109" y="85"/>
                    <a:pt x="108" y="85"/>
                  </a:cubicBezTo>
                  <a:cubicBezTo>
                    <a:pt x="106" y="85"/>
                    <a:pt x="102" y="84"/>
                    <a:pt x="101" y="83"/>
                  </a:cubicBezTo>
                  <a:cubicBezTo>
                    <a:pt x="99" y="82"/>
                    <a:pt x="98" y="79"/>
                    <a:pt x="97" y="78"/>
                  </a:cubicBezTo>
                  <a:cubicBezTo>
                    <a:pt x="95" y="76"/>
                    <a:pt x="90" y="73"/>
                    <a:pt x="88" y="72"/>
                  </a:cubicBezTo>
                  <a:cubicBezTo>
                    <a:pt x="86" y="72"/>
                    <a:pt x="82" y="73"/>
                    <a:pt x="80" y="73"/>
                  </a:cubicBezTo>
                  <a:cubicBezTo>
                    <a:pt x="78" y="73"/>
                    <a:pt x="74" y="72"/>
                    <a:pt x="72" y="71"/>
                  </a:cubicBezTo>
                  <a:cubicBezTo>
                    <a:pt x="70" y="71"/>
                    <a:pt x="66" y="72"/>
                    <a:pt x="63" y="72"/>
                  </a:cubicBezTo>
                  <a:cubicBezTo>
                    <a:pt x="61" y="72"/>
                    <a:pt x="56" y="75"/>
                    <a:pt x="53" y="74"/>
                  </a:cubicBezTo>
                  <a:cubicBezTo>
                    <a:pt x="51" y="74"/>
                    <a:pt x="47" y="72"/>
                    <a:pt x="45" y="71"/>
                  </a:cubicBezTo>
                  <a:cubicBezTo>
                    <a:pt x="44" y="71"/>
                    <a:pt x="41" y="71"/>
                    <a:pt x="40" y="70"/>
                  </a:cubicBezTo>
                  <a:cubicBezTo>
                    <a:pt x="37" y="68"/>
                    <a:pt x="35" y="63"/>
                    <a:pt x="33" y="61"/>
                  </a:cubicBezTo>
                  <a:cubicBezTo>
                    <a:pt x="32" y="59"/>
                    <a:pt x="28" y="56"/>
                    <a:pt x="27" y="54"/>
                  </a:cubicBezTo>
                  <a:cubicBezTo>
                    <a:pt x="26" y="52"/>
                    <a:pt x="25" y="47"/>
                    <a:pt x="23" y="45"/>
                  </a:cubicBezTo>
                  <a:cubicBezTo>
                    <a:pt x="22" y="43"/>
                    <a:pt x="19" y="41"/>
                    <a:pt x="17" y="40"/>
                  </a:cubicBezTo>
                  <a:cubicBezTo>
                    <a:pt x="16" y="39"/>
                    <a:pt x="15" y="36"/>
                    <a:pt x="14" y="34"/>
                  </a:cubicBezTo>
                  <a:cubicBezTo>
                    <a:pt x="13" y="34"/>
                    <a:pt x="11" y="33"/>
                    <a:pt x="10" y="32"/>
                  </a:cubicBezTo>
                  <a:cubicBezTo>
                    <a:pt x="9" y="32"/>
                    <a:pt x="6" y="33"/>
                    <a:pt x="5" y="33"/>
                  </a:cubicBezTo>
                  <a:cubicBezTo>
                    <a:pt x="4" y="33"/>
                    <a:pt x="1" y="31"/>
                    <a:pt x="1" y="30"/>
                  </a:cubicBezTo>
                  <a:cubicBezTo>
                    <a:pt x="0" y="28"/>
                    <a:pt x="1" y="26"/>
                    <a:pt x="1" y="24"/>
                  </a:cubicBezTo>
                  <a:cubicBezTo>
                    <a:pt x="1" y="23"/>
                    <a:pt x="3" y="20"/>
                    <a:pt x="4" y="19"/>
                  </a:cubicBezTo>
                  <a:cubicBezTo>
                    <a:pt x="6" y="17"/>
                    <a:pt x="10" y="16"/>
                    <a:pt x="12" y="16"/>
                  </a:cubicBezTo>
                  <a:cubicBezTo>
                    <a:pt x="15" y="15"/>
                    <a:pt x="20" y="16"/>
                    <a:pt x="22" y="16"/>
                  </a:cubicBezTo>
                  <a:cubicBezTo>
                    <a:pt x="26" y="15"/>
                    <a:pt x="33" y="15"/>
                    <a:pt x="35" y="12"/>
                  </a:cubicBezTo>
                  <a:cubicBezTo>
                    <a:pt x="36" y="11"/>
                    <a:pt x="37" y="8"/>
                    <a:pt x="38" y="7"/>
                  </a:cubicBezTo>
                  <a:cubicBezTo>
                    <a:pt x="38" y="5"/>
                    <a:pt x="37" y="3"/>
                    <a:pt x="38" y="2"/>
                  </a:cubicBezTo>
                  <a:cubicBezTo>
                    <a:pt x="39" y="0"/>
                    <a:pt x="44" y="0"/>
                    <a:pt x="46" y="0"/>
                  </a:cubicBezTo>
                  <a:cubicBezTo>
                    <a:pt x="47" y="0"/>
                    <a:pt x="49" y="1"/>
                    <a:pt x="50" y="1"/>
                  </a:cubicBezTo>
                  <a:cubicBezTo>
                    <a:pt x="51" y="2"/>
                    <a:pt x="54" y="3"/>
                    <a:pt x="56" y="4"/>
                  </a:cubicBezTo>
                  <a:cubicBezTo>
                    <a:pt x="57" y="4"/>
                    <a:pt x="59" y="7"/>
                    <a:pt x="60" y="8"/>
                  </a:cubicBezTo>
                  <a:cubicBezTo>
                    <a:pt x="61" y="10"/>
                    <a:pt x="65" y="13"/>
                    <a:pt x="67" y="13"/>
                  </a:cubicBezTo>
                  <a:cubicBezTo>
                    <a:pt x="68" y="14"/>
                    <a:pt x="70" y="14"/>
                    <a:pt x="72" y="14"/>
                  </a:cubicBezTo>
                  <a:cubicBezTo>
                    <a:pt x="73" y="14"/>
                    <a:pt x="75" y="11"/>
                    <a:pt x="76" y="11"/>
                  </a:cubicBezTo>
                  <a:cubicBezTo>
                    <a:pt x="78" y="10"/>
                    <a:pt x="81" y="11"/>
                    <a:pt x="83" y="11"/>
                  </a:cubicBezTo>
                  <a:cubicBezTo>
                    <a:pt x="86" y="10"/>
                    <a:pt x="91" y="10"/>
                    <a:pt x="93" y="11"/>
                  </a:cubicBezTo>
                  <a:cubicBezTo>
                    <a:pt x="94" y="11"/>
                    <a:pt x="96" y="12"/>
                    <a:pt x="97" y="13"/>
                  </a:cubicBezTo>
                  <a:cubicBezTo>
                    <a:pt x="99" y="14"/>
                    <a:pt x="102" y="16"/>
                    <a:pt x="103" y="18"/>
                  </a:cubicBezTo>
                  <a:cubicBezTo>
                    <a:pt x="104" y="20"/>
                    <a:pt x="104" y="25"/>
                    <a:pt x="105" y="27"/>
                  </a:cubicBezTo>
                  <a:cubicBezTo>
                    <a:pt x="106" y="29"/>
                    <a:pt x="108" y="31"/>
                    <a:pt x="109" y="32"/>
                  </a:cubicBezTo>
                  <a:cubicBezTo>
                    <a:pt x="110" y="33"/>
                    <a:pt x="111" y="36"/>
                    <a:pt x="112" y="37"/>
                  </a:cubicBezTo>
                  <a:cubicBezTo>
                    <a:pt x="114" y="38"/>
                    <a:pt x="117" y="40"/>
                    <a:pt x="118" y="41"/>
                  </a:cubicBezTo>
                  <a:cubicBezTo>
                    <a:pt x="119" y="42"/>
                    <a:pt x="121" y="44"/>
                    <a:pt x="122" y="44"/>
                  </a:cubicBezTo>
                  <a:cubicBezTo>
                    <a:pt x="123" y="45"/>
                    <a:pt x="125" y="48"/>
                    <a:pt x="125" y="4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6">
              <a:extLst>
                <a:ext uri="{FF2B5EF4-FFF2-40B4-BE49-F238E27FC236}">
                  <a16:creationId xmlns:a16="http://schemas.microsoft.com/office/drawing/2014/main" id="{7A0D546A-E308-4453-AB36-26D23DF0963D}"/>
                </a:ext>
              </a:extLst>
            </p:cNvPr>
            <p:cNvSpPr>
              <a:spLocks/>
            </p:cNvSpPr>
            <p:nvPr/>
          </p:nvSpPr>
          <p:spPr bwMode="auto">
            <a:xfrm>
              <a:off x="3278188" y="3535363"/>
              <a:ext cx="31750" cy="20638"/>
            </a:xfrm>
            <a:custGeom>
              <a:avLst/>
              <a:gdLst/>
              <a:ahLst/>
              <a:cxnLst>
                <a:cxn ang="0">
                  <a:pos x="21" y="4"/>
                </a:cxn>
                <a:cxn ang="0">
                  <a:pos x="20" y="8"/>
                </a:cxn>
                <a:cxn ang="0">
                  <a:pos x="19" y="11"/>
                </a:cxn>
                <a:cxn ang="0">
                  <a:pos x="16" y="14"/>
                </a:cxn>
                <a:cxn ang="0">
                  <a:pos x="10" y="13"/>
                </a:cxn>
                <a:cxn ang="0">
                  <a:pos x="6" y="11"/>
                </a:cxn>
                <a:cxn ang="0">
                  <a:pos x="1" y="10"/>
                </a:cxn>
                <a:cxn ang="0">
                  <a:pos x="0" y="6"/>
                </a:cxn>
                <a:cxn ang="0">
                  <a:pos x="1" y="3"/>
                </a:cxn>
                <a:cxn ang="0">
                  <a:pos x="6" y="2"/>
                </a:cxn>
                <a:cxn ang="0">
                  <a:pos x="8" y="1"/>
                </a:cxn>
                <a:cxn ang="0">
                  <a:pos x="12" y="0"/>
                </a:cxn>
                <a:cxn ang="0">
                  <a:pos x="16" y="1"/>
                </a:cxn>
                <a:cxn ang="0">
                  <a:pos x="19" y="1"/>
                </a:cxn>
                <a:cxn ang="0">
                  <a:pos x="21" y="4"/>
                </a:cxn>
              </a:cxnLst>
              <a:rect l="0" t="0" r="r" b="b"/>
              <a:pathLst>
                <a:path w="21" h="14">
                  <a:moveTo>
                    <a:pt x="21" y="4"/>
                  </a:moveTo>
                  <a:cubicBezTo>
                    <a:pt x="21" y="5"/>
                    <a:pt x="20" y="7"/>
                    <a:pt x="20" y="8"/>
                  </a:cubicBezTo>
                  <a:cubicBezTo>
                    <a:pt x="20" y="9"/>
                    <a:pt x="20" y="11"/>
                    <a:pt x="19" y="11"/>
                  </a:cubicBezTo>
                  <a:cubicBezTo>
                    <a:pt x="19" y="12"/>
                    <a:pt x="17" y="13"/>
                    <a:pt x="16" y="14"/>
                  </a:cubicBezTo>
                  <a:cubicBezTo>
                    <a:pt x="15" y="14"/>
                    <a:pt x="12" y="14"/>
                    <a:pt x="10" y="13"/>
                  </a:cubicBezTo>
                  <a:cubicBezTo>
                    <a:pt x="9" y="13"/>
                    <a:pt x="8" y="11"/>
                    <a:pt x="6" y="11"/>
                  </a:cubicBezTo>
                  <a:cubicBezTo>
                    <a:pt x="5" y="11"/>
                    <a:pt x="2" y="11"/>
                    <a:pt x="1" y="10"/>
                  </a:cubicBezTo>
                  <a:cubicBezTo>
                    <a:pt x="0" y="10"/>
                    <a:pt x="0" y="8"/>
                    <a:pt x="0" y="6"/>
                  </a:cubicBezTo>
                  <a:cubicBezTo>
                    <a:pt x="0" y="6"/>
                    <a:pt x="1" y="4"/>
                    <a:pt x="1" y="3"/>
                  </a:cubicBezTo>
                  <a:cubicBezTo>
                    <a:pt x="2" y="3"/>
                    <a:pt x="5" y="3"/>
                    <a:pt x="6" y="2"/>
                  </a:cubicBezTo>
                  <a:cubicBezTo>
                    <a:pt x="6" y="2"/>
                    <a:pt x="7" y="1"/>
                    <a:pt x="8" y="1"/>
                  </a:cubicBezTo>
                  <a:cubicBezTo>
                    <a:pt x="9" y="1"/>
                    <a:pt x="11" y="0"/>
                    <a:pt x="12" y="0"/>
                  </a:cubicBezTo>
                  <a:cubicBezTo>
                    <a:pt x="13" y="0"/>
                    <a:pt x="15" y="1"/>
                    <a:pt x="16" y="1"/>
                  </a:cubicBezTo>
                  <a:cubicBezTo>
                    <a:pt x="16" y="1"/>
                    <a:pt x="18" y="1"/>
                    <a:pt x="19" y="1"/>
                  </a:cubicBezTo>
                  <a:cubicBezTo>
                    <a:pt x="20" y="2"/>
                    <a:pt x="21" y="3"/>
                    <a:pt x="21" y="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7">
              <a:extLst>
                <a:ext uri="{FF2B5EF4-FFF2-40B4-BE49-F238E27FC236}">
                  <a16:creationId xmlns:a16="http://schemas.microsoft.com/office/drawing/2014/main" id="{10CBF0E7-5526-428E-81FE-54331BAC6F19}"/>
                </a:ext>
              </a:extLst>
            </p:cNvPr>
            <p:cNvSpPr>
              <a:spLocks/>
            </p:cNvSpPr>
            <p:nvPr/>
          </p:nvSpPr>
          <p:spPr bwMode="auto">
            <a:xfrm>
              <a:off x="3273425" y="3568701"/>
              <a:ext cx="193675" cy="90488"/>
            </a:xfrm>
            <a:custGeom>
              <a:avLst/>
              <a:gdLst/>
              <a:ahLst/>
              <a:cxnLst>
                <a:cxn ang="0">
                  <a:pos x="132" y="30"/>
                </a:cxn>
                <a:cxn ang="0">
                  <a:pos x="133" y="36"/>
                </a:cxn>
                <a:cxn ang="0">
                  <a:pos x="131" y="40"/>
                </a:cxn>
                <a:cxn ang="0">
                  <a:pos x="125" y="40"/>
                </a:cxn>
                <a:cxn ang="0">
                  <a:pos x="122" y="44"/>
                </a:cxn>
                <a:cxn ang="0">
                  <a:pos x="119" y="47"/>
                </a:cxn>
                <a:cxn ang="0">
                  <a:pos x="112" y="48"/>
                </a:cxn>
                <a:cxn ang="0">
                  <a:pos x="107" y="45"/>
                </a:cxn>
                <a:cxn ang="0">
                  <a:pos x="102" y="44"/>
                </a:cxn>
                <a:cxn ang="0">
                  <a:pos x="99" y="41"/>
                </a:cxn>
                <a:cxn ang="0">
                  <a:pos x="94" y="40"/>
                </a:cxn>
                <a:cxn ang="0">
                  <a:pos x="88" y="39"/>
                </a:cxn>
                <a:cxn ang="0">
                  <a:pos x="80" y="39"/>
                </a:cxn>
                <a:cxn ang="0">
                  <a:pos x="71" y="41"/>
                </a:cxn>
                <a:cxn ang="0">
                  <a:pos x="65" y="40"/>
                </a:cxn>
                <a:cxn ang="0">
                  <a:pos x="57" y="42"/>
                </a:cxn>
                <a:cxn ang="0">
                  <a:pos x="52" y="45"/>
                </a:cxn>
                <a:cxn ang="0">
                  <a:pos x="44" y="49"/>
                </a:cxn>
                <a:cxn ang="0">
                  <a:pos x="43" y="52"/>
                </a:cxn>
                <a:cxn ang="0">
                  <a:pos x="41" y="56"/>
                </a:cxn>
                <a:cxn ang="0">
                  <a:pos x="38" y="59"/>
                </a:cxn>
                <a:cxn ang="0">
                  <a:pos x="37" y="61"/>
                </a:cxn>
                <a:cxn ang="0">
                  <a:pos x="34" y="62"/>
                </a:cxn>
                <a:cxn ang="0">
                  <a:pos x="31" y="61"/>
                </a:cxn>
                <a:cxn ang="0">
                  <a:pos x="31" y="59"/>
                </a:cxn>
                <a:cxn ang="0">
                  <a:pos x="34" y="54"/>
                </a:cxn>
                <a:cxn ang="0">
                  <a:pos x="34" y="45"/>
                </a:cxn>
                <a:cxn ang="0">
                  <a:pos x="30" y="40"/>
                </a:cxn>
                <a:cxn ang="0">
                  <a:pos x="24" y="36"/>
                </a:cxn>
                <a:cxn ang="0">
                  <a:pos x="21" y="31"/>
                </a:cxn>
                <a:cxn ang="0">
                  <a:pos x="14" y="27"/>
                </a:cxn>
                <a:cxn ang="0">
                  <a:pos x="11" y="22"/>
                </a:cxn>
                <a:cxn ang="0">
                  <a:pos x="8" y="19"/>
                </a:cxn>
                <a:cxn ang="0">
                  <a:pos x="4" y="16"/>
                </a:cxn>
                <a:cxn ang="0">
                  <a:pos x="1" y="13"/>
                </a:cxn>
                <a:cxn ang="0">
                  <a:pos x="4" y="11"/>
                </a:cxn>
                <a:cxn ang="0">
                  <a:pos x="9" y="10"/>
                </a:cxn>
                <a:cxn ang="0">
                  <a:pos x="13" y="7"/>
                </a:cxn>
                <a:cxn ang="0">
                  <a:pos x="21" y="5"/>
                </a:cxn>
                <a:cxn ang="0">
                  <a:pos x="26" y="7"/>
                </a:cxn>
                <a:cxn ang="0">
                  <a:pos x="34" y="7"/>
                </a:cxn>
                <a:cxn ang="0">
                  <a:pos x="39" y="10"/>
                </a:cxn>
                <a:cxn ang="0">
                  <a:pos x="46" y="11"/>
                </a:cxn>
                <a:cxn ang="0">
                  <a:pos x="56" y="10"/>
                </a:cxn>
                <a:cxn ang="0">
                  <a:pos x="63" y="8"/>
                </a:cxn>
                <a:cxn ang="0">
                  <a:pos x="69" y="4"/>
                </a:cxn>
                <a:cxn ang="0">
                  <a:pos x="74" y="3"/>
                </a:cxn>
                <a:cxn ang="0">
                  <a:pos x="80" y="3"/>
                </a:cxn>
                <a:cxn ang="0">
                  <a:pos x="84" y="1"/>
                </a:cxn>
                <a:cxn ang="0">
                  <a:pos x="90" y="1"/>
                </a:cxn>
                <a:cxn ang="0">
                  <a:pos x="100" y="0"/>
                </a:cxn>
                <a:cxn ang="0">
                  <a:pos x="104" y="1"/>
                </a:cxn>
                <a:cxn ang="0">
                  <a:pos x="110" y="2"/>
                </a:cxn>
                <a:cxn ang="0">
                  <a:pos x="114" y="2"/>
                </a:cxn>
                <a:cxn ang="0">
                  <a:pos x="119" y="6"/>
                </a:cxn>
                <a:cxn ang="0">
                  <a:pos x="120" y="11"/>
                </a:cxn>
                <a:cxn ang="0">
                  <a:pos x="122" y="17"/>
                </a:cxn>
                <a:cxn ang="0">
                  <a:pos x="126" y="21"/>
                </a:cxn>
                <a:cxn ang="0">
                  <a:pos x="128" y="27"/>
                </a:cxn>
                <a:cxn ang="0">
                  <a:pos x="132" y="30"/>
                </a:cxn>
              </a:cxnLst>
              <a:rect l="0" t="0" r="r" b="b"/>
              <a:pathLst>
                <a:path w="133" h="62">
                  <a:moveTo>
                    <a:pt x="132" y="30"/>
                  </a:moveTo>
                  <a:cubicBezTo>
                    <a:pt x="133" y="31"/>
                    <a:pt x="133" y="34"/>
                    <a:pt x="133" y="36"/>
                  </a:cubicBezTo>
                  <a:cubicBezTo>
                    <a:pt x="133" y="37"/>
                    <a:pt x="132" y="39"/>
                    <a:pt x="131" y="40"/>
                  </a:cubicBezTo>
                  <a:cubicBezTo>
                    <a:pt x="130" y="41"/>
                    <a:pt x="126" y="40"/>
                    <a:pt x="125" y="40"/>
                  </a:cubicBezTo>
                  <a:cubicBezTo>
                    <a:pt x="124" y="41"/>
                    <a:pt x="123" y="43"/>
                    <a:pt x="122" y="44"/>
                  </a:cubicBezTo>
                  <a:cubicBezTo>
                    <a:pt x="122" y="45"/>
                    <a:pt x="120" y="47"/>
                    <a:pt x="119" y="47"/>
                  </a:cubicBezTo>
                  <a:cubicBezTo>
                    <a:pt x="117" y="48"/>
                    <a:pt x="114" y="48"/>
                    <a:pt x="112" y="48"/>
                  </a:cubicBezTo>
                  <a:cubicBezTo>
                    <a:pt x="111" y="48"/>
                    <a:pt x="109" y="46"/>
                    <a:pt x="107" y="45"/>
                  </a:cubicBezTo>
                  <a:cubicBezTo>
                    <a:pt x="106" y="44"/>
                    <a:pt x="104" y="44"/>
                    <a:pt x="102" y="44"/>
                  </a:cubicBezTo>
                  <a:cubicBezTo>
                    <a:pt x="101" y="43"/>
                    <a:pt x="100" y="41"/>
                    <a:pt x="99" y="41"/>
                  </a:cubicBezTo>
                  <a:cubicBezTo>
                    <a:pt x="98" y="40"/>
                    <a:pt x="96" y="40"/>
                    <a:pt x="94" y="40"/>
                  </a:cubicBezTo>
                  <a:cubicBezTo>
                    <a:pt x="93" y="39"/>
                    <a:pt x="90" y="39"/>
                    <a:pt x="88" y="39"/>
                  </a:cubicBezTo>
                  <a:cubicBezTo>
                    <a:pt x="86" y="39"/>
                    <a:pt x="82" y="39"/>
                    <a:pt x="80" y="39"/>
                  </a:cubicBezTo>
                  <a:cubicBezTo>
                    <a:pt x="78" y="40"/>
                    <a:pt x="74" y="41"/>
                    <a:pt x="71" y="41"/>
                  </a:cubicBezTo>
                  <a:cubicBezTo>
                    <a:pt x="70" y="41"/>
                    <a:pt x="67" y="40"/>
                    <a:pt x="65" y="40"/>
                  </a:cubicBezTo>
                  <a:cubicBezTo>
                    <a:pt x="63" y="40"/>
                    <a:pt x="59" y="41"/>
                    <a:pt x="57" y="42"/>
                  </a:cubicBezTo>
                  <a:cubicBezTo>
                    <a:pt x="56" y="42"/>
                    <a:pt x="53" y="44"/>
                    <a:pt x="52" y="45"/>
                  </a:cubicBezTo>
                  <a:cubicBezTo>
                    <a:pt x="50" y="46"/>
                    <a:pt x="45" y="47"/>
                    <a:pt x="44" y="49"/>
                  </a:cubicBezTo>
                  <a:cubicBezTo>
                    <a:pt x="43" y="49"/>
                    <a:pt x="43" y="51"/>
                    <a:pt x="43" y="52"/>
                  </a:cubicBezTo>
                  <a:cubicBezTo>
                    <a:pt x="43" y="53"/>
                    <a:pt x="42" y="55"/>
                    <a:pt x="41" y="56"/>
                  </a:cubicBezTo>
                  <a:cubicBezTo>
                    <a:pt x="41" y="57"/>
                    <a:pt x="39" y="59"/>
                    <a:pt x="38" y="59"/>
                  </a:cubicBezTo>
                  <a:cubicBezTo>
                    <a:pt x="38" y="60"/>
                    <a:pt x="37" y="61"/>
                    <a:pt x="37" y="61"/>
                  </a:cubicBezTo>
                  <a:cubicBezTo>
                    <a:pt x="36" y="62"/>
                    <a:pt x="35" y="62"/>
                    <a:pt x="34" y="62"/>
                  </a:cubicBezTo>
                  <a:cubicBezTo>
                    <a:pt x="33" y="62"/>
                    <a:pt x="31" y="62"/>
                    <a:pt x="31" y="61"/>
                  </a:cubicBezTo>
                  <a:cubicBezTo>
                    <a:pt x="31" y="61"/>
                    <a:pt x="31" y="60"/>
                    <a:pt x="31" y="59"/>
                  </a:cubicBezTo>
                  <a:cubicBezTo>
                    <a:pt x="32" y="58"/>
                    <a:pt x="33" y="55"/>
                    <a:pt x="34" y="54"/>
                  </a:cubicBezTo>
                  <a:cubicBezTo>
                    <a:pt x="34" y="52"/>
                    <a:pt x="35" y="47"/>
                    <a:pt x="34" y="45"/>
                  </a:cubicBezTo>
                  <a:cubicBezTo>
                    <a:pt x="34" y="43"/>
                    <a:pt x="31" y="41"/>
                    <a:pt x="30" y="40"/>
                  </a:cubicBezTo>
                  <a:cubicBezTo>
                    <a:pt x="29" y="39"/>
                    <a:pt x="25" y="38"/>
                    <a:pt x="24" y="36"/>
                  </a:cubicBezTo>
                  <a:cubicBezTo>
                    <a:pt x="23" y="35"/>
                    <a:pt x="23" y="32"/>
                    <a:pt x="21" y="31"/>
                  </a:cubicBezTo>
                  <a:cubicBezTo>
                    <a:pt x="20" y="29"/>
                    <a:pt x="15" y="29"/>
                    <a:pt x="14" y="27"/>
                  </a:cubicBezTo>
                  <a:cubicBezTo>
                    <a:pt x="13" y="26"/>
                    <a:pt x="12" y="24"/>
                    <a:pt x="11" y="22"/>
                  </a:cubicBezTo>
                  <a:cubicBezTo>
                    <a:pt x="11" y="21"/>
                    <a:pt x="9" y="19"/>
                    <a:pt x="8" y="19"/>
                  </a:cubicBezTo>
                  <a:cubicBezTo>
                    <a:pt x="7" y="18"/>
                    <a:pt x="5" y="17"/>
                    <a:pt x="4" y="16"/>
                  </a:cubicBezTo>
                  <a:cubicBezTo>
                    <a:pt x="3" y="16"/>
                    <a:pt x="0" y="14"/>
                    <a:pt x="1" y="13"/>
                  </a:cubicBezTo>
                  <a:cubicBezTo>
                    <a:pt x="1" y="12"/>
                    <a:pt x="3" y="11"/>
                    <a:pt x="4" y="11"/>
                  </a:cubicBezTo>
                  <a:cubicBezTo>
                    <a:pt x="5" y="11"/>
                    <a:pt x="8" y="11"/>
                    <a:pt x="9" y="10"/>
                  </a:cubicBezTo>
                  <a:cubicBezTo>
                    <a:pt x="10" y="10"/>
                    <a:pt x="12" y="8"/>
                    <a:pt x="13" y="7"/>
                  </a:cubicBezTo>
                  <a:cubicBezTo>
                    <a:pt x="15" y="7"/>
                    <a:pt x="19" y="5"/>
                    <a:pt x="21" y="5"/>
                  </a:cubicBezTo>
                  <a:cubicBezTo>
                    <a:pt x="22" y="5"/>
                    <a:pt x="25" y="6"/>
                    <a:pt x="26" y="7"/>
                  </a:cubicBezTo>
                  <a:cubicBezTo>
                    <a:pt x="28" y="7"/>
                    <a:pt x="32" y="7"/>
                    <a:pt x="34" y="7"/>
                  </a:cubicBezTo>
                  <a:cubicBezTo>
                    <a:pt x="35" y="8"/>
                    <a:pt x="38" y="10"/>
                    <a:pt x="39" y="10"/>
                  </a:cubicBezTo>
                  <a:cubicBezTo>
                    <a:pt x="41" y="11"/>
                    <a:pt x="45" y="11"/>
                    <a:pt x="46" y="11"/>
                  </a:cubicBezTo>
                  <a:cubicBezTo>
                    <a:pt x="49" y="11"/>
                    <a:pt x="53" y="10"/>
                    <a:pt x="56" y="10"/>
                  </a:cubicBezTo>
                  <a:cubicBezTo>
                    <a:pt x="57" y="9"/>
                    <a:pt x="61" y="9"/>
                    <a:pt x="63" y="8"/>
                  </a:cubicBezTo>
                  <a:cubicBezTo>
                    <a:pt x="64" y="7"/>
                    <a:pt x="67" y="5"/>
                    <a:pt x="69" y="4"/>
                  </a:cubicBezTo>
                  <a:cubicBezTo>
                    <a:pt x="70" y="4"/>
                    <a:pt x="72" y="3"/>
                    <a:pt x="74" y="3"/>
                  </a:cubicBezTo>
                  <a:cubicBezTo>
                    <a:pt x="75" y="3"/>
                    <a:pt x="78" y="3"/>
                    <a:pt x="80" y="3"/>
                  </a:cubicBezTo>
                  <a:cubicBezTo>
                    <a:pt x="81" y="2"/>
                    <a:pt x="83" y="1"/>
                    <a:pt x="84" y="1"/>
                  </a:cubicBezTo>
                  <a:cubicBezTo>
                    <a:pt x="85" y="0"/>
                    <a:pt x="89" y="1"/>
                    <a:pt x="90" y="1"/>
                  </a:cubicBezTo>
                  <a:cubicBezTo>
                    <a:pt x="93" y="1"/>
                    <a:pt x="98" y="0"/>
                    <a:pt x="100" y="0"/>
                  </a:cubicBezTo>
                  <a:cubicBezTo>
                    <a:pt x="101" y="0"/>
                    <a:pt x="103" y="1"/>
                    <a:pt x="104" y="1"/>
                  </a:cubicBezTo>
                  <a:cubicBezTo>
                    <a:pt x="106" y="2"/>
                    <a:pt x="108" y="2"/>
                    <a:pt x="110" y="2"/>
                  </a:cubicBezTo>
                  <a:cubicBezTo>
                    <a:pt x="111" y="2"/>
                    <a:pt x="113" y="2"/>
                    <a:pt x="114" y="2"/>
                  </a:cubicBezTo>
                  <a:cubicBezTo>
                    <a:pt x="115" y="3"/>
                    <a:pt x="118" y="4"/>
                    <a:pt x="119" y="6"/>
                  </a:cubicBezTo>
                  <a:cubicBezTo>
                    <a:pt x="120" y="7"/>
                    <a:pt x="120" y="10"/>
                    <a:pt x="120" y="11"/>
                  </a:cubicBezTo>
                  <a:cubicBezTo>
                    <a:pt x="121" y="13"/>
                    <a:pt x="121" y="16"/>
                    <a:pt x="122" y="17"/>
                  </a:cubicBezTo>
                  <a:cubicBezTo>
                    <a:pt x="123" y="18"/>
                    <a:pt x="125" y="20"/>
                    <a:pt x="126" y="21"/>
                  </a:cubicBezTo>
                  <a:cubicBezTo>
                    <a:pt x="127" y="22"/>
                    <a:pt x="127" y="25"/>
                    <a:pt x="128" y="27"/>
                  </a:cubicBezTo>
                  <a:cubicBezTo>
                    <a:pt x="129" y="28"/>
                    <a:pt x="132" y="29"/>
                    <a:pt x="132"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8">
              <a:extLst>
                <a:ext uri="{FF2B5EF4-FFF2-40B4-BE49-F238E27FC236}">
                  <a16:creationId xmlns:a16="http://schemas.microsoft.com/office/drawing/2014/main" id="{2BA4DBB2-F32B-48D8-8E19-2B8630860823}"/>
                </a:ext>
              </a:extLst>
            </p:cNvPr>
            <p:cNvSpPr>
              <a:spLocks/>
            </p:cNvSpPr>
            <p:nvPr/>
          </p:nvSpPr>
          <p:spPr bwMode="auto">
            <a:xfrm>
              <a:off x="3114675" y="3578226"/>
              <a:ext cx="627062" cy="266700"/>
            </a:xfrm>
            <a:custGeom>
              <a:avLst/>
              <a:gdLst/>
              <a:ahLst/>
              <a:cxnLst>
                <a:cxn ang="0">
                  <a:pos x="426" y="138"/>
                </a:cxn>
                <a:cxn ang="0">
                  <a:pos x="425" y="164"/>
                </a:cxn>
                <a:cxn ang="0">
                  <a:pos x="426" y="182"/>
                </a:cxn>
                <a:cxn ang="0">
                  <a:pos x="411" y="160"/>
                </a:cxn>
                <a:cxn ang="0">
                  <a:pos x="390" y="159"/>
                </a:cxn>
                <a:cxn ang="0">
                  <a:pos x="362" y="168"/>
                </a:cxn>
                <a:cxn ang="0">
                  <a:pos x="332" y="156"/>
                </a:cxn>
                <a:cxn ang="0">
                  <a:pos x="307" y="135"/>
                </a:cxn>
                <a:cxn ang="0">
                  <a:pos x="288" y="122"/>
                </a:cxn>
                <a:cxn ang="0">
                  <a:pos x="267" y="118"/>
                </a:cxn>
                <a:cxn ang="0">
                  <a:pos x="250" y="139"/>
                </a:cxn>
                <a:cxn ang="0">
                  <a:pos x="237" y="166"/>
                </a:cxn>
                <a:cxn ang="0">
                  <a:pos x="210" y="170"/>
                </a:cxn>
                <a:cxn ang="0">
                  <a:pos x="192" y="167"/>
                </a:cxn>
                <a:cxn ang="0">
                  <a:pos x="175" y="155"/>
                </a:cxn>
                <a:cxn ang="0">
                  <a:pos x="155" y="152"/>
                </a:cxn>
                <a:cxn ang="0">
                  <a:pos x="141" y="127"/>
                </a:cxn>
                <a:cxn ang="0">
                  <a:pos x="133" y="113"/>
                </a:cxn>
                <a:cxn ang="0">
                  <a:pos x="117" y="117"/>
                </a:cxn>
                <a:cxn ang="0">
                  <a:pos x="78" y="127"/>
                </a:cxn>
                <a:cxn ang="0">
                  <a:pos x="53" y="108"/>
                </a:cxn>
                <a:cxn ang="0">
                  <a:pos x="40" y="75"/>
                </a:cxn>
                <a:cxn ang="0">
                  <a:pos x="8" y="65"/>
                </a:cxn>
                <a:cxn ang="0">
                  <a:pos x="3" y="46"/>
                </a:cxn>
                <a:cxn ang="0">
                  <a:pos x="23" y="35"/>
                </a:cxn>
                <a:cxn ang="0">
                  <a:pos x="52" y="19"/>
                </a:cxn>
                <a:cxn ang="0">
                  <a:pos x="76" y="1"/>
                </a:cxn>
                <a:cxn ang="0">
                  <a:pos x="100" y="7"/>
                </a:cxn>
                <a:cxn ang="0">
                  <a:pos x="104" y="17"/>
                </a:cxn>
                <a:cxn ang="0">
                  <a:pos x="116" y="31"/>
                </a:cxn>
                <a:cxn ang="0">
                  <a:pos x="128" y="45"/>
                </a:cxn>
                <a:cxn ang="0">
                  <a:pos x="145" y="64"/>
                </a:cxn>
                <a:cxn ang="0">
                  <a:pos x="161" y="47"/>
                </a:cxn>
                <a:cxn ang="0">
                  <a:pos x="190" y="45"/>
                </a:cxn>
                <a:cxn ang="0">
                  <a:pos x="213" y="44"/>
                </a:cxn>
                <a:cxn ang="0">
                  <a:pos x="239" y="46"/>
                </a:cxn>
                <a:cxn ang="0">
                  <a:pos x="258" y="45"/>
                </a:cxn>
                <a:cxn ang="0">
                  <a:pos x="272" y="59"/>
                </a:cxn>
                <a:cxn ang="0">
                  <a:pos x="309" y="73"/>
                </a:cxn>
                <a:cxn ang="0">
                  <a:pos x="338" y="116"/>
                </a:cxn>
                <a:cxn ang="0">
                  <a:pos x="365" y="137"/>
                </a:cxn>
                <a:cxn ang="0">
                  <a:pos x="385" y="130"/>
                </a:cxn>
                <a:cxn ang="0">
                  <a:pos x="406" y="133"/>
                </a:cxn>
                <a:cxn ang="0">
                  <a:pos x="422" y="127"/>
                </a:cxn>
              </a:cxnLst>
              <a:rect l="0" t="0" r="r" b="b"/>
              <a:pathLst>
                <a:path w="430" h="182">
                  <a:moveTo>
                    <a:pt x="430" y="127"/>
                  </a:moveTo>
                  <a:cubicBezTo>
                    <a:pt x="430" y="128"/>
                    <a:pt x="429" y="130"/>
                    <a:pt x="429" y="131"/>
                  </a:cubicBezTo>
                  <a:cubicBezTo>
                    <a:pt x="428" y="133"/>
                    <a:pt x="426" y="136"/>
                    <a:pt x="426" y="138"/>
                  </a:cubicBezTo>
                  <a:cubicBezTo>
                    <a:pt x="426" y="140"/>
                    <a:pt x="426" y="143"/>
                    <a:pt x="426" y="145"/>
                  </a:cubicBezTo>
                  <a:cubicBezTo>
                    <a:pt x="426" y="147"/>
                    <a:pt x="424" y="151"/>
                    <a:pt x="423" y="153"/>
                  </a:cubicBezTo>
                  <a:cubicBezTo>
                    <a:pt x="423" y="156"/>
                    <a:pt x="424" y="161"/>
                    <a:pt x="425" y="164"/>
                  </a:cubicBezTo>
                  <a:cubicBezTo>
                    <a:pt x="425" y="167"/>
                    <a:pt x="428" y="171"/>
                    <a:pt x="429" y="174"/>
                  </a:cubicBezTo>
                  <a:cubicBezTo>
                    <a:pt x="429" y="176"/>
                    <a:pt x="428" y="180"/>
                    <a:pt x="428" y="182"/>
                  </a:cubicBezTo>
                  <a:cubicBezTo>
                    <a:pt x="427" y="182"/>
                    <a:pt x="426" y="182"/>
                    <a:pt x="426" y="182"/>
                  </a:cubicBezTo>
                  <a:cubicBezTo>
                    <a:pt x="424" y="182"/>
                    <a:pt x="419" y="182"/>
                    <a:pt x="418" y="180"/>
                  </a:cubicBezTo>
                  <a:cubicBezTo>
                    <a:pt x="416" y="179"/>
                    <a:pt x="416" y="174"/>
                    <a:pt x="415" y="172"/>
                  </a:cubicBezTo>
                  <a:cubicBezTo>
                    <a:pt x="414" y="169"/>
                    <a:pt x="414" y="161"/>
                    <a:pt x="411" y="160"/>
                  </a:cubicBezTo>
                  <a:cubicBezTo>
                    <a:pt x="409" y="158"/>
                    <a:pt x="404" y="160"/>
                    <a:pt x="401" y="160"/>
                  </a:cubicBezTo>
                  <a:cubicBezTo>
                    <a:pt x="400" y="160"/>
                    <a:pt x="398" y="161"/>
                    <a:pt x="397" y="161"/>
                  </a:cubicBezTo>
                  <a:cubicBezTo>
                    <a:pt x="395" y="161"/>
                    <a:pt x="392" y="160"/>
                    <a:pt x="390" y="159"/>
                  </a:cubicBezTo>
                  <a:cubicBezTo>
                    <a:pt x="387" y="159"/>
                    <a:pt x="380" y="158"/>
                    <a:pt x="377" y="160"/>
                  </a:cubicBezTo>
                  <a:cubicBezTo>
                    <a:pt x="375" y="161"/>
                    <a:pt x="374" y="167"/>
                    <a:pt x="372" y="169"/>
                  </a:cubicBezTo>
                  <a:cubicBezTo>
                    <a:pt x="370" y="170"/>
                    <a:pt x="364" y="169"/>
                    <a:pt x="362" y="168"/>
                  </a:cubicBezTo>
                  <a:cubicBezTo>
                    <a:pt x="359" y="168"/>
                    <a:pt x="354" y="167"/>
                    <a:pt x="351" y="166"/>
                  </a:cubicBezTo>
                  <a:cubicBezTo>
                    <a:pt x="349" y="166"/>
                    <a:pt x="345" y="165"/>
                    <a:pt x="343" y="164"/>
                  </a:cubicBezTo>
                  <a:cubicBezTo>
                    <a:pt x="340" y="162"/>
                    <a:pt x="334" y="159"/>
                    <a:pt x="332" y="156"/>
                  </a:cubicBezTo>
                  <a:cubicBezTo>
                    <a:pt x="329" y="154"/>
                    <a:pt x="324" y="148"/>
                    <a:pt x="321" y="145"/>
                  </a:cubicBezTo>
                  <a:cubicBezTo>
                    <a:pt x="320" y="144"/>
                    <a:pt x="317" y="140"/>
                    <a:pt x="316" y="139"/>
                  </a:cubicBezTo>
                  <a:cubicBezTo>
                    <a:pt x="314" y="138"/>
                    <a:pt x="309" y="136"/>
                    <a:pt x="307" y="135"/>
                  </a:cubicBezTo>
                  <a:cubicBezTo>
                    <a:pt x="305" y="133"/>
                    <a:pt x="303" y="129"/>
                    <a:pt x="301" y="128"/>
                  </a:cubicBezTo>
                  <a:cubicBezTo>
                    <a:pt x="300" y="127"/>
                    <a:pt x="296" y="126"/>
                    <a:pt x="294" y="125"/>
                  </a:cubicBezTo>
                  <a:cubicBezTo>
                    <a:pt x="292" y="124"/>
                    <a:pt x="289" y="123"/>
                    <a:pt x="288" y="122"/>
                  </a:cubicBezTo>
                  <a:cubicBezTo>
                    <a:pt x="286" y="121"/>
                    <a:pt x="285" y="117"/>
                    <a:pt x="283" y="116"/>
                  </a:cubicBezTo>
                  <a:cubicBezTo>
                    <a:pt x="281" y="115"/>
                    <a:pt x="275" y="115"/>
                    <a:pt x="273" y="115"/>
                  </a:cubicBezTo>
                  <a:cubicBezTo>
                    <a:pt x="271" y="116"/>
                    <a:pt x="269" y="117"/>
                    <a:pt x="267" y="118"/>
                  </a:cubicBezTo>
                  <a:cubicBezTo>
                    <a:pt x="265" y="119"/>
                    <a:pt x="261" y="122"/>
                    <a:pt x="259" y="123"/>
                  </a:cubicBezTo>
                  <a:cubicBezTo>
                    <a:pt x="257" y="125"/>
                    <a:pt x="253" y="128"/>
                    <a:pt x="252" y="130"/>
                  </a:cubicBezTo>
                  <a:cubicBezTo>
                    <a:pt x="251" y="132"/>
                    <a:pt x="251" y="137"/>
                    <a:pt x="250" y="139"/>
                  </a:cubicBezTo>
                  <a:cubicBezTo>
                    <a:pt x="249" y="142"/>
                    <a:pt x="245" y="148"/>
                    <a:pt x="244" y="151"/>
                  </a:cubicBezTo>
                  <a:cubicBezTo>
                    <a:pt x="243" y="154"/>
                    <a:pt x="244" y="161"/>
                    <a:pt x="242" y="163"/>
                  </a:cubicBezTo>
                  <a:cubicBezTo>
                    <a:pt x="241" y="165"/>
                    <a:pt x="238" y="166"/>
                    <a:pt x="237" y="166"/>
                  </a:cubicBezTo>
                  <a:cubicBezTo>
                    <a:pt x="235" y="167"/>
                    <a:pt x="231" y="165"/>
                    <a:pt x="229" y="165"/>
                  </a:cubicBezTo>
                  <a:cubicBezTo>
                    <a:pt x="226" y="165"/>
                    <a:pt x="220" y="166"/>
                    <a:pt x="217" y="167"/>
                  </a:cubicBezTo>
                  <a:cubicBezTo>
                    <a:pt x="215" y="168"/>
                    <a:pt x="212" y="170"/>
                    <a:pt x="210" y="170"/>
                  </a:cubicBezTo>
                  <a:cubicBezTo>
                    <a:pt x="208" y="171"/>
                    <a:pt x="204" y="172"/>
                    <a:pt x="202" y="172"/>
                  </a:cubicBezTo>
                  <a:cubicBezTo>
                    <a:pt x="200" y="173"/>
                    <a:pt x="197" y="172"/>
                    <a:pt x="195" y="172"/>
                  </a:cubicBezTo>
                  <a:cubicBezTo>
                    <a:pt x="194" y="171"/>
                    <a:pt x="193" y="168"/>
                    <a:pt x="192" y="167"/>
                  </a:cubicBezTo>
                  <a:cubicBezTo>
                    <a:pt x="191" y="166"/>
                    <a:pt x="187" y="165"/>
                    <a:pt x="185" y="164"/>
                  </a:cubicBezTo>
                  <a:cubicBezTo>
                    <a:pt x="184" y="163"/>
                    <a:pt x="180" y="162"/>
                    <a:pt x="179" y="161"/>
                  </a:cubicBezTo>
                  <a:cubicBezTo>
                    <a:pt x="178" y="160"/>
                    <a:pt x="177" y="157"/>
                    <a:pt x="175" y="155"/>
                  </a:cubicBezTo>
                  <a:cubicBezTo>
                    <a:pt x="175" y="154"/>
                    <a:pt x="173" y="152"/>
                    <a:pt x="172" y="152"/>
                  </a:cubicBezTo>
                  <a:cubicBezTo>
                    <a:pt x="170" y="151"/>
                    <a:pt x="165" y="153"/>
                    <a:pt x="163" y="153"/>
                  </a:cubicBezTo>
                  <a:cubicBezTo>
                    <a:pt x="161" y="153"/>
                    <a:pt x="157" y="153"/>
                    <a:pt x="155" y="152"/>
                  </a:cubicBezTo>
                  <a:cubicBezTo>
                    <a:pt x="153" y="151"/>
                    <a:pt x="150" y="148"/>
                    <a:pt x="150" y="146"/>
                  </a:cubicBezTo>
                  <a:cubicBezTo>
                    <a:pt x="149" y="143"/>
                    <a:pt x="151" y="138"/>
                    <a:pt x="150" y="136"/>
                  </a:cubicBezTo>
                  <a:cubicBezTo>
                    <a:pt x="149" y="133"/>
                    <a:pt x="144" y="128"/>
                    <a:pt x="141" y="127"/>
                  </a:cubicBezTo>
                  <a:cubicBezTo>
                    <a:pt x="140" y="126"/>
                    <a:pt x="137" y="126"/>
                    <a:pt x="136" y="125"/>
                  </a:cubicBezTo>
                  <a:cubicBezTo>
                    <a:pt x="134" y="124"/>
                    <a:pt x="131" y="120"/>
                    <a:pt x="131" y="118"/>
                  </a:cubicBezTo>
                  <a:cubicBezTo>
                    <a:pt x="131" y="116"/>
                    <a:pt x="134" y="114"/>
                    <a:pt x="133" y="113"/>
                  </a:cubicBezTo>
                  <a:cubicBezTo>
                    <a:pt x="133" y="111"/>
                    <a:pt x="130" y="111"/>
                    <a:pt x="128" y="111"/>
                  </a:cubicBezTo>
                  <a:cubicBezTo>
                    <a:pt x="127" y="111"/>
                    <a:pt x="124" y="111"/>
                    <a:pt x="123" y="111"/>
                  </a:cubicBezTo>
                  <a:cubicBezTo>
                    <a:pt x="121" y="112"/>
                    <a:pt x="119" y="116"/>
                    <a:pt x="117" y="117"/>
                  </a:cubicBezTo>
                  <a:cubicBezTo>
                    <a:pt x="116" y="119"/>
                    <a:pt x="113" y="124"/>
                    <a:pt x="111" y="125"/>
                  </a:cubicBezTo>
                  <a:cubicBezTo>
                    <a:pt x="108" y="127"/>
                    <a:pt x="100" y="127"/>
                    <a:pt x="97" y="128"/>
                  </a:cubicBezTo>
                  <a:cubicBezTo>
                    <a:pt x="92" y="128"/>
                    <a:pt x="83" y="128"/>
                    <a:pt x="78" y="127"/>
                  </a:cubicBezTo>
                  <a:cubicBezTo>
                    <a:pt x="76" y="126"/>
                    <a:pt x="71" y="123"/>
                    <a:pt x="68" y="122"/>
                  </a:cubicBezTo>
                  <a:cubicBezTo>
                    <a:pt x="66" y="120"/>
                    <a:pt x="63" y="118"/>
                    <a:pt x="61" y="116"/>
                  </a:cubicBezTo>
                  <a:cubicBezTo>
                    <a:pt x="59" y="114"/>
                    <a:pt x="55" y="110"/>
                    <a:pt x="53" y="108"/>
                  </a:cubicBezTo>
                  <a:cubicBezTo>
                    <a:pt x="51" y="105"/>
                    <a:pt x="47" y="98"/>
                    <a:pt x="45" y="94"/>
                  </a:cubicBezTo>
                  <a:cubicBezTo>
                    <a:pt x="44" y="92"/>
                    <a:pt x="43" y="88"/>
                    <a:pt x="43" y="85"/>
                  </a:cubicBezTo>
                  <a:cubicBezTo>
                    <a:pt x="42" y="83"/>
                    <a:pt x="42" y="77"/>
                    <a:pt x="40" y="75"/>
                  </a:cubicBezTo>
                  <a:cubicBezTo>
                    <a:pt x="39" y="74"/>
                    <a:pt x="34" y="72"/>
                    <a:pt x="31" y="71"/>
                  </a:cubicBezTo>
                  <a:cubicBezTo>
                    <a:pt x="28" y="70"/>
                    <a:pt x="23" y="70"/>
                    <a:pt x="20" y="70"/>
                  </a:cubicBezTo>
                  <a:cubicBezTo>
                    <a:pt x="17" y="69"/>
                    <a:pt x="11" y="67"/>
                    <a:pt x="8" y="65"/>
                  </a:cubicBezTo>
                  <a:cubicBezTo>
                    <a:pt x="7" y="63"/>
                    <a:pt x="6" y="59"/>
                    <a:pt x="5" y="57"/>
                  </a:cubicBezTo>
                  <a:cubicBezTo>
                    <a:pt x="4" y="56"/>
                    <a:pt x="1" y="55"/>
                    <a:pt x="1" y="54"/>
                  </a:cubicBezTo>
                  <a:cubicBezTo>
                    <a:pt x="0" y="52"/>
                    <a:pt x="2" y="47"/>
                    <a:pt x="3" y="46"/>
                  </a:cubicBezTo>
                  <a:cubicBezTo>
                    <a:pt x="4" y="44"/>
                    <a:pt x="6" y="42"/>
                    <a:pt x="7" y="41"/>
                  </a:cubicBezTo>
                  <a:cubicBezTo>
                    <a:pt x="9" y="39"/>
                    <a:pt x="13" y="38"/>
                    <a:pt x="15" y="37"/>
                  </a:cubicBezTo>
                  <a:cubicBezTo>
                    <a:pt x="17" y="36"/>
                    <a:pt x="21" y="36"/>
                    <a:pt x="23" y="35"/>
                  </a:cubicBezTo>
                  <a:cubicBezTo>
                    <a:pt x="24" y="34"/>
                    <a:pt x="26" y="32"/>
                    <a:pt x="27" y="32"/>
                  </a:cubicBezTo>
                  <a:cubicBezTo>
                    <a:pt x="30" y="30"/>
                    <a:pt x="35" y="28"/>
                    <a:pt x="38" y="26"/>
                  </a:cubicBezTo>
                  <a:cubicBezTo>
                    <a:pt x="41" y="24"/>
                    <a:pt x="49" y="21"/>
                    <a:pt x="52" y="19"/>
                  </a:cubicBezTo>
                  <a:cubicBezTo>
                    <a:pt x="54" y="17"/>
                    <a:pt x="58" y="14"/>
                    <a:pt x="60" y="13"/>
                  </a:cubicBezTo>
                  <a:cubicBezTo>
                    <a:pt x="62" y="11"/>
                    <a:pt x="66" y="8"/>
                    <a:pt x="68" y="6"/>
                  </a:cubicBezTo>
                  <a:cubicBezTo>
                    <a:pt x="69" y="5"/>
                    <a:pt x="73" y="2"/>
                    <a:pt x="76" y="1"/>
                  </a:cubicBezTo>
                  <a:cubicBezTo>
                    <a:pt x="78" y="0"/>
                    <a:pt x="83" y="1"/>
                    <a:pt x="86" y="1"/>
                  </a:cubicBezTo>
                  <a:cubicBezTo>
                    <a:pt x="88" y="2"/>
                    <a:pt x="92" y="5"/>
                    <a:pt x="94" y="6"/>
                  </a:cubicBezTo>
                  <a:cubicBezTo>
                    <a:pt x="96" y="6"/>
                    <a:pt x="98" y="7"/>
                    <a:pt x="100" y="7"/>
                  </a:cubicBezTo>
                  <a:cubicBezTo>
                    <a:pt x="101" y="7"/>
                    <a:pt x="104" y="6"/>
                    <a:pt x="105" y="6"/>
                  </a:cubicBezTo>
                  <a:cubicBezTo>
                    <a:pt x="106" y="7"/>
                    <a:pt x="106" y="9"/>
                    <a:pt x="106" y="10"/>
                  </a:cubicBezTo>
                  <a:cubicBezTo>
                    <a:pt x="106" y="12"/>
                    <a:pt x="105" y="15"/>
                    <a:pt x="104" y="17"/>
                  </a:cubicBezTo>
                  <a:cubicBezTo>
                    <a:pt x="104" y="18"/>
                    <a:pt x="105" y="22"/>
                    <a:pt x="106" y="23"/>
                  </a:cubicBezTo>
                  <a:cubicBezTo>
                    <a:pt x="107" y="25"/>
                    <a:pt x="110" y="28"/>
                    <a:pt x="111" y="29"/>
                  </a:cubicBezTo>
                  <a:cubicBezTo>
                    <a:pt x="113" y="30"/>
                    <a:pt x="115" y="30"/>
                    <a:pt x="116" y="31"/>
                  </a:cubicBezTo>
                  <a:cubicBezTo>
                    <a:pt x="118" y="32"/>
                    <a:pt x="119" y="36"/>
                    <a:pt x="120" y="37"/>
                  </a:cubicBezTo>
                  <a:cubicBezTo>
                    <a:pt x="121" y="38"/>
                    <a:pt x="121" y="41"/>
                    <a:pt x="122" y="41"/>
                  </a:cubicBezTo>
                  <a:cubicBezTo>
                    <a:pt x="123" y="43"/>
                    <a:pt x="127" y="44"/>
                    <a:pt x="128" y="45"/>
                  </a:cubicBezTo>
                  <a:cubicBezTo>
                    <a:pt x="130" y="47"/>
                    <a:pt x="130" y="54"/>
                    <a:pt x="132" y="56"/>
                  </a:cubicBezTo>
                  <a:cubicBezTo>
                    <a:pt x="133" y="58"/>
                    <a:pt x="135" y="62"/>
                    <a:pt x="137" y="63"/>
                  </a:cubicBezTo>
                  <a:cubicBezTo>
                    <a:pt x="139" y="64"/>
                    <a:pt x="143" y="64"/>
                    <a:pt x="145" y="64"/>
                  </a:cubicBezTo>
                  <a:cubicBezTo>
                    <a:pt x="147" y="63"/>
                    <a:pt x="150" y="62"/>
                    <a:pt x="151" y="61"/>
                  </a:cubicBezTo>
                  <a:cubicBezTo>
                    <a:pt x="153" y="60"/>
                    <a:pt x="155" y="55"/>
                    <a:pt x="157" y="53"/>
                  </a:cubicBezTo>
                  <a:cubicBezTo>
                    <a:pt x="158" y="52"/>
                    <a:pt x="160" y="49"/>
                    <a:pt x="161" y="47"/>
                  </a:cubicBezTo>
                  <a:cubicBezTo>
                    <a:pt x="163" y="46"/>
                    <a:pt x="166" y="45"/>
                    <a:pt x="168" y="44"/>
                  </a:cubicBezTo>
                  <a:cubicBezTo>
                    <a:pt x="171" y="44"/>
                    <a:pt x="176" y="44"/>
                    <a:pt x="178" y="44"/>
                  </a:cubicBezTo>
                  <a:cubicBezTo>
                    <a:pt x="181" y="44"/>
                    <a:pt x="187" y="45"/>
                    <a:pt x="190" y="45"/>
                  </a:cubicBezTo>
                  <a:cubicBezTo>
                    <a:pt x="192" y="45"/>
                    <a:pt x="196" y="43"/>
                    <a:pt x="198" y="42"/>
                  </a:cubicBezTo>
                  <a:cubicBezTo>
                    <a:pt x="199" y="41"/>
                    <a:pt x="203" y="38"/>
                    <a:pt x="205" y="39"/>
                  </a:cubicBezTo>
                  <a:cubicBezTo>
                    <a:pt x="207" y="39"/>
                    <a:pt x="211" y="43"/>
                    <a:pt x="213" y="44"/>
                  </a:cubicBezTo>
                  <a:cubicBezTo>
                    <a:pt x="215" y="45"/>
                    <a:pt x="219" y="47"/>
                    <a:pt x="221" y="47"/>
                  </a:cubicBezTo>
                  <a:cubicBezTo>
                    <a:pt x="224" y="47"/>
                    <a:pt x="228" y="47"/>
                    <a:pt x="231" y="47"/>
                  </a:cubicBezTo>
                  <a:cubicBezTo>
                    <a:pt x="233" y="46"/>
                    <a:pt x="237" y="46"/>
                    <a:pt x="239" y="46"/>
                  </a:cubicBezTo>
                  <a:cubicBezTo>
                    <a:pt x="241" y="45"/>
                    <a:pt x="244" y="43"/>
                    <a:pt x="245" y="43"/>
                  </a:cubicBezTo>
                  <a:cubicBezTo>
                    <a:pt x="247" y="42"/>
                    <a:pt x="251" y="42"/>
                    <a:pt x="253" y="42"/>
                  </a:cubicBezTo>
                  <a:cubicBezTo>
                    <a:pt x="254" y="43"/>
                    <a:pt x="257" y="44"/>
                    <a:pt x="258" y="45"/>
                  </a:cubicBezTo>
                  <a:cubicBezTo>
                    <a:pt x="259" y="47"/>
                    <a:pt x="260" y="50"/>
                    <a:pt x="260" y="52"/>
                  </a:cubicBezTo>
                  <a:cubicBezTo>
                    <a:pt x="261" y="53"/>
                    <a:pt x="262" y="56"/>
                    <a:pt x="263" y="56"/>
                  </a:cubicBezTo>
                  <a:cubicBezTo>
                    <a:pt x="265" y="58"/>
                    <a:pt x="270" y="58"/>
                    <a:pt x="272" y="59"/>
                  </a:cubicBezTo>
                  <a:cubicBezTo>
                    <a:pt x="275" y="59"/>
                    <a:pt x="280" y="60"/>
                    <a:pt x="283" y="61"/>
                  </a:cubicBezTo>
                  <a:cubicBezTo>
                    <a:pt x="286" y="62"/>
                    <a:pt x="292" y="65"/>
                    <a:pt x="295" y="67"/>
                  </a:cubicBezTo>
                  <a:cubicBezTo>
                    <a:pt x="298" y="68"/>
                    <a:pt x="306" y="71"/>
                    <a:pt x="309" y="73"/>
                  </a:cubicBezTo>
                  <a:cubicBezTo>
                    <a:pt x="312" y="76"/>
                    <a:pt x="316" y="83"/>
                    <a:pt x="319" y="86"/>
                  </a:cubicBezTo>
                  <a:cubicBezTo>
                    <a:pt x="322" y="90"/>
                    <a:pt x="327" y="98"/>
                    <a:pt x="330" y="102"/>
                  </a:cubicBezTo>
                  <a:cubicBezTo>
                    <a:pt x="332" y="106"/>
                    <a:pt x="336" y="113"/>
                    <a:pt x="338" y="116"/>
                  </a:cubicBezTo>
                  <a:cubicBezTo>
                    <a:pt x="339" y="119"/>
                    <a:pt x="342" y="126"/>
                    <a:pt x="344" y="128"/>
                  </a:cubicBezTo>
                  <a:cubicBezTo>
                    <a:pt x="347" y="131"/>
                    <a:pt x="353" y="134"/>
                    <a:pt x="357" y="135"/>
                  </a:cubicBezTo>
                  <a:cubicBezTo>
                    <a:pt x="359" y="136"/>
                    <a:pt x="363" y="137"/>
                    <a:pt x="365" y="137"/>
                  </a:cubicBezTo>
                  <a:cubicBezTo>
                    <a:pt x="367" y="136"/>
                    <a:pt x="369" y="135"/>
                    <a:pt x="371" y="135"/>
                  </a:cubicBezTo>
                  <a:cubicBezTo>
                    <a:pt x="372" y="134"/>
                    <a:pt x="374" y="132"/>
                    <a:pt x="376" y="131"/>
                  </a:cubicBezTo>
                  <a:cubicBezTo>
                    <a:pt x="378" y="130"/>
                    <a:pt x="383" y="130"/>
                    <a:pt x="385" y="130"/>
                  </a:cubicBezTo>
                  <a:cubicBezTo>
                    <a:pt x="386" y="130"/>
                    <a:pt x="388" y="132"/>
                    <a:pt x="389" y="132"/>
                  </a:cubicBezTo>
                  <a:cubicBezTo>
                    <a:pt x="391" y="133"/>
                    <a:pt x="396" y="134"/>
                    <a:pt x="398" y="134"/>
                  </a:cubicBezTo>
                  <a:cubicBezTo>
                    <a:pt x="400" y="134"/>
                    <a:pt x="404" y="133"/>
                    <a:pt x="406" y="133"/>
                  </a:cubicBezTo>
                  <a:cubicBezTo>
                    <a:pt x="407" y="133"/>
                    <a:pt x="410" y="133"/>
                    <a:pt x="411" y="133"/>
                  </a:cubicBezTo>
                  <a:cubicBezTo>
                    <a:pt x="413" y="133"/>
                    <a:pt x="417" y="131"/>
                    <a:pt x="419" y="130"/>
                  </a:cubicBezTo>
                  <a:cubicBezTo>
                    <a:pt x="420" y="130"/>
                    <a:pt x="421" y="127"/>
                    <a:pt x="422" y="127"/>
                  </a:cubicBezTo>
                  <a:cubicBezTo>
                    <a:pt x="423" y="126"/>
                    <a:pt x="427" y="126"/>
                    <a:pt x="428" y="126"/>
                  </a:cubicBezTo>
                  <a:cubicBezTo>
                    <a:pt x="429" y="126"/>
                    <a:pt x="429" y="127"/>
                    <a:pt x="430" y="12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9">
              <a:extLst>
                <a:ext uri="{FF2B5EF4-FFF2-40B4-BE49-F238E27FC236}">
                  <a16:creationId xmlns:a16="http://schemas.microsoft.com/office/drawing/2014/main" id="{A43660CD-E207-407F-9BBC-48034BD207DE}"/>
                </a:ext>
              </a:extLst>
            </p:cNvPr>
            <p:cNvSpPr>
              <a:spLocks/>
            </p:cNvSpPr>
            <p:nvPr/>
          </p:nvSpPr>
          <p:spPr bwMode="auto">
            <a:xfrm>
              <a:off x="3068638" y="3797301"/>
              <a:ext cx="647700" cy="249238"/>
            </a:xfrm>
            <a:custGeom>
              <a:avLst/>
              <a:gdLst/>
              <a:ahLst/>
              <a:cxnLst>
                <a:cxn ang="0">
                  <a:pos x="429" y="74"/>
                </a:cxn>
                <a:cxn ang="0">
                  <a:pos x="386" y="114"/>
                </a:cxn>
                <a:cxn ang="0">
                  <a:pos x="358" y="134"/>
                </a:cxn>
                <a:cxn ang="0">
                  <a:pos x="322" y="139"/>
                </a:cxn>
                <a:cxn ang="0">
                  <a:pos x="294" y="164"/>
                </a:cxn>
                <a:cxn ang="0">
                  <a:pos x="264" y="164"/>
                </a:cxn>
                <a:cxn ang="0">
                  <a:pos x="244" y="160"/>
                </a:cxn>
                <a:cxn ang="0">
                  <a:pos x="218" y="153"/>
                </a:cxn>
                <a:cxn ang="0">
                  <a:pos x="213" y="129"/>
                </a:cxn>
                <a:cxn ang="0">
                  <a:pos x="199" y="118"/>
                </a:cxn>
                <a:cxn ang="0">
                  <a:pos x="172" y="112"/>
                </a:cxn>
                <a:cxn ang="0">
                  <a:pos x="146" y="99"/>
                </a:cxn>
                <a:cxn ang="0">
                  <a:pos x="127" y="85"/>
                </a:cxn>
                <a:cxn ang="0">
                  <a:pos x="108" y="95"/>
                </a:cxn>
                <a:cxn ang="0">
                  <a:pos x="86" y="98"/>
                </a:cxn>
                <a:cxn ang="0">
                  <a:pos x="83" y="124"/>
                </a:cxn>
                <a:cxn ang="0">
                  <a:pos x="65" y="136"/>
                </a:cxn>
                <a:cxn ang="0">
                  <a:pos x="42" y="137"/>
                </a:cxn>
                <a:cxn ang="0">
                  <a:pos x="18" y="120"/>
                </a:cxn>
                <a:cxn ang="0">
                  <a:pos x="7" y="93"/>
                </a:cxn>
                <a:cxn ang="0">
                  <a:pos x="1" y="76"/>
                </a:cxn>
                <a:cxn ang="0">
                  <a:pos x="9" y="60"/>
                </a:cxn>
                <a:cxn ang="0">
                  <a:pos x="4" y="32"/>
                </a:cxn>
                <a:cxn ang="0">
                  <a:pos x="20" y="16"/>
                </a:cxn>
                <a:cxn ang="0">
                  <a:pos x="59" y="7"/>
                </a:cxn>
                <a:cxn ang="0">
                  <a:pos x="97" y="6"/>
                </a:cxn>
                <a:cxn ang="0">
                  <a:pos x="139" y="28"/>
                </a:cxn>
                <a:cxn ang="0">
                  <a:pos x="174" y="45"/>
                </a:cxn>
                <a:cxn ang="0">
                  <a:pos x="202" y="52"/>
                </a:cxn>
                <a:cxn ang="0">
                  <a:pos x="226" y="56"/>
                </a:cxn>
                <a:cxn ang="0">
                  <a:pos x="249" y="62"/>
                </a:cxn>
                <a:cxn ang="0">
                  <a:pos x="268" y="45"/>
                </a:cxn>
                <a:cxn ang="0">
                  <a:pos x="293" y="42"/>
                </a:cxn>
                <a:cxn ang="0">
                  <a:pos x="304" y="25"/>
                </a:cxn>
                <a:cxn ang="0">
                  <a:pos x="319" y="10"/>
                </a:cxn>
                <a:cxn ang="0">
                  <a:pos x="340" y="31"/>
                </a:cxn>
                <a:cxn ang="0">
                  <a:pos x="362" y="40"/>
                </a:cxn>
                <a:cxn ang="0">
                  <a:pos x="380" y="53"/>
                </a:cxn>
                <a:cxn ang="0">
                  <a:pos x="394" y="63"/>
                </a:cxn>
                <a:cxn ang="0">
                  <a:pos x="387" y="51"/>
                </a:cxn>
                <a:cxn ang="0">
                  <a:pos x="392" y="47"/>
                </a:cxn>
                <a:cxn ang="0">
                  <a:pos x="411" y="55"/>
                </a:cxn>
                <a:cxn ang="0">
                  <a:pos x="406" y="48"/>
                </a:cxn>
                <a:cxn ang="0">
                  <a:pos x="402" y="37"/>
                </a:cxn>
                <a:cxn ang="0">
                  <a:pos x="416" y="39"/>
                </a:cxn>
                <a:cxn ang="0">
                  <a:pos x="429" y="42"/>
                </a:cxn>
              </a:cxnLst>
              <a:rect l="0" t="0" r="r" b="b"/>
              <a:pathLst>
                <a:path w="444" h="170">
                  <a:moveTo>
                    <a:pt x="441" y="51"/>
                  </a:moveTo>
                  <a:cubicBezTo>
                    <a:pt x="442" y="53"/>
                    <a:pt x="444" y="55"/>
                    <a:pt x="443" y="57"/>
                  </a:cubicBezTo>
                  <a:cubicBezTo>
                    <a:pt x="443" y="62"/>
                    <a:pt x="433" y="70"/>
                    <a:pt x="429" y="74"/>
                  </a:cubicBezTo>
                  <a:cubicBezTo>
                    <a:pt x="425" y="79"/>
                    <a:pt x="417" y="88"/>
                    <a:pt x="413" y="92"/>
                  </a:cubicBezTo>
                  <a:cubicBezTo>
                    <a:pt x="410" y="96"/>
                    <a:pt x="403" y="103"/>
                    <a:pt x="399" y="107"/>
                  </a:cubicBezTo>
                  <a:cubicBezTo>
                    <a:pt x="396" y="109"/>
                    <a:pt x="389" y="112"/>
                    <a:pt x="386" y="114"/>
                  </a:cubicBezTo>
                  <a:cubicBezTo>
                    <a:pt x="384" y="116"/>
                    <a:pt x="379" y="119"/>
                    <a:pt x="376" y="121"/>
                  </a:cubicBezTo>
                  <a:cubicBezTo>
                    <a:pt x="374" y="123"/>
                    <a:pt x="371" y="131"/>
                    <a:pt x="368" y="132"/>
                  </a:cubicBezTo>
                  <a:cubicBezTo>
                    <a:pt x="366" y="134"/>
                    <a:pt x="360" y="134"/>
                    <a:pt x="358" y="134"/>
                  </a:cubicBezTo>
                  <a:cubicBezTo>
                    <a:pt x="354" y="134"/>
                    <a:pt x="347" y="134"/>
                    <a:pt x="344" y="135"/>
                  </a:cubicBezTo>
                  <a:cubicBezTo>
                    <a:pt x="341" y="135"/>
                    <a:pt x="336" y="135"/>
                    <a:pt x="334" y="135"/>
                  </a:cubicBezTo>
                  <a:cubicBezTo>
                    <a:pt x="331" y="136"/>
                    <a:pt x="325" y="138"/>
                    <a:pt x="322" y="139"/>
                  </a:cubicBezTo>
                  <a:cubicBezTo>
                    <a:pt x="320" y="141"/>
                    <a:pt x="316" y="144"/>
                    <a:pt x="314" y="146"/>
                  </a:cubicBezTo>
                  <a:cubicBezTo>
                    <a:pt x="311" y="149"/>
                    <a:pt x="307" y="156"/>
                    <a:pt x="304" y="159"/>
                  </a:cubicBezTo>
                  <a:cubicBezTo>
                    <a:pt x="302" y="160"/>
                    <a:pt x="297" y="163"/>
                    <a:pt x="294" y="164"/>
                  </a:cubicBezTo>
                  <a:cubicBezTo>
                    <a:pt x="291" y="164"/>
                    <a:pt x="286" y="163"/>
                    <a:pt x="283" y="164"/>
                  </a:cubicBezTo>
                  <a:cubicBezTo>
                    <a:pt x="280" y="164"/>
                    <a:pt x="277" y="169"/>
                    <a:pt x="274" y="169"/>
                  </a:cubicBezTo>
                  <a:cubicBezTo>
                    <a:pt x="271" y="170"/>
                    <a:pt x="266" y="166"/>
                    <a:pt x="264" y="164"/>
                  </a:cubicBezTo>
                  <a:cubicBezTo>
                    <a:pt x="263" y="164"/>
                    <a:pt x="261" y="161"/>
                    <a:pt x="260" y="160"/>
                  </a:cubicBezTo>
                  <a:cubicBezTo>
                    <a:pt x="258" y="160"/>
                    <a:pt x="254" y="161"/>
                    <a:pt x="253" y="161"/>
                  </a:cubicBezTo>
                  <a:cubicBezTo>
                    <a:pt x="250" y="161"/>
                    <a:pt x="246" y="160"/>
                    <a:pt x="244" y="160"/>
                  </a:cubicBezTo>
                  <a:cubicBezTo>
                    <a:pt x="241" y="160"/>
                    <a:pt x="237" y="161"/>
                    <a:pt x="234" y="161"/>
                  </a:cubicBezTo>
                  <a:cubicBezTo>
                    <a:pt x="232" y="161"/>
                    <a:pt x="227" y="160"/>
                    <a:pt x="225" y="159"/>
                  </a:cubicBezTo>
                  <a:cubicBezTo>
                    <a:pt x="223" y="158"/>
                    <a:pt x="219" y="155"/>
                    <a:pt x="218" y="153"/>
                  </a:cubicBezTo>
                  <a:cubicBezTo>
                    <a:pt x="217" y="151"/>
                    <a:pt x="216" y="146"/>
                    <a:pt x="215" y="144"/>
                  </a:cubicBezTo>
                  <a:cubicBezTo>
                    <a:pt x="214" y="142"/>
                    <a:pt x="212" y="139"/>
                    <a:pt x="212" y="137"/>
                  </a:cubicBezTo>
                  <a:cubicBezTo>
                    <a:pt x="212" y="135"/>
                    <a:pt x="213" y="131"/>
                    <a:pt x="213" y="129"/>
                  </a:cubicBezTo>
                  <a:cubicBezTo>
                    <a:pt x="213" y="127"/>
                    <a:pt x="212" y="123"/>
                    <a:pt x="211" y="121"/>
                  </a:cubicBezTo>
                  <a:cubicBezTo>
                    <a:pt x="211" y="120"/>
                    <a:pt x="209" y="118"/>
                    <a:pt x="207" y="117"/>
                  </a:cubicBezTo>
                  <a:cubicBezTo>
                    <a:pt x="205" y="117"/>
                    <a:pt x="201" y="118"/>
                    <a:pt x="199" y="118"/>
                  </a:cubicBezTo>
                  <a:cubicBezTo>
                    <a:pt x="197" y="119"/>
                    <a:pt x="192" y="120"/>
                    <a:pt x="190" y="119"/>
                  </a:cubicBezTo>
                  <a:cubicBezTo>
                    <a:pt x="187" y="119"/>
                    <a:pt x="182" y="117"/>
                    <a:pt x="179" y="116"/>
                  </a:cubicBezTo>
                  <a:cubicBezTo>
                    <a:pt x="177" y="115"/>
                    <a:pt x="174" y="113"/>
                    <a:pt x="172" y="112"/>
                  </a:cubicBezTo>
                  <a:cubicBezTo>
                    <a:pt x="170" y="111"/>
                    <a:pt x="167" y="109"/>
                    <a:pt x="165" y="108"/>
                  </a:cubicBezTo>
                  <a:cubicBezTo>
                    <a:pt x="162" y="106"/>
                    <a:pt x="156" y="103"/>
                    <a:pt x="154" y="102"/>
                  </a:cubicBezTo>
                  <a:cubicBezTo>
                    <a:pt x="152" y="101"/>
                    <a:pt x="148" y="99"/>
                    <a:pt x="146" y="99"/>
                  </a:cubicBezTo>
                  <a:cubicBezTo>
                    <a:pt x="145" y="98"/>
                    <a:pt x="142" y="96"/>
                    <a:pt x="141" y="95"/>
                  </a:cubicBezTo>
                  <a:cubicBezTo>
                    <a:pt x="139" y="94"/>
                    <a:pt x="137" y="90"/>
                    <a:pt x="135" y="89"/>
                  </a:cubicBezTo>
                  <a:cubicBezTo>
                    <a:pt x="133" y="87"/>
                    <a:pt x="129" y="86"/>
                    <a:pt x="127" y="85"/>
                  </a:cubicBezTo>
                  <a:cubicBezTo>
                    <a:pt x="125" y="85"/>
                    <a:pt x="121" y="84"/>
                    <a:pt x="120" y="85"/>
                  </a:cubicBezTo>
                  <a:cubicBezTo>
                    <a:pt x="118" y="86"/>
                    <a:pt x="116" y="90"/>
                    <a:pt x="115" y="91"/>
                  </a:cubicBezTo>
                  <a:cubicBezTo>
                    <a:pt x="113" y="93"/>
                    <a:pt x="110" y="95"/>
                    <a:pt x="108" y="95"/>
                  </a:cubicBezTo>
                  <a:cubicBezTo>
                    <a:pt x="106" y="96"/>
                    <a:pt x="102" y="96"/>
                    <a:pt x="100" y="97"/>
                  </a:cubicBezTo>
                  <a:cubicBezTo>
                    <a:pt x="98" y="98"/>
                    <a:pt x="96" y="100"/>
                    <a:pt x="94" y="100"/>
                  </a:cubicBezTo>
                  <a:cubicBezTo>
                    <a:pt x="92" y="100"/>
                    <a:pt x="88" y="98"/>
                    <a:pt x="86" y="98"/>
                  </a:cubicBezTo>
                  <a:cubicBezTo>
                    <a:pt x="84" y="98"/>
                    <a:pt x="80" y="101"/>
                    <a:pt x="79" y="103"/>
                  </a:cubicBezTo>
                  <a:cubicBezTo>
                    <a:pt x="77" y="105"/>
                    <a:pt x="78" y="111"/>
                    <a:pt x="78" y="114"/>
                  </a:cubicBezTo>
                  <a:cubicBezTo>
                    <a:pt x="79" y="117"/>
                    <a:pt x="83" y="121"/>
                    <a:pt x="83" y="124"/>
                  </a:cubicBezTo>
                  <a:cubicBezTo>
                    <a:pt x="82" y="127"/>
                    <a:pt x="79" y="131"/>
                    <a:pt x="77" y="132"/>
                  </a:cubicBezTo>
                  <a:cubicBezTo>
                    <a:pt x="75" y="133"/>
                    <a:pt x="71" y="132"/>
                    <a:pt x="70" y="133"/>
                  </a:cubicBezTo>
                  <a:cubicBezTo>
                    <a:pt x="68" y="133"/>
                    <a:pt x="67" y="136"/>
                    <a:pt x="65" y="136"/>
                  </a:cubicBezTo>
                  <a:cubicBezTo>
                    <a:pt x="64" y="137"/>
                    <a:pt x="60" y="135"/>
                    <a:pt x="58" y="135"/>
                  </a:cubicBezTo>
                  <a:cubicBezTo>
                    <a:pt x="57" y="135"/>
                    <a:pt x="53" y="138"/>
                    <a:pt x="52" y="138"/>
                  </a:cubicBezTo>
                  <a:cubicBezTo>
                    <a:pt x="49" y="138"/>
                    <a:pt x="44" y="138"/>
                    <a:pt x="42" y="137"/>
                  </a:cubicBezTo>
                  <a:cubicBezTo>
                    <a:pt x="39" y="136"/>
                    <a:pt x="36" y="132"/>
                    <a:pt x="34" y="130"/>
                  </a:cubicBezTo>
                  <a:cubicBezTo>
                    <a:pt x="32" y="128"/>
                    <a:pt x="28" y="125"/>
                    <a:pt x="26" y="123"/>
                  </a:cubicBezTo>
                  <a:cubicBezTo>
                    <a:pt x="24" y="122"/>
                    <a:pt x="20" y="121"/>
                    <a:pt x="18" y="120"/>
                  </a:cubicBezTo>
                  <a:cubicBezTo>
                    <a:pt x="16" y="118"/>
                    <a:pt x="14" y="113"/>
                    <a:pt x="12" y="111"/>
                  </a:cubicBezTo>
                  <a:cubicBezTo>
                    <a:pt x="11" y="110"/>
                    <a:pt x="9" y="107"/>
                    <a:pt x="9" y="106"/>
                  </a:cubicBezTo>
                  <a:cubicBezTo>
                    <a:pt x="8" y="103"/>
                    <a:pt x="7" y="97"/>
                    <a:pt x="7" y="93"/>
                  </a:cubicBezTo>
                  <a:cubicBezTo>
                    <a:pt x="7" y="91"/>
                    <a:pt x="9" y="87"/>
                    <a:pt x="8" y="84"/>
                  </a:cubicBezTo>
                  <a:cubicBezTo>
                    <a:pt x="8" y="83"/>
                    <a:pt x="6" y="81"/>
                    <a:pt x="6" y="80"/>
                  </a:cubicBezTo>
                  <a:cubicBezTo>
                    <a:pt x="5" y="79"/>
                    <a:pt x="1" y="78"/>
                    <a:pt x="1" y="76"/>
                  </a:cubicBezTo>
                  <a:cubicBezTo>
                    <a:pt x="0" y="75"/>
                    <a:pt x="0" y="72"/>
                    <a:pt x="0" y="70"/>
                  </a:cubicBezTo>
                  <a:cubicBezTo>
                    <a:pt x="1" y="68"/>
                    <a:pt x="4" y="66"/>
                    <a:pt x="5" y="65"/>
                  </a:cubicBezTo>
                  <a:cubicBezTo>
                    <a:pt x="6" y="64"/>
                    <a:pt x="9" y="61"/>
                    <a:pt x="9" y="60"/>
                  </a:cubicBezTo>
                  <a:cubicBezTo>
                    <a:pt x="10" y="57"/>
                    <a:pt x="9" y="53"/>
                    <a:pt x="10" y="50"/>
                  </a:cubicBezTo>
                  <a:cubicBezTo>
                    <a:pt x="10" y="48"/>
                    <a:pt x="11" y="43"/>
                    <a:pt x="10" y="41"/>
                  </a:cubicBezTo>
                  <a:cubicBezTo>
                    <a:pt x="9" y="38"/>
                    <a:pt x="5" y="35"/>
                    <a:pt x="4" y="32"/>
                  </a:cubicBezTo>
                  <a:cubicBezTo>
                    <a:pt x="3" y="31"/>
                    <a:pt x="1" y="29"/>
                    <a:pt x="1" y="27"/>
                  </a:cubicBezTo>
                  <a:cubicBezTo>
                    <a:pt x="2" y="24"/>
                    <a:pt x="9" y="21"/>
                    <a:pt x="11" y="20"/>
                  </a:cubicBezTo>
                  <a:cubicBezTo>
                    <a:pt x="13" y="18"/>
                    <a:pt x="18" y="16"/>
                    <a:pt x="20" y="16"/>
                  </a:cubicBezTo>
                  <a:cubicBezTo>
                    <a:pt x="24" y="14"/>
                    <a:pt x="32" y="14"/>
                    <a:pt x="36" y="13"/>
                  </a:cubicBezTo>
                  <a:cubicBezTo>
                    <a:pt x="39" y="13"/>
                    <a:pt x="45" y="14"/>
                    <a:pt x="48" y="13"/>
                  </a:cubicBezTo>
                  <a:cubicBezTo>
                    <a:pt x="51" y="12"/>
                    <a:pt x="56" y="8"/>
                    <a:pt x="59" y="7"/>
                  </a:cubicBezTo>
                  <a:cubicBezTo>
                    <a:pt x="62" y="5"/>
                    <a:pt x="68" y="2"/>
                    <a:pt x="72" y="1"/>
                  </a:cubicBezTo>
                  <a:cubicBezTo>
                    <a:pt x="74" y="0"/>
                    <a:pt x="80" y="0"/>
                    <a:pt x="83" y="1"/>
                  </a:cubicBezTo>
                  <a:cubicBezTo>
                    <a:pt x="86" y="1"/>
                    <a:pt x="93" y="4"/>
                    <a:pt x="97" y="6"/>
                  </a:cubicBezTo>
                  <a:cubicBezTo>
                    <a:pt x="100" y="7"/>
                    <a:pt x="107" y="10"/>
                    <a:pt x="110" y="12"/>
                  </a:cubicBezTo>
                  <a:cubicBezTo>
                    <a:pt x="115" y="15"/>
                    <a:pt x="121" y="21"/>
                    <a:pt x="126" y="24"/>
                  </a:cubicBezTo>
                  <a:cubicBezTo>
                    <a:pt x="129" y="25"/>
                    <a:pt x="136" y="27"/>
                    <a:pt x="139" y="28"/>
                  </a:cubicBezTo>
                  <a:cubicBezTo>
                    <a:pt x="142" y="29"/>
                    <a:pt x="149" y="30"/>
                    <a:pt x="153" y="31"/>
                  </a:cubicBezTo>
                  <a:cubicBezTo>
                    <a:pt x="156" y="32"/>
                    <a:pt x="162" y="33"/>
                    <a:pt x="164" y="35"/>
                  </a:cubicBezTo>
                  <a:cubicBezTo>
                    <a:pt x="167" y="36"/>
                    <a:pt x="171" y="42"/>
                    <a:pt x="174" y="45"/>
                  </a:cubicBezTo>
                  <a:cubicBezTo>
                    <a:pt x="177" y="47"/>
                    <a:pt x="182" y="53"/>
                    <a:pt x="186" y="54"/>
                  </a:cubicBezTo>
                  <a:cubicBezTo>
                    <a:pt x="188" y="55"/>
                    <a:pt x="193" y="56"/>
                    <a:pt x="196" y="56"/>
                  </a:cubicBezTo>
                  <a:cubicBezTo>
                    <a:pt x="198" y="56"/>
                    <a:pt x="201" y="53"/>
                    <a:pt x="202" y="52"/>
                  </a:cubicBezTo>
                  <a:cubicBezTo>
                    <a:pt x="204" y="52"/>
                    <a:pt x="206" y="49"/>
                    <a:pt x="208" y="48"/>
                  </a:cubicBezTo>
                  <a:cubicBezTo>
                    <a:pt x="210" y="47"/>
                    <a:pt x="216" y="49"/>
                    <a:pt x="219" y="50"/>
                  </a:cubicBezTo>
                  <a:cubicBezTo>
                    <a:pt x="221" y="51"/>
                    <a:pt x="224" y="55"/>
                    <a:pt x="226" y="56"/>
                  </a:cubicBezTo>
                  <a:cubicBezTo>
                    <a:pt x="228" y="57"/>
                    <a:pt x="231" y="58"/>
                    <a:pt x="233" y="59"/>
                  </a:cubicBezTo>
                  <a:cubicBezTo>
                    <a:pt x="235" y="59"/>
                    <a:pt x="238" y="59"/>
                    <a:pt x="240" y="59"/>
                  </a:cubicBezTo>
                  <a:cubicBezTo>
                    <a:pt x="242" y="60"/>
                    <a:pt x="246" y="62"/>
                    <a:pt x="249" y="62"/>
                  </a:cubicBezTo>
                  <a:cubicBezTo>
                    <a:pt x="250" y="61"/>
                    <a:pt x="254" y="60"/>
                    <a:pt x="255" y="59"/>
                  </a:cubicBezTo>
                  <a:cubicBezTo>
                    <a:pt x="258" y="58"/>
                    <a:pt x="263" y="55"/>
                    <a:pt x="265" y="53"/>
                  </a:cubicBezTo>
                  <a:cubicBezTo>
                    <a:pt x="267" y="51"/>
                    <a:pt x="267" y="47"/>
                    <a:pt x="268" y="45"/>
                  </a:cubicBezTo>
                  <a:cubicBezTo>
                    <a:pt x="269" y="44"/>
                    <a:pt x="272" y="43"/>
                    <a:pt x="273" y="42"/>
                  </a:cubicBezTo>
                  <a:cubicBezTo>
                    <a:pt x="276" y="41"/>
                    <a:pt x="281" y="40"/>
                    <a:pt x="284" y="40"/>
                  </a:cubicBezTo>
                  <a:cubicBezTo>
                    <a:pt x="286" y="40"/>
                    <a:pt x="291" y="42"/>
                    <a:pt x="293" y="42"/>
                  </a:cubicBezTo>
                  <a:cubicBezTo>
                    <a:pt x="295" y="42"/>
                    <a:pt x="300" y="42"/>
                    <a:pt x="301" y="40"/>
                  </a:cubicBezTo>
                  <a:cubicBezTo>
                    <a:pt x="303" y="39"/>
                    <a:pt x="304" y="36"/>
                    <a:pt x="305" y="34"/>
                  </a:cubicBezTo>
                  <a:cubicBezTo>
                    <a:pt x="305" y="32"/>
                    <a:pt x="304" y="27"/>
                    <a:pt x="304" y="25"/>
                  </a:cubicBezTo>
                  <a:cubicBezTo>
                    <a:pt x="304" y="23"/>
                    <a:pt x="303" y="19"/>
                    <a:pt x="304" y="17"/>
                  </a:cubicBezTo>
                  <a:cubicBezTo>
                    <a:pt x="305" y="14"/>
                    <a:pt x="308" y="9"/>
                    <a:pt x="310" y="8"/>
                  </a:cubicBezTo>
                  <a:cubicBezTo>
                    <a:pt x="312" y="7"/>
                    <a:pt x="317" y="9"/>
                    <a:pt x="319" y="10"/>
                  </a:cubicBezTo>
                  <a:cubicBezTo>
                    <a:pt x="321" y="10"/>
                    <a:pt x="325" y="13"/>
                    <a:pt x="326" y="14"/>
                  </a:cubicBezTo>
                  <a:cubicBezTo>
                    <a:pt x="328" y="15"/>
                    <a:pt x="332" y="18"/>
                    <a:pt x="334" y="20"/>
                  </a:cubicBezTo>
                  <a:cubicBezTo>
                    <a:pt x="336" y="22"/>
                    <a:pt x="338" y="28"/>
                    <a:pt x="340" y="31"/>
                  </a:cubicBezTo>
                  <a:cubicBezTo>
                    <a:pt x="341" y="33"/>
                    <a:pt x="345" y="37"/>
                    <a:pt x="348" y="38"/>
                  </a:cubicBezTo>
                  <a:cubicBezTo>
                    <a:pt x="350" y="39"/>
                    <a:pt x="354" y="41"/>
                    <a:pt x="356" y="41"/>
                  </a:cubicBezTo>
                  <a:cubicBezTo>
                    <a:pt x="358" y="41"/>
                    <a:pt x="360" y="40"/>
                    <a:pt x="362" y="40"/>
                  </a:cubicBezTo>
                  <a:cubicBezTo>
                    <a:pt x="363" y="40"/>
                    <a:pt x="367" y="42"/>
                    <a:pt x="369" y="43"/>
                  </a:cubicBezTo>
                  <a:cubicBezTo>
                    <a:pt x="370" y="44"/>
                    <a:pt x="374" y="46"/>
                    <a:pt x="375" y="48"/>
                  </a:cubicBezTo>
                  <a:cubicBezTo>
                    <a:pt x="377" y="49"/>
                    <a:pt x="378" y="52"/>
                    <a:pt x="380" y="53"/>
                  </a:cubicBezTo>
                  <a:cubicBezTo>
                    <a:pt x="381" y="54"/>
                    <a:pt x="383" y="55"/>
                    <a:pt x="385" y="56"/>
                  </a:cubicBezTo>
                  <a:cubicBezTo>
                    <a:pt x="386" y="58"/>
                    <a:pt x="388" y="62"/>
                    <a:pt x="389" y="63"/>
                  </a:cubicBezTo>
                  <a:cubicBezTo>
                    <a:pt x="390" y="64"/>
                    <a:pt x="393" y="64"/>
                    <a:pt x="394" y="63"/>
                  </a:cubicBezTo>
                  <a:cubicBezTo>
                    <a:pt x="395" y="63"/>
                    <a:pt x="395" y="60"/>
                    <a:pt x="394" y="59"/>
                  </a:cubicBezTo>
                  <a:cubicBezTo>
                    <a:pt x="394" y="58"/>
                    <a:pt x="391" y="56"/>
                    <a:pt x="390" y="55"/>
                  </a:cubicBezTo>
                  <a:cubicBezTo>
                    <a:pt x="389" y="54"/>
                    <a:pt x="387" y="52"/>
                    <a:pt x="387" y="51"/>
                  </a:cubicBezTo>
                  <a:cubicBezTo>
                    <a:pt x="387" y="49"/>
                    <a:pt x="386" y="46"/>
                    <a:pt x="387" y="45"/>
                  </a:cubicBezTo>
                  <a:cubicBezTo>
                    <a:pt x="387" y="45"/>
                    <a:pt x="389" y="44"/>
                    <a:pt x="390" y="44"/>
                  </a:cubicBezTo>
                  <a:cubicBezTo>
                    <a:pt x="391" y="44"/>
                    <a:pt x="392" y="46"/>
                    <a:pt x="392" y="47"/>
                  </a:cubicBezTo>
                  <a:cubicBezTo>
                    <a:pt x="393" y="48"/>
                    <a:pt x="395" y="51"/>
                    <a:pt x="396" y="52"/>
                  </a:cubicBezTo>
                  <a:cubicBezTo>
                    <a:pt x="398" y="53"/>
                    <a:pt x="403" y="54"/>
                    <a:pt x="405" y="54"/>
                  </a:cubicBezTo>
                  <a:cubicBezTo>
                    <a:pt x="406" y="54"/>
                    <a:pt x="409" y="55"/>
                    <a:pt x="411" y="55"/>
                  </a:cubicBezTo>
                  <a:cubicBezTo>
                    <a:pt x="412" y="55"/>
                    <a:pt x="414" y="53"/>
                    <a:pt x="415" y="52"/>
                  </a:cubicBezTo>
                  <a:cubicBezTo>
                    <a:pt x="415" y="52"/>
                    <a:pt x="415" y="50"/>
                    <a:pt x="414" y="49"/>
                  </a:cubicBezTo>
                  <a:cubicBezTo>
                    <a:pt x="413" y="48"/>
                    <a:pt x="408" y="49"/>
                    <a:pt x="406" y="48"/>
                  </a:cubicBezTo>
                  <a:cubicBezTo>
                    <a:pt x="405" y="47"/>
                    <a:pt x="403" y="46"/>
                    <a:pt x="403" y="45"/>
                  </a:cubicBezTo>
                  <a:cubicBezTo>
                    <a:pt x="402" y="44"/>
                    <a:pt x="400" y="40"/>
                    <a:pt x="400" y="38"/>
                  </a:cubicBezTo>
                  <a:cubicBezTo>
                    <a:pt x="401" y="38"/>
                    <a:pt x="402" y="37"/>
                    <a:pt x="402" y="37"/>
                  </a:cubicBezTo>
                  <a:cubicBezTo>
                    <a:pt x="403" y="37"/>
                    <a:pt x="405" y="38"/>
                    <a:pt x="406" y="39"/>
                  </a:cubicBezTo>
                  <a:cubicBezTo>
                    <a:pt x="408" y="39"/>
                    <a:pt x="411" y="41"/>
                    <a:pt x="413" y="41"/>
                  </a:cubicBezTo>
                  <a:cubicBezTo>
                    <a:pt x="414" y="41"/>
                    <a:pt x="415" y="40"/>
                    <a:pt x="416" y="39"/>
                  </a:cubicBezTo>
                  <a:cubicBezTo>
                    <a:pt x="418" y="38"/>
                    <a:pt x="420" y="36"/>
                    <a:pt x="421" y="35"/>
                  </a:cubicBezTo>
                  <a:cubicBezTo>
                    <a:pt x="422" y="35"/>
                    <a:pt x="425" y="36"/>
                    <a:pt x="426" y="37"/>
                  </a:cubicBezTo>
                  <a:cubicBezTo>
                    <a:pt x="427" y="38"/>
                    <a:pt x="428" y="41"/>
                    <a:pt x="429" y="42"/>
                  </a:cubicBezTo>
                  <a:cubicBezTo>
                    <a:pt x="431" y="43"/>
                    <a:pt x="436" y="44"/>
                    <a:pt x="438" y="46"/>
                  </a:cubicBezTo>
                  <a:cubicBezTo>
                    <a:pt x="439" y="47"/>
                    <a:pt x="440" y="50"/>
                    <a:pt x="441" y="5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30">
              <a:extLst>
                <a:ext uri="{FF2B5EF4-FFF2-40B4-BE49-F238E27FC236}">
                  <a16:creationId xmlns:a16="http://schemas.microsoft.com/office/drawing/2014/main" id="{80C617CA-B047-4BDE-A09C-B81F170310F9}"/>
                </a:ext>
              </a:extLst>
            </p:cNvPr>
            <p:cNvSpPr>
              <a:spLocks/>
            </p:cNvSpPr>
            <p:nvPr/>
          </p:nvSpPr>
          <p:spPr bwMode="auto">
            <a:xfrm>
              <a:off x="4364038" y="2389188"/>
              <a:ext cx="528637" cy="419100"/>
            </a:xfrm>
            <a:custGeom>
              <a:avLst/>
              <a:gdLst/>
              <a:ahLst/>
              <a:cxnLst>
                <a:cxn ang="0">
                  <a:pos x="360" y="67"/>
                </a:cxn>
                <a:cxn ang="0">
                  <a:pos x="355" y="99"/>
                </a:cxn>
                <a:cxn ang="0">
                  <a:pos x="335" y="138"/>
                </a:cxn>
                <a:cxn ang="0">
                  <a:pos x="317" y="156"/>
                </a:cxn>
                <a:cxn ang="0">
                  <a:pos x="284" y="164"/>
                </a:cxn>
                <a:cxn ang="0">
                  <a:pos x="257" y="181"/>
                </a:cxn>
                <a:cxn ang="0">
                  <a:pos x="250" y="198"/>
                </a:cxn>
                <a:cxn ang="0">
                  <a:pos x="236" y="203"/>
                </a:cxn>
                <a:cxn ang="0">
                  <a:pos x="216" y="209"/>
                </a:cxn>
                <a:cxn ang="0">
                  <a:pos x="214" y="227"/>
                </a:cxn>
                <a:cxn ang="0">
                  <a:pos x="211" y="255"/>
                </a:cxn>
                <a:cxn ang="0">
                  <a:pos x="188" y="278"/>
                </a:cxn>
                <a:cxn ang="0">
                  <a:pos x="151" y="286"/>
                </a:cxn>
                <a:cxn ang="0">
                  <a:pos x="128" y="268"/>
                </a:cxn>
                <a:cxn ang="0">
                  <a:pos x="101" y="250"/>
                </a:cxn>
                <a:cxn ang="0">
                  <a:pos x="74" y="232"/>
                </a:cxn>
                <a:cxn ang="0">
                  <a:pos x="52" y="221"/>
                </a:cxn>
                <a:cxn ang="0">
                  <a:pos x="33" y="224"/>
                </a:cxn>
                <a:cxn ang="0">
                  <a:pos x="22" y="228"/>
                </a:cxn>
                <a:cxn ang="0">
                  <a:pos x="8" y="218"/>
                </a:cxn>
                <a:cxn ang="0">
                  <a:pos x="0" y="202"/>
                </a:cxn>
                <a:cxn ang="0">
                  <a:pos x="6" y="189"/>
                </a:cxn>
                <a:cxn ang="0">
                  <a:pos x="21" y="177"/>
                </a:cxn>
                <a:cxn ang="0">
                  <a:pos x="38" y="169"/>
                </a:cxn>
                <a:cxn ang="0">
                  <a:pos x="58" y="154"/>
                </a:cxn>
                <a:cxn ang="0">
                  <a:pos x="78" y="135"/>
                </a:cxn>
                <a:cxn ang="0">
                  <a:pos x="100" y="117"/>
                </a:cxn>
                <a:cxn ang="0">
                  <a:pos x="124" y="102"/>
                </a:cxn>
                <a:cxn ang="0">
                  <a:pos x="158" y="82"/>
                </a:cxn>
                <a:cxn ang="0">
                  <a:pos x="169" y="55"/>
                </a:cxn>
                <a:cxn ang="0">
                  <a:pos x="176" y="40"/>
                </a:cxn>
                <a:cxn ang="0">
                  <a:pos x="199" y="40"/>
                </a:cxn>
                <a:cxn ang="0">
                  <a:pos x="209" y="26"/>
                </a:cxn>
                <a:cxn ang="0">
                  <a:pos x="235" y="9"/>
                </a:cxn>
                <a:cxn ang="0">
                  <a:pos x="259" y="1"/>
                </a:cxn>
                <a:cxn ang="0">
                  <a:pos x="275" y="11"/>
                </a:cxn>
                <a:cxn ang="0">
                  <a:pos x="305" y="19"/>
                </a:cxn>
                <a:cxn ang="0">
                  <a:pos x="332" y="27"/>
                </a:cxn>
                <a:cxn ang="0">
                  <a:pos x="356" y="43"/>
                </a:cxn>
              </a:cxnLst>
              <a:rect l="0" t="0" r="r" b="b"/>
              <a:pathLst>
                <a:path w="362" h="287">
                  <a:moveTo>
                    <a:pt x="361" y="54"/>
                  </a:moveTo>
                  <a:cubicBezTo>
                    <a:pt x="362" y="57"/>
                    <a:pt x="360" y="63"/>
                    <a:pt x="360" y="67"/>
                  </a:cubicBezTo>
                  <a:cubicBezTo>
                    <a:pt x="359" y="70"/>
                    <a:pt x="361" y="76"/>
                    <a:pt x="360" y="79"/>
                  </a:cubicBezTo>
                  <a:cubicBezTo>
                    <a:pt x="360" y="84"/>
                    <a:pt x="357" y="94"/>
                    <a:pt x="355" y="99"/>
                  </a:cubicBezTo>
                  <a:cubicBezTo>
                    <a:pt x="354" y="104"/>
                    <a:pt x="350" y="114"/>
                    <a:pt x="348" y="118"/>
                  </a:cubicBezTo>
                  <a:cubicBezTo>
                    <a:pt x="345" y="124"/>
                    <a:pt x="338" y="134"/>
                    <a:pt x="335" y="138"/>
                  </a:cubicBezTo>
                  <a:cubicBezTo>
                    <a:pt x="333" y="141"/>
                    <a:pt x="330" y="145"/>
                    <a:pt x="329" y="147"/>
                  </a:cubicBezTo>
                  <a:cubicBezTo>
                    <a:pt x="326" y="150"/>
                    <a:pt x="321" y="155"/>
                    <a:pt x="317" y="156"/>
                  </a:cubicBezTo>
                  <a:cubicBezTo>
                    <a:pt x="313" y="158"/>
                    <a:pt x="305" y="157"/>
                    <a:pt x="302" y="158"/>
                  </a:cubicBezTo>
                  <a:cubicBezTo>
                    <a:pt x="297" y="159"/>
                    <a:pt x="288" y="162"/>
                    <a:pt x="284" y="164"/>
                  </a:cubicBezTo>
                  <a:cubicBezTo>
                    <a:pt x="279" y="166"/>
                    <a:pt x="271" y="171"/>
                    <a:pt x="267" y="173"/>
                  </a:cubicBezTo>
                  <a:cubicBezTo>
                    <a:pt x="265" y="175"/>
                    <a:pt x="259" y="179"/>
                    <a:pt x="257" y="181"/>
                  </a:cubicBezTo>
                  <a:cubicBezTo>
                    <a:pt x="255" y="183"/>
                    <a:pt x="252" y="186"/>
                    <a:pt x="251" y="189"/>
                  </a:cubicBezTo>
                  <a:cubicBezTo>
                    <a:pt x="250" y="191"/>
                    <a:pt x="251" y="196"/>
                    <a:pt x="250" y="198"/>
                  </a:cubicBezTo>
                  <a:cubicBezTo>
                    <a:pt x="249" y="199"/>
                    <a:pt x="247" y="201"/>
                    <a:pt x="246" y="201"/>
                  </a:cubicBezTo>
                  <a:cubicBezTo>
                    <a:pt x="243" y="202"/>
                    <a:pt x="238" y="202"/>
                    <a:pt x="236" y="203"/>
                  </a:cubicBezTo>
                  <a:cubicBezTo>
                    <a:pt x="232" y="203"/>
                    <a:pt x="226" y="202"/>
                    <a:pt x="223" y="203"/>
                  </a:cubicBezTo>
                  <a:cubicBezTo>
                    <a:pt x="220" y="204"/>
                    <a:pt x="217" y="207"/>
                    <a:pt x="216" y="209"/>
                  </a:cubicBezTo>
                  <a:cubicBezTo>
                    <a:pt x="214" y="211"/>
                    <a:pt x="213" y="215"/>
                    <a:pt x="212" y="218"/>
                  </a:cubicBezTo>
                  <a:cubicBezTo>
                    <a:pt x="212" y="220"/>
                    <a:pt x="214" y="225"/>
                    <a:pt x="214" y="227"/>
                  </a:cubicBezTo>
                  <a:cubicBezTo>
                    <a:pt x="215" y="231"/>
                    <a:pt x="215" y="238"/>
                    <a:pt x="215" y="242"/>
                  </a:cubicBezTo>
                  <a:cubicBezTo>
                    <a:pt x="214" y="245"/>
                    <a:pt x="212" y="252"/>
                    <a:pt x="211" y="255"/>
                  </a:cubicBezTo>
                  <a:cubicBezTo>
                    <a:pt x="209" y="259"/>
                    <a:pt x="203" y="268"/>
                    <a:pt x="199" y="271"/>
                  </a:cubicBezTo>
                  <a:cubicBezTo>
                    <a:pt x="197" y="273"/>
                    <a:pt x="191" y="276"/>
                    <a:pt x="188" y="278"/>
                  </a:cubicBezTo>
                  <a:cubicBezTo>
                    <a:pt x="183" y="280"/>
                    <a:pt x="174" y="285"/>
                    <a:pt x="168" y="286"/>
                  </a:cubicBezTo>
                  <a:cubicBezTo>
                    <a:pt x="164" y="287"/>
                    <a:pt x="155" y="287"/>
                    <a:pt x="151" y="286"/>
                  </a:cubicBezTo>
                  <a:cubicBezTo>
                    <a:pt x="148" y="285"/>
                    <a:pt x="141" y="282"/>
                    <a:pt x="138" y="279"/>
                  </a:cubicBezTo>
                  <a:cubicBezTo>
                    <a:pt x="135" y="277"/>
                    <a:pt x="131" y="270"/>
                    <a:pt x="128" y="268"/>
                  </a:cubicBezTo>
                  <a:cubicBezTo>
                    <a:pt x="125" y="265"/>
                    <a:pt x="118" y="259"/>
                    <a:pt x="114" y="256"/>
                  </a:cubicBezTo>
                  <a:cubicBezTo>
                    <a:pt x="111" y="254"/>
                    <a:pt x="104" y="252"/>
                    <a:pt x="101" y="250"/>
                  </a:cubicBezTo>
                  <a:cubicBezTo>
                    <a:pt x="97" y="248"/>
                    <a:pt x="89" y="243"/>
                    <a:pt x="85" y="240"/>
                  </a:cubicBezTo>
                  <a:cubicBezTo>
                    <a:pt x="82" y="238"/>
                    <a:pt x="77" y="234"/>
                    <a:pt x="74" y="232"/>
                  </a:cubicBezTo>
                  <a:cubicBezTo>
                    <a:pt x="71" y="230"/>
                    <a:pt x="64" y="229"/>
                    <a:pt x="61" y="227"/>
                  </a:cubicBezTo>
                  <a:cubicBezTo>
                    <a:pt x="58" y="226"/>
                    <a:pt x="54" y="222"/>
                    <a:pt x="52" y="221"/>
                  </a:cubicBezTo>
                  <a:cubicBezTo>
                    <a:pt x="49" y="220"/>
                    <a:pt x="43" y="219"/>
                    <a:pt x="40" y="220"/>
                  </a:cubicBezTo>
                  <a:cubicBezTo>
                    <a:pt x="38" y="220"/>
                    <a:pt x="35" y="223"/>
                    <a:pt x="33" y="224"/>
                  </a:cubicBezTo>
                  <a:cubicBezTo>
                    <a:pt x="32" y="225"/>
                    <a:pt x="31" y="226"/>
                    <a:pt x="30" y="226"/>
                  </a:cubicBezTo>
                  <a:cubicBezTo>
                    <a:pt x="28" y="227"/>
                    <a:pt x="24" y="228"/>
                    <a:pt x="22" y="228"/>
                  </a:cubicBezTo>
                  <a:cubicBezTo>
                    <a:pt x="19" y="229"/>
                    <a:pt x="12" y="229"/>
                    <a:pt x="10" y="226"/>
                  </a:cubicBezTo>
                  <a:cubicBezTo>
                    <a:pt x="8" y="225"/>
                    <a:pt x="9" y="220"/>
                    <a:pt x="8" y="218"/>
                  </a:cubicBezTo>
                  <a:cubicBezTo>
                    <a:pt x="8" y="216"/>
                    <a:pt x="4" y="214"/>
                    <a:pt x="4" y="212"/>
                  </a:cubicBezTo>
                  <a:cubicBezTo>
                    <a:pt x="2" y="210"/>
                    <a:pt x="1" y="204"/>
                    <a:pt x="0" y="202"/>
                  </a:cubicBezTo>
                  <a:cubicBezTo>
                    <a:pt x="0" y="200"/>
                    <a:pt x="0" y="196"/>
                    <a:pt x="0" y="194"/>
                  </a:cubicBezTo>
                  <a:cubicBezTo>
                    <a:pt x="1" y="192"/>
                    <a:pt x="5" y="190"/>
                    <a:pt x="6" y="189"/>
                  </a:cubicBezTo>
                  <a:cubicBezTo>
                    <a:pt x="8" y="187"/>
                    <a:pt x="11" y="184"/>
                    <a:pt x="13" y="183"/>
                  </a:cubicBezTo>
                  <a:cubicBezTo>
                    <a:pt x="15" y="181"/>
                    <a:pt x="19" y="179"/>
                    <a:pt x="21" y="177"/>
                  </a:cubicBezTo>
                  <a:cubicBezTo>
                    <a:pt x="22" y="176"/>
                    <a:pt x="22" y="173"/>
                    <a:pt x="23" y="172"/>
                  </a:cubicBezTo>
                  <a:cubicBezTo>
                    <a:pt x="26" y="169"/>
                    <a:pt x="34" y="170"/>
                    <a:pt x="38" y="169"/>
                  </a:cubicBezTo>
                  <a:cubicBezTo>
                    <a:pt x="40" y="167"/>
                    <a:pt x="43" y="162"/>
                    <a:pt x="45" y="160"/>
                  </a:cubicBezTo>
                  <a:cubicBezTo>
                    <a:pt x="48" y="158"/>
                    <a:pt x="55" y="156"/>
                    <a:pt x="58" y="154"/>
                  </a:cubicBezTo>
                  <a:cubicBezTo>
                    <a:pt x="61" y="152"/>
                    <a:pt x="68" y="149"/>
                    <a:pt x="70" y="146"/>
                  </a:cubicBezTo>
                  <a:cubicBezTo>
                    <a:pt x="73" y="144"/>
                    <a:pt x="76" y="138"/>
                    <a:pt x="78" y="135"/>
                  </a:cubicBezTo>
                  <a:cubicBezTo>
                    <a:pt x="80" y="133"/>
                    <a:pt x="85" y="130"/>
                    <a:pt x="88" y="128"/>
                  </a:cubicBezTo>
                  <a:cubicBezTo>
                    <a:pt x="91" y="125"/>
                    <a:pt x="97" y="120"/>
                    <a:pt x="100" y="117"/>
                  </a:cubicBezTo>
                  <a:cubicBezTo>
                    <a:pt x="103" y="115"/>
                    <a:pt x="107" y="110"/>
                    <a:pt x="110" y="109"/>
                  </a:cubicBezTo>
                  <a:cubicBezTo>
                    <a:pt x="114" y="106"/>
                    <a:pt x="121" y="104"/>
                    <a:pt x="124" y="102"/>
                  </a:cubicBezTo>
                  <a:cubicBezTo>
                    <a:pt x="129" y="100"/>
                    <a:pt x="138" y="96"/>
                    <a:pt x="142" y="94"/>
                  </a:cubicBezTo>
                  <a:cubicBezTo>
                    <a:pt x="146" y="91"/>
                    <a:pt x="154" y="86"/>
                    <a:pt x="158" y="82"/>
                  </a:cubicBezTo>
                  <a:cubicBezTo>
                    <a:pt x="160" y="80"/>
                    <a:pt x="163" y="75"/>
                    <a:pt x="165" y="72"/>
                  </a:cubicBezTo>
                  <a:cubicBezTo>
                    <a:pt x="166" y="68"/>
                    <a:pt x="168" y="59"/>
                    <a:pt x="169" y="55"/>
                  </a:cubicBezTo>
                  <a:cubicBezTo>
                    <a:pt x="169" y="52"/>
                    <a:pt x="169" y="46"/>
                    <a:pt x="170" y="43"/>
                  </a:cubicBezTo>
                  <a:cubicBezTo>
                    <a:pt x="171" y="42"/>
                    <a:pt x="174" y="40"/>
                    <a:pt x="176" y="40"/>
                  </a:cubicBezTo>
                  <a:cubicBezTo>
                    <a:pt x="179" y="39"/>
                    <a:pt x="184" y="40"/>
                    <a:pt x="187" y="40"/>
                  </a:cubicBezTo>
                  <a:cubicBezTo>
                    <a:pt x="190" y="40"/>
                    <a:pt x="197" y="41"/>
                    <a:pt x="199" y="40"/>
                  </a:cubicBezTo>
                  <a:cubicBezTo>
                    <a:pt x="201" y="39"/>
                    <a:pt x="203" y="35"/>
                    <a:pt x="204" y="34"/>
                  </a:cubicBezTo>
                  <a:cubicBezTo>
                    <a:pt x="205" y="32"/>
                    <a:pt x="208" y="28"/>
                    <a:pt x="209" y="26"/>
                  </a:cubicBezTo>
                  <a:cubicBezTo>
                    <a:pt x="212" y="23"/>
                    <a:pt x="217" y="17"/>
                    <a:pt x="220" y="15"/>
                  </a:cubicBezTo>
                  <a:cubicBezTo>
                    <a:pt x="223" y="12"/>
                    <a:pt x="232" y="10"/>
                    <a:pt x="235" y="9"/>
                  </a:cubicBezTo>
                  <a:cubicBezTo>
                    <a:pt x="239" y="7"/>
                    <a:pt x="244" y="3"/>
                    <a:pt x="248" y="2"/>
                  </a:cubicBezTo>
                  <a:cubicBezTo>
                    <a:pt x="250" y="1"/>
                    <a:pt x="256" y="0"/>
                    <a:pt x="259" y="1"/>
                  </a:cubicBezTo>
                  <a:cubicBezTo>
                    <a:pt x="261" y="2"/>
                    <a:pt x="263" y="4"/>
                    <a:pt x="265" y="5"/>
                  </a:cubicBezTo>
                  <a:cubicBezTo>
                    <a:pt x="267" y="7"/>
                    <a:pt x="272" y="10"/>
                    <a:pt x="275" y="11"/>
                  </a:cubicBezTo>
                  <a:cubicBezTo>
                    <a:pt x="278" y="12"/>
                    <a:pt x="287" y="13"/>
                    <a:pt x="291" y="14"/>
                  </a:cubicBezTo>
                  <a:cubicBezTo>
                    <a:pt x="294" y="15"/>
                    <a:pt x="301" y="18"/>
                    <a:pt x="305" y="19"/>
                  </a:cubicBezTo>
                  <a:cubicBezTo>
                    <a:pt x="309" y="20"/>
                    <a:pt x="318" y="23"/>
                    <a:pt x="322" y="24"/>
                  </a:cubicBezTo>
                  <a:cubicBezTo>
                    <a:pt x="324" y="25"/>
                    <a:pt x="329" y="26"/>
                    <a:pt x="332" y="27"/>
                  </a:cubicBezTo>
                  <a:cubicBezTo>
                    <a:pt x="336" y="28"/>
                    <a:pt x="344" y="31"/>
                    <a:pt x="347" y="33"/>
                  </a:cubicBezTo>
                  <a:cubicBezTo>
                    <a:pt x="350" y="35"/>
                    <a:pt x="354" y="40"/>
                    <a:pt x="356" y="43"/>
                  </a:cubicBezTo>
                  <a:cubicBezTo>
                    <a:pt x="358" y="45"/>
                    <a:pt x="361" y="51"/>
                    <a:pt x="361" y="5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1">
              <a:extLst>
                <a:ext uri="{FF2B5EF4-FFF2-40B4-BE49-F238E27FC236}">
                  <a16:creationId xmlns:a16="http://schemas.microsoft.com/office/drawing/2014/main" id="{55A21CBE-2411-47A4-91A8-AE7288737778}"/>
                </a:ext>
              </a:extLst>
            </p:cNvPr>
            <p:cNvSpPr>
              <a:spLocks/>
            </p:cNvSpPr>
            <p:nvPr/>
          </p:nvSpPr>
          <p:spPr bwMode="auto">
            <a:xfrm>
              <a:off x="4708525" y="2116138"/>
              <a:ext cx="285750" cy="276225"/>
            </a:xfrm>
            <a:custGeom>
              <a:avLst/>
              <a:gdLst/>
              <a:ahLst/>
              <a:cxnLst>
                <a:cxn ang="0">
                  <a:pos x="98" y="29"/>
                </a:cxn>
                <a:cxn ang="0">
                  <a:pos x="101" y="33"/>
                </a:cxn>
                <a:cxn ang="0">
                  <a:pos x="107" y="41"/>
                </a:cxn>
                <a:cxn ang="0">
                  <a:pos x="119" y="47"/>
                </a:cxn>
                <a:cxn ang="0">
                  <a:pos x="132" y="51"/>
                </a:cxn>
                <a:cxn ang="0">
                  <a:pos x="142" y="57"/>
                </a:cxn>
                <a:cxn ang="0">
                  <a:pos x="153" y="62"/>
                </a:cxn>
                <a:cxn ang="0">
                  <a:pos x="164" y="79"/>
                </a:cxn>
                <a:cxn ang="0">
                  <a:pos x="172" y="95"/>
                </a:cxn>
                <a:cxn ang="0">
                  <a:pos x="180" y="111"/>
                </a:cxn>
                <a:cxn ang="0">
                  <a:pos x="181" y="124"/>
                </a:cxn>
                <a:cxn ang="0">
                  <a:pos x="175" y="128"/>
                </a:cxn>
                <a:cxn ang="0">
                  <a:pos x="172" y="131"/>
                </a:cxn>
                <a:cxn ang="0">
                  <a:pos x="171" y="136"/>
                </a:cxn>
                <a:cxn ang="0">
                  <a:pos x="174" y="141"/>
                </a:cxn>
                <a:cxn ang="0">
                  <a:pos x="181" y="142"/>
                </a:cxn>
                <a:cxn ang="0">
                  <a:pos x="189" y="145"/>
                </a:cxn>
                <a:cxn ang="0">
                  <a:pos x="195" y="149"/>
                </a:cxn>
                <a:cxn ang="0">
                  <a:pos x="192" y="153"/>
                </a:cxn>
                <a:cxn ang="0">
                  <a:pos x="187" y="161"/>
                </a:cxn>
                <a:cxn ang="0">
                  <a:pos x="179" y="168"/>
                </a:cxn>
                <a:cxn ang="0">
                  <a:pos x="163" y="172"/>
                </a:cxn>
                <a:cxn ang="0">
                  <a:pos x="141" y="174"/>
                </a:cxn>
                <a:cxn ang="0">
                  <a:pos x="116" y="180"/>
                </a:cxn>
                <a:cxn ang="0">
                  <a:pos x="102" y="183"/>
                </a:cxn>
                <a:cxn ang="0">
                  <a:pos x="95" y="188"/>
                </a:cxn>
                <a:cxn ang="0">
                  <a:pos x="73" y="188"/>
                </a:cxn>
                <a:cxn ang="0">
                  <a:pos x="55" y="187"/>
                </a:cxn>
                <a:cxn ang="0">
                  <a:pos x="41" y="185"/>
                </a:cxn>
                <a:cxn ang="0">
                  <a:pos x="29" y="176"/>
                </a:cxn>
                <a:cxn ang="0">
                  <a:pos x="19" y="167"/>
                </a:cxn>
                <a:cxn ang="0">
                  <a:pos x="9" y="157"/>
                </a:cxn>
                <a:cxn ang="0">
                  <a:pos x="3" y="149"/>
                </a:cxn>
                <a:cxn ang="0">
                  <a:pos x="1" y="127"/>
                </a:cxn>
                <a:cxn ang="0">
                  <a:pos x="1" y="101"/>
                </a:cxn>
                <a:cxn ang="0">
                  <a:pos x="2" y="75"/>
                </a:cxn>
                <a:cxn ang="0">
                  <a:pos x="3" y="61"/>
                </a:cxn>
                <a:cxn ang="0">
                  <a:pos x="7" y="51"/>
                </a:cxn>
                <a:cxn ang="0">
                  <a:pos x="15" y="44"/>
                </a:cxn>
                <a:cxn ang="0">
                  <a:pos x="21" y="34"/>
                </a:cxn>
                <a:cxn ang="0">
                  <a:pos x="24" y="23"/>
                </a:cxn>
                <a:cxn ang="0">
                  <a:pos x="32" y="12"/>
                </a:cxn>
                <a:cxn ang="0">
                  <a:pos x="34" y="9"/>
                </a:cxn>
                <a:cxn ang="0">
                  <a:pos x="43" y="8"/>
                </a:cxn>
                <a:cxn ang="0">
                  <a:pos x="52" y="8"/>
                </a:cxn>
                <a:cxn ang="0">
                  <a:pos x="59" y="6"/>
                </a:cxn>
                <a:cxn ang="0">
                  <a:pos x="62" y="2"/>
                </a:cxn>
                <a:cxn ang="0">
                  <a:pos x="62" y="1"/>
                </a:cxn>
                <a:cxn ang="0">
                  <a:pos x="66" y="1"/>
                </a:cxn>
                <a:cxn ang="0">
                  <a:pos x="71" y="0"/>
                </a:cxn>
                <a:cxn ang="0">
                  <a:pos x="78" y="3"/>
                </a:cxn>
                <a:cxn ang="0">
                  <a:pos x="84" y="6"/>
                </a:cxn>
                <a:cxn ang="0">
                  <a:pos x="90" y="14"/>
                </a:cxn>
                <a:cxn ang="0">
                  <a:pos x="92" y="22"/>
                </a:cxn>
                <a:cxn ang="0">
                  <a:pos x="98" y="29"/>
                </a:cxn>
              </a:cxnLst>
              <a:rect l="0" t="0" r="r" b="b"/>
              <a:pathLst>
                <a:path w="195" h="189">
                  <a:moveTo>
                    <a:pt x="98" y="29"/>
                  </a:moveTo>
                  <a:cubicBezTo>
                    <a:pt x="100" y="31"/>
                    <a:pt x="101" y="33"/>
                    <a:pt x="101" y="33"/>
                  </a:cubicBezTo>
                  <a:cubicBezTo>
                    <a:pt x="102" y="33"/>
                    <a:pt x="105" y="40"/>
                    <a:pt x="107" y="41"/>
                  </a:cubicBezTo>
                  <a:cubicBezTo>
                    <a:pt x="109" y="44"/>
                    <a:pt x="116" y="46"/>
                    <a:pt x="119" y="47"/>
                  </a:cubicBezTo>
                  <a:cubicBezTo>
                    <a:pt x="122" y="48"/>
                    <a:pt x="129" y="50"/>
                    <a:pt x="132" y="51"/>
                  </a:cubicBezTo>
                  <a:cubicBezTo>
                    <a:pt x="135" y="52"/>
                    <a:pt x="140" y="56"/>
                    <a:pt x="142" y="57"/>
                  </a:cubicBezTo>
                  <a:cubicBezTo>
                    <a:pt x="145" y="58"/>
                    <a:pt x="151" y="60"/>
                    <a:pt x="153" y="62"/>
                  </a:cubicBezTo>
                  <a:cubicBezTo>
                    <a:pt x="157" y="65"/>
                    <a:pt x="162" y="74"/>
                    <a:pt x="164" y="79"/>
                  </a:cubicBezTo>
                  <a:cubicBezTo>
                    <a:pt x="166" y="82"/>
                    <a:pt x="170" y="90"/>
                    <a:pt x="172" y="95"/>
                  </a:cubicBezTo>
                  <a:cubicBezTo>
                    <a:pt x="175" y="99"/>
                    <a:pt x="179" y="107"/>
                    <a:pt x="180" y="111"/>
                  </a:cubicBezTo>
                  <a:cubicBezTo>
                    <a:pt x="181" y="114"/>
                    <a:pt x="182" y="121"/>
                    <a:pt x="181" y="124"/>
                  </a:cubicBezTo>
                  <a:cubicBezTo>
                    <a:pt x="180" y="125"/>
                    <a:pt x="176" y="127"/>
                    <a:pt x="175" y="128"/>
                  </a:cubicBezTo>
                  <a:cubicBezTo>
                    <a:pt x="174" y="129"/>
                    <a:pt x="172" y="130"/>
                    <a:pt x="172" y="131"/>
                  </a:cubicBezTo>
                  <a:cubicBezTo>
                    <a:pt x="171" y="132"/>
                    <a:pt x="170" y="135"/>
                    <a:pt x="171" y="136"/>
                  </a:cubicBezTo>
                  <a:cubicBezTo>
                    <a:pt x="171" y="137"/>
                    <a:pt x="173" y="140"/>
                    <a:pt x="174" y="141"/>
                  </a:cubicBezTo>
                  <a:cubicBezTo>
                    <a:pt x="175" y="142"/>
                    <a:pt x="179" y="141"/>
                    <a:pt x="181" y="142"/>
                  </a:cubicBezTo>
                  <a:cubicBezTo>
                    <a:pt x="183" y="142"/>
                    <a:pt x="187" y="144"/>
                    <a:pt x="189" y="145"/>
                  </a:cubicBezTo>
                  <a:cubicBezTo>
                    <a:pt x="191" y="146"/>
                    <a:pt x="194" y="148"/>
                    <a:pt x="195" y="149"/>
                  </a:cubicBezTo>
                  <a:cubicBezTo>
                    <a:pt x="194" y="150"/>
                    <a:pt x="193" y="152"/>
                    <a:pt x="192" y="153"/>
                  </a:cubicBezTo>
                  <a:cubicBezTo>
                    <a:pt x="191" y="155"/>
                    <a:pt x="189" y="159"/>
                    <a:pt x="187" y="161"/>
                  </a:cubicBezTo>
                  <a:cubicBezTo>
                    <a:pt x="185" y="163"/>
                    <a:pt x="181" y="167"/>
                    <a:pt x="179" y="168"/>
                  </a:cubicBezTo>
                  <a:cubicBezTo>
                    <a:pt x="175" y="170"/>
                    <a:pt x="167" y="172"/>
                    <a:pt x="163" y="172"/>
                  </a:cubicBezTo>
                  <a:cubicBezTo>
                    <a:pt x="157" y="173"/>
                    <a:pt x="146" y="173"/>
                    <a:pt x="141" y="174"/>
                  </a:cubicBezTo>
                  <a:cubicBezTo>
                    <a:pt x="134" y="174"/>
                    <a:pt x="122" y="178"/>
                    <a:pt x="116" y="180"/>
                  </a:cubicBezTo>
                  <a:cubicBezTo>
                    <a:pt x="113" y="181"/>
                    <a:pt x="105" y="182"/>
                    <a:pt x="102" y="183"/>
                  </a:cubicBezTo>
                  <a:cubicBezTo>
                    <a:pt x="100" y="184"/>
                    <a:pt x="97" y="187"/>
                    <a:pt x="95" y="188"/>
                  </a:cubicBezTo>
                  <a:cubicBezTo>
                    <a:pt x="90" y="189"/>
                    <a:pt x="78" y="188"/>
                    <a:pt x="73" y="188"/>
                  </a:cubicBezTo>
                  <a:cubicBezTo>
                    <a:pt x="68" y="188"/>
                    <a:pt x="60" y="188"/>
                    <a:pt x="55" y="187"/>
                  </a:cubicBezTo>
                  <a:cubicBezTo>
                    <a:pt x="52" y="187"/>
                    <a:pt x="44" y="187"/>
                    <a:pt x="41" y="185"/>
                  </a:cubicBezTo>
                  <a:cubicBezTo>
                    <a:pt x="37" y="184"/>
                    <a:pt x="32" y="178"/>
                    <a:pt x="29" y="176"/>
                  </a:cubicBezTo>
                  <a:cubicBezTo>
                    <a:pt x="26" y="174"/>
                    <a:pt x="21" y="169"/>
                    <a:pt x="19" y="167"/>
                  </a:cubicBezTo>
                  <a:cubicBezTo>
                    <a:pt x="17" y="164"/>
                    <a:pt x="12" y="159"/>
                    <a:pt x="9" y="157"/>
                  </a:cubicBezTo>
                  <a:cubicBezTo>
                    <a:pt x="8" y="155"/>
                    <a:pt x="4" y="151"/>
                    <a:pt x="3" y="149"/>
                  </a:cubicBezTo>
                  <a:cubicBezTo>
                    <a:pt x="0" y="144"/>
                    <a:pt x="1" y="133"/>
                    <a:pt x="1" y="127"/>
                  </a:cubicBezTo>
                  <a:cubicBezTo>
                    <a:pt x="0" y="121"/>
                    <a:pt x="1" y="108"/>
                    <a:pt x="1" y="101"/>
                  </a:cubicBezTo>
                  <a:cubicBezTo>
                    <a:pt x="2" y="95"/>
                    <a:pt x="2" y="82"/>
                    <a:pt x="2" y="75"/>
                  </a:cubicBezTo>
                  <a:cubicBezTo>
                    <a:pt x="2" y="72"/>
                    <a:pt x="2" y="65"/>
                    <a:pt x="3" y="61"/>
                  </a:cubicBezTo>
                  <a:cubicBezTo>
                    <a:pt x="3" y="58"/>
                    <a:pt x="5" y="53"/>
                    <a:pt x="7" y="51"/>
                  </a:cubicBezTo>
                  <a:cubicBezTo>
                    <a:pt x="8" y="48"/>
                    <a:pt x="13" y="46"/>
                    <a:pt x="15" y="44"/>
                  </a:cubicBezTo>
                  <a:cubicBezTo>
                    <a:pt x="17" y="42"/>
                    <a:pt x="19" y="37"/>
                    <a:pt x="21" y="34"/>
                  </a:cubicBezTo>
                  <a:cubicBezTo>
                    <a:pt x="22" y="32"/>
                    <a:pt x="23" y="26"/>
                    <a:pt x="24" y="23"/>
                  </a:cubicBezTo>
                  <a:cubicBezTo>
                    <a:pt x="26" y="20"/>
                    <a:pt x="30" y="15"/>
                    <a:pt x="32" y="12"/>
                  </a:cubicBezTo>
                  <a:cubicBezTo>
                    <a:pt x="32" y="11"/>
                    <a:pt x="34" y="10"/>
                    <a:pt x="34" y="9"/>
                  </a:cubicBezTo>
                  <a:cubicBezTo>
                    <a:pt x="36" y="8"/>
                    <a:pt x="41" y="9"/>
                    <a:pt x="43" y="8"/>
                  </a:cubicBezTo>
                  <a:cubicBezTo>
                    <a:pt x="46" y="8"/>
                    <a:pt x="50" y="8"/>
                    <a:pt x="52" y="8"/>
                  </a:cubicBezTo>
                  <a:cubicBezTo>
                    <a:pt x="54" y="7"/>
                    <a:pt x="58" y="7"/>
                    <a:pt x="59" y="6"/>
                  </a:cubicBezTo>
                  <a:cubicBezTo>
                    <a:pt x="60" y="5"/>
                    <a:pt x="62" y="3"/>
                    <a:pt x="62" y="2"/>
                  </a:cubicBezTo>
                  <a:cubicBezTo>
                    <a:pt x="62" y="2"/>
                    <a:pt x="62" y="1"/>
                    <a:pt x="62" y="1"/>
                  </a:cubicBezTo>
                  <a:cubicBezTo>
                    <a:pt x="63" y="2"/>
                    <a:pt x="65" y="1"/>
                    <a:pt x="66" y="1"/>
                  </a:cubicBezTo>
                  <a:cubicBezTo>
                    <a:pt x="67" y="1"/>
                    <a:pt x="70" y="0"/>
                    <a:pt x="71" y="0"/>
                  </a:cubicBezTo>
                  <a:cubicBezTo>
                    <a:pt x="73" y="0"/>
                    <a:pt x="77" y="2"/>
                    <a:pt x="78" y="3"/>
                  </a:cubicBezTo>
                  <a:cubicBezTo>
                    <a:pt x="80" y="3"/>
                    <a:pt x="83" y="5"/>
                    <a:pt x="84" y="6"/>
                  </a:cubicBezTo>
                  <a:cubicBezTo>
                    <a:pt x="86" y="8"/>
                    <a:pt x="89" y="12"/>
                    <a:pt x="90" y="14"/>
                  </a:cubicBezTo>
                  <a:cubicBezTo>
                    <a:pt x="91" y="16"/>
                    <a:pt x="91" y="20"/>
                    <a:pt x="92" y="22"/>
                  </a:cubicBezTo>
                  <a:cubicBezTo>
                    <a:pt x="93" y="24"/>
                    <a:pt x="96" y="27"/>
                    <a:pt x="98" y="2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2">
              <a:extLst>
                <a:ext uri="{FF2B5EF4-FFF2-40B4-BE49-F238E27FC236}">
                  <a16:creationId xmlns:a16="http://schemas.microsoft.com/office/drawing/2014/main" id="{1F59DBBC-75D2-47D0-934B-67C8EC885CFA}"/>
                </a:ext>
              </a:extLst>
            </p:cNvPr>
            <p:cNvSpPr>
              <a:spLocks/>
            </p:cNvSpPr>
            <p:nvPr/>
          </p:nvSpPr>
          <p:spPr bwMode="auto">
            <a:xfrm>
              <a:off x="4889500" y="2379663"/>
              <a:ext cx="49212" cy="19050"/>
            </a:xfrm>
            <a:custGeom>
              <a:avLst/>
              <a:gdLst/>
              <a:ahLst/>
              <a:cxnLst>
                <a:cxn ang="0">
                  <a:pos x="33" y="0"/>
                </a:cxn>
                <a:cxn ang="0">
                  <a:pos x="29" y="4"/>
                </a:cxn>
                <a:cxn ang="0">
                  <a:pos x="24" y="7"/>
                </a:cxn>
                <a:cxn ang="0">
                  <a:pos x="18" y="9"/>
                </a:cxn>
                <a:cxn ang="0">
                  <a:pos x="11" y="13"/>
                </a:cxn>
                <a:cxn ang="0">
                  <a:pos x="3" y="11"/>
                </a:cxn>
                <a:cxn ang="0">
                  <a:pos x="0" y="9"/>
                </a:cxn>
                <a:cxn ang="0">
                  <a:pos x="1" y="6"/>
                </a:cxn>
                <a:cxn ang="0">
                  <a:pos x="5" y="5"/>
                </a:cxn>
                <a:cxn ang="0">
                  <a:pos x="12" y="3"/>
                </a:cxn>
                <a:cxn ang="0">
                  <a:pos x="16" y="2"/>
                </a:cxn>
                <a:cxn ang="0">
                  <a:pos x="21" y="0"/>
                </a:cxn>
                <a:cxn ang="0">
                  <a:pos x="25" y="0"/>
                </a:cxn>
                <a:cxn ang="0">
                  <a:pos x="28" y="0"/>
                </a:cxn>
                <a:cxn ang="0">
                  <a:pos x="33" y="0"/>
                </a:cxn>
              </a:cxnLst>
              <a:rect l="0" t="0" r="r" b="b"/>
              <a:pathLst>
                <a:path w="33" h="13">
                  <a:moveTo>
                    <a:pt x="33" y="0"/>
                  </a:moveTo>
                  <a:cubicBezTo>
                    <a:pt x="32" y="2"/>
                    <a:pt x="30" y="3"/>
                    <a:pt x="29" y="4"/>
                  </a:cubicBezTo>
                  <a:cubicBezTo>
                    <a:pt x="28" y="5"/>
                    <a:pt x="26" y="6"/>
                    <a:pt x="24" y="7"/>
                  </a:cubicBezTo>
                  <a:cubicBezTo>
                    <a:pt x="23" y="7"/>
                    <a:pt x="20" y="8"/>
                    <a:pt x="18" y="9"/>
                  </a:cubicBezTo>
                  <a:cubicBezTo>
                    <a:pt x="16" y="10"/>
                    <a:pt x="13" y="12"/>
                    <a:pt x="11" y="13"/>
                  </a:cubicBezTo>
                  <a:cubicBezTo>
                    <a:pt x="9" y="13"/>
                    <a:pt x="5" y="12"/>
                    <a:pt x="3" y="11"/>
                  </a:cubicBezTo>
                  <a:cubicBezTo>
                    <a:pt x="2" y="11"/>
                    <a:pt x="1" y="10"/>
                    <a:pt x="0" y="9"/>
                  </a:cubicBezTo>
                  <a:cubicBezTo>
                    <a:pt x="0" y="9"/>
                    <a:pt x="1" y="7"/>
                    <a:pt x="1" y="6"/>
                  </a:cubicBezTo>
                  <a:cubicBezTo>
                    <a:pt x="2" y="6"/>
                    <a:pt x="4" y="6"/>
                    <a:pt x="5" y="5"/>
                  </a:cubicBezTo>
                  <a:cubicBezTo>
                    <a:pt x="7" y="5"/>
                    <a:pt x="10" y="4"/>
                    <a:pt x="12" y="3"/>
                  </a:cubicBezTo>
                  <a:cubicBezTo>
                    <a:pt x="13" y="3"/>
                    <a:pt x="15" y="2"/>
                    <a:pt x="16" y="2"/>
                  </a:cubicBezTo>
                  <a:cubicBezTo>
                    <a:pt x="17" y="1"/>
                    <a:pt x="20" y="0"/>
                    <a:pt x="21" y="0"/>
                  </a:cubicBezTo>
                  <a:cubicBezTo>
                    <a:pt x="22" y="0"/>
                    <a:pt x="24" y="0"/>
                    <a:pt x="25" y="0"/>
                  </a:cubicBezTo>
                  <a:cubicBezTo>
                    <a:pt x="26" y="0"/>
                    <a:pt x="27" y="0"/>
                    <a:pt x="28" y="0"/>
                  </a:cubicBezTo>
                  <a:cubicBezTo>
                    <a:pt x="29" y="0"/>
                    <a:pt x="33" y="0"/>
                    <a:pt x="3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3">
              <a:extLst>
                <a:ext uri="{FF2B5EF4-FFF2-40B4-BE49-F238E27FC236}">
                  <a16:creationId xmlns:a16="http://schemas.microsoft.com/office/drawing/2014/main" id="{3A27E58E-B0CE-49E2-9C4E-AD7D68EBFC7F}"/>
                </a:ext>
              </a:extLst>
            </p:cNvPr>
            <p:cNvSpPr>
              <a:spLocks/>
            </p:cNvSpPr>
            <p:nvPr/>
          </p:nvSpPr>
          <p:spPr bwMode="auto">
            <a:xfrm>
              <a:off x="4719638" y="1368426"/>
              <a:ext cx="254000" cy="52388"/>
            </a:xfrm>
            <a:custGeom>
              <a:avLst/>
              <a:gdLst/>
              <a:ahLst/>
              <a:cxnLst>
                <a:cxn ang="0">
                  <a:pos x="169" y="2"/>
                </a:cxn>
                <a:cxn ang="0">
                  <a:pos x="173" y="6"/>
                </a:cxn>
                <a:cxn ang="0">
                  <a:pos x="167" y="11"/>
                </a:cxn>
                <a:cxn ang="0">
                  <a:pos x="149" y="11"/>
                </a:cxn>
                <a:cxn ang="0">
                  <a:pos x="125" y="18"/>
                </a:cxn>
                <a:cxn ang="0">
                  <a:pos x="103" y="27"/>
                </a:cxn>
                <a:cxn ang="0">
                  <a:pos x="87" y="26"/>
                </a:cxn>
                <a:cxn ang="0">
                  <a:pos x="71" y="25"/>
                </a:cxn>
                <a:cxn ang="0">
                  <a:pos x="59" y="25"/>
                </a:cxn>
                <a:cxn ang="0">
                  <a:pos x="46" y="33"/>
                </a:cxn>
                <a:cxn ang="0">
                  <a:pos x="31" y="35"/>
                </a:cxn>
                <a:cxn ang="0">
                  <a:pos x="13" y="33"/>
                </a:cxn>
                <a:cxn ang="0">
                  <a:pos x="3" y="29"/>
                </a:cxn>
                <a:cxn ang="0">
                  <a:pos x="1" y="15"/>
                </a:cxn>
                <a:cxn ang="0">
                  <a:pos x="3" y="6"/>
                </a:cxn>
                <a:cxn ang="0">
                  <a:pos x="16" y="2"/>
                </a:cxn>
                <a:cxn ang="0">
                  <a:pos x="31" y="9"/>
                </a:cxn>
                <a:cxn ang="0">
                  <a:pos x="46" y="13"/>
                </a:cxn>
                <a:cxn ang="0">
                  <a:pos x="68" y="11"/>
                </a:cxn>
                <a:cxn ang="0">
                  <a:pos x="81" y="11"/>
                </a:cxn>
                <a:cxn ang="0">
                  <a:pos x="95" y="12"/>
                </a:cxn>
                <a:cxn ang="0">
                  <a:pos x="111" y="9"/>
                </a:cxn>
                <a:cxn ang="0">
                  <a:pos x="123" y="4"/>
                </a:cxn>
                <a:cxn ang="0">
                  <a:pos x="136" y="3"/>
                </a:cxn>
                <a:cxn ang="0">
                  <a:pos x="154" y="3"/>
                </a:cxn>
                <a:cxn ang="0">
                  <a:pos x="169" y="2"/>
                </a:cxn>
              </a:cxnLst>
              <a:rect l="0" t="0" r="r" b="b"/>
              <a:pathLst>
                <a:path w="174" h="35">
                  <a:moveTo>
                    <a:pt x="169" y="2"/>
                  </a:moveTo>
                  <a:cubicBezTo>
                    <a:pt x="171" y="2"/>
                    <a:pt x="174" y="5"/>
                    <a:pt x="173" y="6"/>
                  </a:cubicBezTo>
                  <a:cubicBezTo>
                    <a:pt x="173" y="8"/>
                    <a:pt x="169" y="11"/>
                    <a:pt x="167" y="11"/>
                  </a:cubicBezTo>
                  <a:cubicBezTo>
                    <a:pt x="162" y="13"/>
                    <a:pt x="153" y="11"/>
                    <a:pt x="149" y="11"/>
                  </a:cubicBezTo>
                  <a:cubicBezTo>
                    <a:pt x="142" y="12"/>
                    <a:pt x="131" y="16"/>
                    <a:pt x="125" y="18"/>
                  </a:cubicBezTo>
                  <a:cubicBezTo>
                    <a:pt x="119" y="20"/>
                    <a:pt x="109" y="26"/>
                    <a:pt x="103" y="27"/>
                  </a:cubicBezTo>
                  <a:cubicBezTo>
                    <a:pt x="99" y="27"/>
                    <a:pt x="91" y="27"/>
                    <a:pt x="87" y="26"/>
                  </a:cubicBezTo>
                  <a:cubicBezTo>
                    <a:pt x="83" y="26"/>
                    <a:pt x="75" y="25"/>
                    <a:pt x="71" y="25"/>
                  </a:cubicBezTo>
                  <a:cubicBezTo>
                    <a:pt x="68" y="25"/>
                    <a:pt x="62" y="24"/>
                    <a:pt x="59" y="25"/>
                  </a:cubicBezTo>
                  <a:cubicBezTo>
                    <a:pt x="55" y="26"/>
                    <a:pt x="50" y="31"/>
                    <a:pt x="46" y="33"/>
                  </a:cubicBezTo>
                  <a:cubicBezTo>
                    <a:pt x="43" y="34"/>
                    <a:pt x="35" y="35"/>
                    <a:pt x="31" y="35"/>
                  </a:cubicBezTo>
                  <a:cubicBezTo>
                    <a:pt x="26" y="35"/>
                    <a:pt x="17" y="34"/>
                    <a:pt x="13" y="33"/>
                  </a:cubicBezTo>
                  <a:cubicBezTo>
                    <a:pt x="10" y="32"/>
                    <a:pt x="5" y="31"/>
                    <a:pt x="3" y="29"/>
                  </a:cubicBezTo>
                  <a:cubicBezTo>
                    <a:pt x="1" y="27"/>
                    <a:pt x="0" y="18"/>
                    <a:pt x="1" y="15"/>
                  </a:cubicBezTo>
                  <a:cubicBezTo>
                    <a:pt x="1" y="12"/>
                    <a:pt x="2" y="8"/>
                    <a:pt x="3" y="6"/>
                  </a:cubicBezTo>
                  <a:cubicBezTo>
                    <a:pt x="6" y="4"/>
                    <a:pt x="13" y="1"/>
                    <a:pt x="16" y="2"/>
                  </a:cubicBezTo>
                  <a:cubicBezTo>
                    <a:pt x="20" y="2"/>
                    <a:pt x="27" y="8"/>
                    <a:pt x="31" y="9"/>
                  </a:cubicBezTo>
                  <a:cubicBezTo>
                    <a:pt x="35" y="11"/>
                    <a:pt x="42" y="12"/>
                    <a:pt x="46" y="13"/>
                  </a:cubicBezTo>
                  <a:cubicBezTo>
                    <a:pt x="52" y="13"/>
                    <a:pt x="63" y="12"/>
                    <a:pt x="68" y="11"/>
                  </a:cubicBezTo>
                  <a:cubicBezTo>
                    <a:pt x="71" y="11"/>
                    <a:pt x="78" y="11"/>
                    <a:pt x="81" y="11"/>
                  </a:cubicBezTo>
                  <a:cubicBezTo>
                    <a:pt x="85" y="11"/>
                    <a:pt x="92" y="12"/>
                    <a:pt x="95" y="12"/>
                  </a:cubicBezTo>
                  <a:cubicBezTo>
                    <a:pt x="99" y="12"/>
                    <a:pt x="107" y="10"/>
                    <a:pt x="111" y="9"/>
                  </a:cubicBezTo>
                  <a:cubicBezTo>
                    <a:pt x="114" y="8"/>
                    <a:pt x="120" y="5"/>
                    <a:pt x="123" y="4"/>
                  </a:cubicBezTo>
                  <a:cubicBezTo>
                    <a:pt x="127" y="3"/>
                    <a:pt x="133" y="3"/>
                    <a:pt x="136" y="3"/>
                  </a:cubicBezTo>
                  <a:cubicBezTo>
                    <a:pt x="141" y="3"/>
                    <a:pt x="150" y="3"/>
                    <a:pt x="154" y="3"/>
                  </a:cubicBezTo>
                  <a:cubicBezTo>
                    <a:pt x="158" y="3"/>
                    <a:pt x="166" y="0"/>
                    <a:pt x="169"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4">
              <a:extLst>
                <a:ext uri="{FF2B5EF4-FFF2-40B4-BE49-F238E27FC236}">
                  <a16:creationId xmlns:a16="http://schemas.microsoft.com/office/drawing/2014/main" id="{AD9A6290-8921-407E-B1BA-0097444FB4A4}"/>
                </a:ext>
              </a:extLst>
            </p:cNvPr>
            <p:cNvSpPr>
              <a:spLocks/>
            </p:cNvSpPr>
            <p:nvPr/>
          </p:nvSpPr>
          <p:spPr bwMode="auto">
            <a:xfrm>
              <a:off x="5019675" y="1381126"/>
              <a:ext cx="23812" cy="20638"/>
            </a:xfrm>
            <a:custGeom>
              <a:avLst/>
              <a:gdLst/>
              <a:ahLst/>
              <a:cxnLst>
                <a:cxn ang="0">
                  <a:pos x="15" y="1"/>
                </a:cxn>
                <a:cxn ang="0">
                  <a:pos x="16" y="4"/>
                </a:cxn>
                <a:cxn ang="0">
                  <a:pos x="12" y="6"/>
                </a:cxn>
                <a:cxn ang="0">
                  <a:pos x="12" y="11"/>
                </a:cxn>
                <a:cxn ang="0">
                  <a:pos x="4" y="14"/>
                </a:cxn>
                <a:cxn ang="0">
                  <a:pos x="1" y="11"/>
                </a:cxn>
                <a:cxn ang="0">
                  <a:pos x="2" y="6"/>
                </a:cxn>
                <a:cxn ang="0">
                  <a:pos x="0" y="5"/>
                </a:cxn>
                <a:cxn ang="0">
                  <a:pos x="2" y="1"/>
                </a:cxn>
                <a:cxn ang="0">
                  <a:pos x="8" y="0"/>
                </a:cxn>
                <a:cxn ang="0">
                  <a:pos x="12" y="2"/>
                </a:cxn>
                <a:cxn ang="0">
                  <a:pos x="15" y="1"/>
                </a:cxn>
              </a:cxnLst>
              <a:rect l="0" t="0" r="r" b="b"/>
              <a:pathLst>
                <a:path w="16" h="14">
                  <a:moveTo>
                    <a:pt x="15" y="1"/>
                  </a:moveTo>
                  <a:cubicBezTo>
                    <a:pt x="16" y="1"/>
                    <a:pt x="16" y="3"/>
                    <a:pt x="16" y="4"/>
                  </a:cubicBezTo>
                  <a:cubicBezTo>
                    <a:pt x="16" y="5"/>
                    <a:pt x="13" y="6"/>
                    <a:pt x="12" y="6"/>
                  </a:cubicBezTo>
                  <a:cubicBezTo>
                    <a:pt x="12" y="7"/>
                    <a:pt x="12" y="10"/>
                    <a:pt x="12" y="11"/>
                  </a:cubicBezTo>
                  <a:cubicBezTo>
                    <a:pt x="11" y="12"/>
                    <a:pt x="6" y="14"/>
                    <a:pt x="4" y="14"/>
                  </a:cubicBezTo>
                  <a:cubicBezTo>
                    <a:pt x="3" y="13"/>
                    <a:pt x="1" y="12"/>
                    <a:pt x="1" y="11"/>
                  </a:cubicBezTo>
                  <a:cubicBezTo>
                    <a:pt x="1" y="10"/>
                    <a:pt x="3" y="7"/>
                    <a:pt x="2" y="6"/>
                  </a:cubicBezTo>
                  <a:cubicBezTo>
                    <a:pt x="2" y="6"/>
                    <a:pt x="1" y="6"/>
                    <a:pt x="0" y="5"/>
                  </a:cubicBezTo>
                  <a:cubicBezTo>
                    <a:pt x="0" y="4"/>
                    <a:pt x="1" y="1"/>
                    <a:pt x="2" y="1"/>
                  </a:cubicBezTo>
                  <a:cubicBezTo>
                    <a:pt x="3" y="0"/>
                    <a:pt x="7" y="0"/>
                    <a:pt x="8" y="0"/>
                  </a:cubicBezTo>
                  <a:cubicBezTo>
                    <a:pt x="10" y="0"/>
                    <a:pt x="11" y="2"/>
                    <a:pt x="12" y="2"/>
                  </a:cubicBezTo>
                  <a:cubicBezTo>
                    <a:pt x="13" y="2"/>
                    <a:pt x="14" y="1"/>
                    <a:pt x="15"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5">
              <a:extLst>
                <a:ext uri="{FF2B5EF4-FFF2-40B4-BE49-F238E27FC236}">
                  <a16:creationId xmlns:a16="http://schemas.microsoft.com/office/drawing/2014/main" id="{79C1DC0F-683A-402E-AB12-8C0369924775}"/>
                </a:ext>
              </a:extLst>
            </p:cNvPr>
            <p:cNvSpPr>
              <a:spLocks/>
            </p:cNvSpPr>
            <p:nvPr/>
          </p:nvSpPr>
          <p:spPr bwMode="auto">
            <a:xfrm>
              <a:off x="5078413" y="1312863"/>
              <a:ext cx="150812" cy="77788"/>
            </a:xfrm>
            <a:custGeom>
              <a:avLst/>
              <a:gdLst/>
              <a:ahLst/>
              <a:cxnLst>
                <a:cxn ang="0">
                  <a:pos x="103" y="7"/>
                </a:cxn>
                <a:cxn ang="0">
                  <a:pos x="98" y="14"/>
                </a:cxn>
                <a:cxn ang="0">
                  <a:pos x="88" y="19"/>
                </a:cxn>
                <a:cxn ang="0">
                  <a:pos x="81" y="19"/>
                </a:cxn>
                <a:cxn ang="0">
                  <a:pos x="73" y="22"/>
                </a:cxn>
                <a:cxn ang="0">
                  <a:pos x="65" y="29"/>
                </a:cxn>
                <a:cxn ang="0">
                  <a:pos x="56" y="35"/>
                </a:cxn>
                <a:cxn ang="0">
                  <a:pos x="48" y="35"/>
                </a:cxn>
                <a:cxn ang="0">
                  <a:pos x="35" y="35"/>
                </a:cxn>
                <a:cxn ang="0">
                  <a:pos x="25" y="36"/>
                </a:cxn>
                <a:cxn ang="0">
                  <a:pos x="18" y="39"/>
                </a:cxn>
                <a:cxn ang="0">
                  <a:pos x="13" y="42"/>
                </a:cxn>
                <a:cxn ang="0">
                  <a:pos x="12" y="48"/>
                </a:cxn>
                <a:cxn ang="0">
                  <a:pos x="10" y="52"/>
                </a:cxn>
                <a:cxn ang="0">
                  <a:pos x="6" y="52"/>
                </a:cxn>
                <a:cxn ang="0">
                  <a:pos x="3" y="50"/>
                </a:cxn>
                <a:cxn ang="0">
                  <a:pos x="3" y="47"/>
                </a:cxn>
                <a:cxn ang="0">
                  <a:pos x="5" y="44"/>
                </a:cxn>
                <a:cxn ang="0">
                  <a:pos x="8" y="42"/>
                </a:cxn>
                <a:cxn ang="0">
                  <a:pos x="7" y="41"/>
                </a:cxn>
                <a:cxn ang="0">
                  <a:pos x="1" y="42"/>
                </a:cxn>
                <a:cxn ang="0">
                  <a:pos x="1" y="36"/>
                </a:cxn>
                <a:cxn ang="0">
                  <a:pos x="7" y="26"/>
                </a:cxn>
                <a:cxn ang="0">
                  <a:pos x="17" y="17"/>
                </a:cxn>
                <a:cxn ang="0">
                  <a:pos x="30" y="14"/>
                </a:cxn>
                <a:cxn ang="0">
                  <a:pos x="44" y="9"/>
                </a:cxn>
                <a:cxn ang="0">
                  <a:pos x="55" y="9"/>
                </a:cxn>
                <a:cxn ang="0">
                  <a:pos x="70" y="8"/>
                </a:cxn>
                <a:cxn ang="0">
                  <a:pos x="80" y="6"/>
                </a:cxn>
                <a:cxn ang="0">
                  <a:pos x="89" y="1"/>
                </a:cxn>
                <a:cxn ang="0">
                  <a:pos x="99" y="2"/>
                </a:cxn>
                <a:cxn ang="0">
                  <a:pos x="103" y="7"/>
                </a:cxn>
              </a:cxnLst>
              <a:rect l="0" t="0" r="r" b="b"/>
              <a:pathLst>
                <a:path w="103" h="53">
                  <a:moveTo>
                    <a:pt x="103" y="7"/>
                  </a:moveTo>
                  <a:cubicBezTo>
                    <a:pt x="103" y="9"/>
                    <a:pt x="100" y="13"/>
                    <a:pt x="98" y="14"/>
                  </a:cubicBezTo>
                  <a:cubicBezTo>
                    <a:pt x="96" y="16"/>
                    <a:pt x="91" y="18"/>
                    <a:pt x="88" y="19"/>
                  </a:cubicBezTo>
                  <a:cubicBezTo>
                    <a:pt x="86" y="19"/>
                    <a:pt x="83" y="19"/>
                    <a:pt x="81" y="19"/>
                  </a:cubicBezTo>
                  <a:cubicBezTo>
                    <a:pt x="79" y="20"/>
                    <a:pt x="75" y="21"/>
                    <a:pt x="73" y="22"/>
                  </a:cubicBezTo>
                  <a:cubicBezTo>
                    <a:pt x="71" y="23"/>
                    <a:pt x="66" y="29"/>
                    <a:pt x="65" y="29"/>
                  </a:cubicBezTo>
                  <a:cubicBezTo>
                    <a:pt x="65" y="30"/>
                    <a:pt x="59" y="34"/>
                    <a:pt x="56" y="35"/>
                  </a:cubicBezTo>
                  <a:cubicBezTo>
                    <a:pt x="54" y="35"/>
                    <a:pt x="50" y="35"/>
                    <a:pt x="48" y="35"/>
                  </a:cubicBezTo>
                  <a:cubicBezTo>
                    <a:pt x="44" y="35"/>
                    <a:pt x="38" y="34"/>
                    <a:pt x="35" y="35"/>
                  </a:cubicBezTo>
                  <a:cubicBezTo>
                    <a:pt x="33" y="35"/>
                    <a:pt x="28" y="35"/>
                    <a:pt x="25" y="36"/>
                  </a:cubicBezTo>
                  <a:cubicBezTo>
                    <a:pt x="23" y="36"/>
                    <a:pt x="19" y="38"/>
                    <a:pt x="18" y="39"/>
                  </a:cubicBezTo>
                  <a:cubicBezTo>
                    <a:pt x="16" y="39"/>
                    <a:pt x="14" y="41"/>
                    <a:pt x="13" y="42"/>
                  </a:cubicBezTo>
                  <a:cubicBezTo>
                    <a:pt x="12" y="43"/>
                    <a:pt x="13" y="47"/>
                    <a:pt x="12" y="48"/>
                  </a:cubicBezTo>
                  <a:cubicBezTo>
                    <a:pt x="12" y="49"/>
                    <a:pt x="11" y="51"/>
                    <a:pt x="10" y="52"/>
                  </a:cubicBezTo>
                  <a:cubicBezTo>
                    <a:pt x="9" y="52"/>
                    <a:pt x="7" y="53"/>
                    <a:pt x="6" y="52"/>
                  </a:cubicBezTo>
                  <a:cubicBezTo>
                    <a:pt x="5" y="52"/>
                    <a:pt x="4" y="51"/>
                    <a:pt x="3" y="50"/>
                  </a:cubicBezTo>
                  <a:cubicBezTo>
                    <a:pt x="3" y="50"/>
                    <a:pt x="3" y="48"/>
                    <a:pt x="3" y="47"/>
                  </a:cubicBezTo>
                  <a:cubicBezTo>
                    <a:pt x="3" y="46"/>
                    <a:pt x="5" y="45"/>
                    <a:pt x="5" y="44"/>
                  </a:cubicBezTo>
                  <a:cubicBezTo>
                    <a:pt x="6" y="44"/>
                    <a:pt x="8" y="43"/>
                    <a:pt x="8" y="42"/>
                  </a:cubicBezTo>
                  <a:cubicBezTo>
                    <a:pt x="8" y="42"/>
                    <a:pt x="8" y="41"/>
                    <a:pt x="7" y="41"/>
                  </a:cubicBezTo>
                  <a:cubicBezTo>
                    <a:pt x="6" y="41"/>
                    <a:pt x="2" y="43"/>
                    <a:pt x="1" y="42"/>
                  </a:cubicBezTo>
                  <a:cubicBezTo>
                    <a:pt x="0" y="41"/>
                    <a:pt x="1" y="38"/>
                    <a:pt x="1" y="36"/>
                  </a:cubicBezTo>
                  <a:cubicBezTo>
                    <a:pt x="2" y="34"/>
                    <a:pt x="5" y="29"/>
                    <a:pt x="7" y="26"/>
                  </a:cubicBezTo>
                  <a:cubicBezTo>
                    <a:pt x="9" y="24"/>
                    <a:pt x="14" y="18"/>
                    <a:pt x="17" y="17"/>
                  </a:cubicBezTo>
                  <a:cubicBezTo>
                    <a:pt x="20" y="15"/>
                    <a:pt x="27" y="15"/>
                    <a:pt x="30" y="14"/>
                  </a:cubicBezTo>
                  <a:cubicBezTo>
                    <a:pt x="34" y="13"/>
                    <a:pt x="41" y="10"/>
                    <a:pt x="44" y="9"/>
                  </a:cubicBezTo>
                  <a:cubicBezTo>
                    <a:pt x="47" y="9"/>
                    <a:pt x="53" y="9"/>
                    <a:pt x="55" y="9"/>
                  </a:cubicBezTo>
                  <a:cubicBezTo>
                    <a:pt x="59" y="9"/>
                    <a:pt x="66" y="8"/>
                    <a:pt x="70" y="8"/>
                  </a:cubicBezTo>
                  <a:cubicBezTo>
                    <a:pt x="73" y="7"/>
                    <a:pt x="78" y="7"/>
                    <a:pt x="80" y="6"/>
                  </a:cubicBezTo>
                  <a:cubicBezTo>
                    <a:pt x="83" y="5"/>
                    <a:pt x="87" y="1"/>
                    <a:pt x="89" y="1"/>
                  </a:cubicBezTo>
                  <a:cubicBezTo>
                    <a:pt x="91" y="0"/>
                    <a:pt x="97" y="1"/>
                    <a:pt x="99" y="2"/>
                  </a:cubicBezTo>
                  <a:cubicBezTo>
                    <a:pt x="100" y="3"/>
                    <a:pt x="103" y="5"/>
                    <a:pt x="103" y="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6">
              <a:extLst>
                <a:ext uri="{FF2B5EF4-FFF2-40B4-BE49-F238E27FC236}">
                  <a16:creationId xmlns:a16="http://schemas.microsoft.com/office/drawing/2014/main" id="{AC2E4752-8F18-413D-B317-F152C30F2C27}"/>
                </a:ext>
              </a:extLst>
            </p:cNvPr>
            <p:cNvSpPr>
              <a:spLocks/>
            </p:cNvSpPr>
            <p:nvPr/>
          </p:nvSpPr>
          <p:spPr bwMode="auto">
            <a:xfrm>
              <a:off x="4184650" y="1563688"/>
              <a:ext cx="174625" cy="114300"/>
            </a:xfrm>
            <a:custGeom>
              <a:avLst/>
              <a:gdLst/>
              <a:ahLst/>
              <a:cxnLst>
                <a:cxn ang="0">
                  <a:pos x="118" y="2"/>
                </a:cxn>
                <a:cxn ang="0">
                  <a:pos x="116" y="8"/>
                </a:cxn>
                <a:cxn ang="0">
                  <a:pos x="112" y="12"/>
                </a:cxn>
                <a:cxn ang="0">
                  <a:pos x="104" y="12"/>
                </a:cxn>
                <a:cxn ang="0">
                  <a:pos x="95" y="14"/>
                </a:cxn>
                <a:cxn ang="0">
                  <a:pos x="90" y="21"/>
                </a:cxn>
                <a:cxn ang="0">
                  <a:pos x="83" y="26"/>
                </a:cxn>
                <a:cxn ang="0">
                  <a:pos x="80" y="28"/>
                </a:cxn>
                <a:cxn ang="0">
                  <a:pos x="70" y="28"/>
                </a:cxn>
                <a:cxn ang="0">
                  <a:pos x="62" y="31"/>
                </a:cxn>
                <a:cxn ang="0">
                  <a:pos x="57" y="33"/>
                </a:cxn>
                <a:cxn ang="0">
                  <a:pos x="56" y="38"/>
                </a:cxn>
                <a:cxn ang="0">
                  <a:pos x="60" y="44"/>
                </a:cxn>
                <a:cxn ang="0">
                  <a:pos x="58" y="49"/>
                </a:cxn>
                <a:cxn ang="0">
                  <a:pos x="53" y="54"/>
                </a:cxn>
                <a:cxn ang="0">
                  <a:pos x="44" y="63"/>
                </a:cxn>
                <a:cxn ang="0">
                  <a:pos x="35" y="72"/>
                </a:cxn>
                <a:cxn ang="0">
                  <a:pos x="29" y="77"/>
                </a:cxn>
                <a:cxn ang="0">
                  <a:pos x="22" y="77"/>
                </a:cxn>
                <a:cxn ang="0">
                  <a:pos x="17" y="78"/>
                </a:cxn>
                <a:cxn ang="0">
                  <a:pos x="6" y="79"/>
                </a:cxn>
                <a:cxn ang="0">
                  <a:pos x="0" y="74"/>
                </a:cxn>
                <a:cxn ang="0">
                  <a:pos x="1" y="68"/>
                </a:cxn>
                <a:cxn ang="0">
                  <a:pos x="9" y="68"/>
                </a:cxn>
                <a:cxn ang="0">
                  <a:pos x="13" y="62"/>
                </a:cxn>
                <a:cxn ang="0">
                  <a:pos x="21" y="58"/>
                </a:cxn>
                <a:cxn ang="0">
                  <a:pos x="30" y="55"/>
                </a:cxn>
                <a:cxn ang="0">
                  <a:pos x="37" y="51"/>
                </a:cxn>
                <a:cxn ang="0">
                  <a:pos x="42" y="48"/>
                </a:cxn>
                <a:cxn ang="0">
                  <a:pos x="46" y="42"/>
                </a:cxn>
                <a:cxn ang="0">
                  <a:pos x="47" y="36"/>
                </a:cxn>
                <a:cxn ang="0">
                  <a:pos x="56" y="28"/>
                </a:cxn>
                <a:cxn ang="0">
                  <a:pos x="66" y="19"/>
                </a:cxn>
                <a:cxn ang="0">
                  <a:pos x="80" y="10"/>
                </a:cxn>
                <a:cxn ang="0">
                  <a:pos x="95" y="4"/>
                </a:cxn>
                <a:cxn ang="0">
                  <a:pos x="107" y="2"/>
                </a:cxn>
                <a:cxn ang="0">
                  <a:pos x="118" y="2"/>
                </a:cxn>
              </a:cxnLst>
              <a:rect l="0" t="0" r="r" b="b"/>
              <a:pathLst>
                <a:path w="119" h="79">
                  <a:moveTo>
                    <a:pt x="118" y="2"/>
                  </a:moveTo>
                  <a:cubicBezTo>
                    <a:pt x="119" y="4"/>
                    <a:pt x="117" y="7"/>
                    <a:pt x="116" y="8"/>
                  </a:cubicBezTo>
                  <a:cubicBezTo>
                    <a:pt x="115" y="9"/>
                    <a:pt x="114" y="12"/>
                    <a:pt x="112" y="12"/>
                  </a:cubicBezTo>
                  <a:cubicBezTo>
                    <a:pt x="110" y="13"/>
                    <a:pt x="106" y="11"/>
                    <a:pt x="104" y="12"/>
                  </a:cubicBezTo>
                  <a:cubicBezTo>
                    <a:pt x="101" y="12"/>
                    <a:pt x="97" y="13"/>
                    <a:pt x="95" y="14"/>
                  </a:cubicBezTo>
                  <a:cubicBezTo>
                    <a:pt x="93" y="16"/>
                    <a:pt x="91" y="20"/>
                    <a:pt x="90" y="21"/>
                  </a:cubicBezTo>
                  <a:cubicBezTo>
                    <a:pt x="88" y="23"/>
                    <a:pt x="85" y="25"/>
                    <a:pt x="83" y="26"/>
                  </a:cubicBezTo>
                  <a:cubicBezTo>
                    <a:pt x="82" y="27"/>
                    <a:pt x="81" y="28"/>
                    <a:pt x="80" y="28"/>
                  </a:cubicBezTo>
                  <a:cubicBezTo>
                    <a:pt x="77" y="28"/>
                    <a:pt x="72" y="28"/>
                    <a:pt x="70" y="28"/>
                  </a:cubicBezTo>
                  <a:cubicBezTo>
                    <a:pt x="68" y="29"/>
                    <a:pt x="64" y="30"/>
                    <a:pt x="62" y="31"/>
                  </a:cubicBezTo>
                  <a:cubicBezTo>
                    <a:pt x="61" y="32"/>
                    <a:pt x="58" y="32"/>
                    <a:pt x="57" y="33"/>
                  </a:cubicBezTo>
                  <a:cubicBezTo>
                    <a:pt x="57" y="34"/>
                    <a:pt x="56" y="37"/>
                    <a:pt x="56" y="38"/>
                  </a:cubicBezTo>
                  <a:cubicBezTo>
                    <a:pt x="56" y="40"/>
                    <a:pt x="60" y="42"/>
                    <a:pt x="60" y="44"/>
                  </a:cubicBezTo>
                  <a:cubicBezTo>
                    <a:pt x="60" y="45"/>
                    <a:pt x="59" y="48"/>
                    <a:pt x="58" y="49"/>
                  </a:cubicBezTo>
                  <a:cubicBezTo>
                    <a:pt x="57" y="51"/>
                    <a:pt x="54" y="53"/>
                    <a:pt x="53" y="54"/>
                  </a:cubicBezTo>
                  <a:cubicBezTo>
                    <a:pt x="50" y="56"/>
                    <a:pt x="46" y="61"/>
                    <a:pt x="44" y="63"/>
                  </a:cubicBezTo>
                  <a:cubicBezTo>
                    <a:pt x="42" y="65"/>
                    <a:pt x="37" y="70"/>
                    <a:pt x="35" y="72"/>
                  </a:cubicBezTo>
                  <a:cubicBezTo>
                    <a:pt x="33" y="73"/>
                    <a:pt x="30" y="76"/>
                    <a:pt x="29" y="77"/>
                  </a:cubicBezTo>
                  <a:cubicBezTo>
                    <a:pt x="27" y="77"/>
                    <a:pt x="24" y="77"/>
                    <a:pt x="22" y="77"/>
                  </a:cubicBezTo>
                  <a:cubicBezTo>
                    <a:pt x="21" y="77"/>
                    <a:pt x="18" y="78"/>
                    <a:pt x="17" y="78"/>
                  </a:cubicBezTo>
                  <a:cubicBezTo>
                    <a:pt x="14" y="78"/>
                    <a:pt x="9" y="79"/>
                    <a:pt x="6" y="79"/>
                  </a:cubicBezTo>
                  <a:cubicBezTo>
                    <a:pt x="4" y="78"/>
                    <a:pt x="1" y="76"/>
                    <a:pt x="0" y="74"/>
                  </a:cubicBezTo>
                  <a:cubicBezTo>
                    <a:pt x="0" y="73"/>
                    <a:pt x="0" y="69"/>
                    <a:pt x="1" y="68"/>
                  </a:cubicBezTo>
                  <a:cubicBezTo>
                    <a:pt x="2" y="67"/>
                    <a:pt x="7" y="69"/>
                    <a:pt x="9" y="68"/>
                  </a:cubicBezTo>
                  <a:cubicBezTo>
                    <a:pt x="11" y="67"/>
                    <a:pt x="12" y="63"/>
                    <a:pt x="13" y="62"/>
                  </a:cubicBezTo>
                  <a:cubicBezTo>
                    <a:pt x="14" y="61"/>
                    <a:pt x="18" y="58"/>
                    <a:pt x="21" y="58"/>
                  </a:cubicBezTo>
                  <a:cubicBezTo>
                    <a:pt x="23" y="57"/>
                    <a:pt x="28" y="56"/>
                    <a:pt x="30" y="55"/>
                  </a:cubicBezTo>
                  <a:cubicBezTo>
                    <a:pt x="32" y="54"/>
                    <a:pt x="35" y="51"/>
                    <a:pt x="37" y="51"/>
                  </a:cubicBezTo>
                  <a:cubicBezTo>
                    <a:pt x="38" y="50"/>
                    <a:pt x="41" y="49"/>
                    <a:pt x="42" y="48"/>
                  </a:cubicBezTo>
                  <a:cubicBezTo>
                    <a:pt x="44" y="47"/>
                    <a:pt x="46" y="44"/>
                    <a:pt x="46" y="42"/>
                  </a:cubicBezTo>
                  <a:cubicBezTo>
                    <a:pt x="47" y="40"/>
                    <a:pt x="46" y="37"/>
                    <a:pt x="47" y="36"/>
                  </a:cubicBezTo>
                  <a:cubicBezTo>
                    <a:pt x="48" y="33"/>
                    <a:pt x="54" y="30"/>
                    <a:pt x="56" y="28"/>
                  </a:cubicBezTo>
                  <a:cubicBezTo>
                    <a:pt x="59" y="26"/>
                    <a:pt x="64" y="21"/>
                    <a:pt x="66" y="19"/>
                  </a:cubicBezTo>
                  <a:cubicBezTo>
                    <a:pt x="70" y="17"/>
                    <a:pt x="77" y="12"/>
                    <a:pt x="80" y="10"/>
                  </a:cubicBezTo>
                  <a:cubicBezTo>
                    <a:pt x="84" y="8"/>
                    <a:pt x="91" y="5"/>
                    <a:pt x="95" y="4"/>
                  </a:cubicBezTo>
                  <a:cubicBezTo>
                    <a:pt x="98" y="3"/>
                    <a:pt x="104" y="2"/>
                    <a:pt x="107" y="2"/>
                  </a:cubicBezTo>
                  <a:cubicBezTo>
                    <a:pt x="110" y="1"/>
                    <a:pt x="116" y="0"/>
                    <a:pt x="118"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37">
              <a:extLst>
                <a:ext uri="{FF2B5EF4-FFF2-40B4-BE49-F238E27FC236}">
                  <a16:creationId xmlns:a16="http://schemas.microsoft.com/office/drawing/2014/main" id="{F1D206DD-C69F-46CA-A6D5-252DF8AF36B3}"/>
                </a:ext>
              </a:extLst>
            </p:cNvPr>
            <p:cNvSpPr>
              <a:spLocks/>
            </p:cNvSpPr>
            <p:nvPr/>
          </p:nvSpPr>
          <p:spPr bwMode="auto">
            <a:xfrm>
              <a:off x="4392613" y="1390651"/>
              <a:ext cx="298450" cy="130175"/>
            </a:xfrm>
            <a:custGeom>
              <a:avLst/>
              <a:gdLst/>
              <a:ahLst/>
              <a:cxnLst>
                <a:cxn ang="0">
                  <a:pos x="204" y="2"/>
                </a:cxn>
                <a:cxn ang="0">
                  <a:pos x="201" y="9"/>
                </a:cxn>
                <a:cxn ang="0">
                  <a:pos x="189" y="17"/>
                </a:cxn>
                <a:cxn ang="0">
                  <a:pos x="179" y="19"/>
                </a:cxn>
                <a:cxn ang="0">
                  <a:pos x="171" y="17"/>
                </a:cxn>
                <a:cxn ang="0">
                  <a:pos x="168" y="24"/>
                </a:cxn>
                <a:cxn ang="0">
                  <a:pos x="155" y="34"/>
                </a:cxn>
                <a:cxn ang="0">
                  <a:pos x="143" y="39"/>
                </a:cxn>
                <a:cxn ang="0">
                  <a:pos x="131" y="40"/>
                </a:cxn>
                <a:cxn ang="0">
                  <a:pos x="118" y="40"/>
                </a:cxn>
                <a:cxn ang="0">
                  <a:pos x="105" y="46"/>
                </a:cxn>
                <a:cxn ang="0">
                  <a:pos x="92" y="56"/>
                </a:cxn>
                <a:cxn ang="0">
                  <a:pos x="77" y="63"/>
                </a:cxn>
                <a:cxn ang="0">
                  <a:pos x="58" y="63"/>
                </a:cxn>
                <a:cxn ang="0">
                  <a:pos x="48" y="62"/>
                </a:cxn>
                <a:cxn ang="0">
                  <a:pos x="39" y="69"/>
                </a:cxn>
                <a:cxn ang="0">
                  <a:pos x="35" y="80"/>
                </a:cxn>
                <a:cxn ang="0">
                  <a:pos x="26" y="87"/>
                </a:cxn>
                <a:cxn ang="0">
                  <a:pos x="16" y="89"/>
                </a:cxn>
                <a:cxn ang="0">
                  <a:pos x="9" y="86"/>
                </a:cxn>
                <a:cxn ang="0">
                  <a:pos x="2" y="77"/>
                </a:cxn>
                <a:cxn ang="0">
                  <a:pos x="2" y="68"/>
                </a:cxn>
                <a:cxn ang="0">
                  <a:pos x="14" y="62"/>
                </a:cxn>
                <a:cxn ang="0">
                  <a:pos x="22" y="55"/>
                </a:cxn>
                <a:cxn ang="0">
                  <a:pos x="23" y="46"/>
                </a:cxn>
                <a:cxn ang="0">
                  <a:pos x="29" y="43"/>
                </a:cxn>
                <a:cxn ang="0">
                  <a:pos x="44" y="39"/>
                </a:cxn>
                <a:cxn ang="0">
                  <a:pos x="64" y="39"/>
                </a:cxn>
                <a:cxn ang="0">
                  <a:pos x="77" y="39"/>
                </a:cxn>
                <a:cxn ang="0">
                  <a:pos x="89" y="34"/>
                </a:cxn>
                <a:cxn ang="0">
                  <a:pos x="102" y="28"/>
                </a:cxn>
                <a:cxn ang="0">
                  <a:pos x="123" y="23"/>
                </a:cxn>
                <a:cxn ang="0">
                  <a:pos x="148" y="18"/>
                </a:cxn>
                <a:cxn ang="0">
                  <a:pos x="165" y="10"/>
                </a:cxn>
                <a:cxn ang="0">
                  <a:pos x="180" y="3"/>
                </a:cxn>
                <a:cxn ang="0">
                  <a:pos x="193" y="1"/>
                </a:cxn>
                <a:cxn ang="0">
                  <a:pos x="204" y="2"/>
                </a:cxn>
              </a:cxnLst>
              <a:rect l="0" t="0" r="r" b="b"/>
              <a:pathLst>
                <a:path w="205" h="89">
                  <a:moveTo>
                    <a:pt x="204" y="2"/>
                  </a:moveTo>
                  <a:cubicBezTo>
                    <a:pt x="205" y="3"/>
                    <a:pt x="202" y="7"/>
                    <a:pt x="201" y="9"/>
                  </a:cubicBezTo>
                  <a:cubicBezTo>
                    <a:pt x="199" y="11"/>
                    <a:pt x="192" y="15"/>
                    <a:pt x="189" y="17"/>
                  </a:cubicBezTo>
                  <a:cubicBezTo>
                    <a:pt x="186" y="18"/>
                    <a:pt x="182" y="19"/>
                    <a:pt x="179" y="19"/>
                  </a:cubicBezTo>
                  <a:cubicBezTo>
                    <a:pt x="177" y="19"/>
                    <a:pt x="173" y="16"/>
                    <a:pt x="171" y="17"/>
                  </a:cubicBezTo>
                  <a:cubicBezTo>
                    <a:pt x="169" y="18"/>
                    <a:pt x="169" y="23"/>
                    <a:pt x="168" y="24"/>
                  </a:cubicBezTo>
                  <a:cubicBezTo>
                    <a:pt x="165" y="27"/>
                    <a:pt x="159" y="32"/>
                    <a:pt x="155" y="34"/>
                  </a:cubicBezTo>
                  <a:cubicBezTo>
                    <a:pt x="152" y="35"/>
                    <a:pt x="146" y="38"/>
                    <a:pt x="143" y="39"/>
                  </a:cubicBezTo>
                  <a:cubicBezTo>
                    <a:pt x="140" y="40"/>
                    <a:pt x="134" y="40"/>
                    <a:pt x="131" y="40"/>
                  </a:cubicBezTo>
                  <a:cubicBezTo>
                    <a:pt x="128" y="40"/>
                    <a:pt x="121" y="39"/>
                    <a:pt x="118" y="40"/>
                  </a:cubicBezTo>
                  <a:cubicBezTo>
                    <a:pt x="115" y="41"/>
                    <a:pt x="109" y="44"/>
                    <a:pt x="105" y="46"/>
                  </a:cubicBezTo>
                  <a:cubicBezTo>
                    <a:pt x="102" y="48"/>
                    <a:pt x="96" y="54"/>
                    <a:pt x="92" y="56"/>
                  </a:cubicBezTo>
                  <a:cubicBezTo>
                    <a:pt x="89" y="58"/>
                    <a:pt x="81" y="62"/>
                    <a:pt x="77" y="63"/>
                  </a:cubicBezTo>
                  <a:cubicBezTo>
                    <a:pt x="72" y="64"/>
                    <a:pt x="63" y="63"/>
                    <a:pt x="58" y="63"/>
                  </a:cubicBezTo>
                  <a:cubicBezTo>
                    <a:pt x="56" y="63"/>
                    <a:pt x="50" y="62"/>
                    <a:pt x="48" y="62"/>
                  </a:cubicBezTo>
                  <a:cubicBezTo>
                    <a:pt x="45" y="63"/>
                    <a:pt x="40" y="66"/>
                    <a:pt x="39" y="69"/>
                  </a:cubicBezTo>
                  <a:cubicBezTo>
                    <a:pt x="37" y="71"/>
                    <a:pt x="37" y="78"/>
                    <a:pt x="35" y="80"/>
                  </a:cubicBezTo>
                  <a:cubicBezTo>
                    <a:pt x="33" y="82"/>
                    <a:pt x="28" y="86"/>
                    <a:pt x="26" y="87"/>
                  </a:cubicBezTo>
                  <a:cubicBezTo>
                    <a:pt x="23" y="88"/>
                    <a:pt x="18" y="89"/>
                    <a:pt x="16" y="89"/>
                  </a:cubicBezTo>
                  <a:cubicBezTo>
                    <a:pt x="14" y="89"/>
                    <a:pt x="10" y="87"/>
                    <a:pt x="9" y="86"/>
                  </a:cubicBezTo>
                  <a:cubicBezTo>
                    <a:pt x="6" y="84"/>
                    <a:pt x="3" y="80"/>
                    <a:pt x="2" y="77"/>
                  </a:cubicBezTo>
                  <a:cubicBezTo>
                    <a:pt x="1" y="75"/>
                    <a:pt x="0" y="70"/>
                    <a:pt x="2" y="68"/>
                  </a:cubicBezTo>
                  <a:cubicBezTo>
                    <a:pt x="3" y="65"/>
                    <a:pt x="11" y="64"/>
                    <a:pt x="14" y="62"/>
                  </a:cubicBezTo>
                  <a:cubicBezTo>
                    <a:pt x="16" y="61"/>
                    <a:pt x="21" y="58"/>
                    <a:pt x="22" y="55"/>
                  </a:cubicBezTo>
                  <a:cubicBezTo>
                    <a:pt x="23" y="53"/>
                    <a:pt x="22" y="48"/>
                    <a:pt x="23" y="46"/>
                  </a:cubicBezTo>
                  <a:cubicBezTo>
                    <a:pt x="24" y="45"/>
                    <a:pt x="27" y="44"/>
                    <a:pt x="29" y="43"/>
                  </a:cubicBezTo>
                  <a:cubicBezTo>
                    <a:pt x="32" y="42"/>
                    <a:pt x="40" y="40"/>
                    <a:pt x="44" y="39"/>
                  </a:cubicBezTo>
                  <a:cubicBezTo>
                    <a:pt x="49" y="39"/>
                    <a:pt x="59" y="39"/>
                    <a:pt x="64" y="39"/>
                  </a:cubicBezTo>
                  <a:cubicBezTo>
                    <a:pt x="67" y="39"/>
                    <a:pt x="74" y="39"/>
                    <a:pt x="77" y="39"/>
                  </a:cubicBezTo>
                  <a:cubicBezTo>
                    <a:pt x="80" y="38"/>
                    <a:pt x="86" y="35"/>
                    <a:pt x="89" y="34"/>
                  </a:cubicBezTo>
                  <a:cubicBezTo>
                    <a:pt x="92" y="33"/>
                    <a:pt x="99" y="29"/>
                    <a:pt x="102" y="28"/>
                  </a:cubicBezTo>
                  <a:cubicBezTo>
                    <a:pt x="107" y="27"/>
                    <a:pt x="117" y="24"/>
                    <a:pt x="123" y="23"/>
                  </a:cubicBezTo>
                  <a:cubicBezTo>
                    <a:pt x="129" y="22"/>
                    <a:pt x="142" y="20"/>
                    <a:pt x="148" y="18"/>
                  </a:cubicBezTo>
                  <a:cubicBezTo>
                    <a:pt x="153" y="16"/>
                    <a:pt x="161" y="12"/>
                    <a:pt x="165" y="10"/>
                  </a:cubicBezTo>
                  <a:cubicBezTo>
                    <a:pt x="169" y="8"/>
                    <a:pt x="176" y="4"/>
                    <a:pt x="180" y="3"/>
                  </a:cubicBezTo>
                  <a:cubicBezTo>
                    <a:pt x="183" y="2"/>
                    <a:pt x="190" y="2"/>
                    <a:pt x="193" y="1"/>
                  </a:cubicBezTo>
                  <a:cubicBezTo>
                    <a:pt x="196" y="1"/>
                    <a:pt x="202" y="0"/>
                    <a:pt x="204"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8">
              <a:extLst>
                <a:ext uri="{FF2B5EF4-FFF2-40B4-BE49-F238E27FC236}">
                  <a16:creationId xmlns:a16="http://schemas.microsoft.com/office/drawing/2014/main" id="{4F9A5FEA-86B5-4A6B-878C-04CB78B3CD28}"/>
                </a:ext>
              </a:extLst>
            </p:cNvPr>
            <p:cNvSpPr>
              <a:spLocks/>
            </p:cNvSpPr>
            <p:nvPr/>
          </p:nvSpPr>
          <p:spPr bwMode="auto">
            <a:xfrm>
              <a:off x="4537075" y="1438276"/>
              <a:ext cx="781050" cy="720725"/>
            </a:xfrm>
            <a:custGeom>
              <a:avLst/>
              <a:gdLst/>
              <a:ahLst/>
              <a:cxnLst>
                <a:cxn ang="0">
                  <a:pos x="356" y="462"/>
                </a:cxn>
                <a:cxn ang="0">
                  <a:pos x="327" y="481"/>
                </a:cxn>
                <a:cxn ang="0">
                  <a:pos x="297" y="465"/>
                </a:cxn>
                <a:cxn ang="0">
                  <a:pos x="272" y="479"/>
                </a:cxn>
                <a:cxn ang="0">
                  <a:pos x="248" y="494"/>
                </a:cxn>
                <a:cxn ang="0">
                  <a:pos x="226" y="492"/>
                </a:cxn>
                <a:cxn ang="0">
                  <a:pos x="208" y="479"/>
                </a:cxn>
                <a:cxn ang="0">
                  <a:pos x="184" y="466"/>
                </a:cxn>
                <a:cxn ang="0">
                  <a:pos x="164" y="463"/>
                </a:cxn>
                <a:cxn ang="0">
                  <a:pos x="144" y="450"/>
                </a:cxn>
                <a:cxn ang="0">
                  <a:pos x="123" y="457"/>
                </a:cxn>
                <a:cxn ang="0">
                  <a:pos x="95" y="469"/>
                </a:cxn>
                <a:cxn ang="0">
                  <a:pos x="54" y="452"/>
                </a:cxn>
                <a:cxn ang="0">
                  <a:pos x="18" y="452"/>
                </a:cxn>
                <a:cxn ang="0">
                  <a:pos x="11" y="417"/>
                </a:cxn>
                <a:cxn ang="0">
                  <a:pos x="26" y="390"/>
                </a:cxn>
                <a:cxn ang="0">
                  <a:pos x="30" y="379"/>
                </a:cxn>
                <a:cxn ang="0">
                  <a:pos x="22" y="340"/>
                </a:cxn>
                <a:cxn ang="0">
                  <a:pos x="21" y="314"/>
                </a:cxn>
                <a:cxn ang="0">
                  <a:pos x="4" y="284"/>
                </a:cxn>
                <a:cxn ang="0">
                  <a:pos x="10" y="280"/>
                </a:cxn>
                <a:cxn ang="0">
                  <a:pos x="19" y="279"/>
                </a:cxn>
                <a:cxn ang="0">
                  <a:pos x="25" y="240"/>
                </a:cxn>
                <a:cxn ang="0">
                  <a:pos x="35" y="177"/>
                </a:cxn>
                <a:cxn ang="0">
                  <a:pos x="74" y="136"/>
                </a:cxn>
                <a:cxn ang="0">
                  <a:pos x="116" y="93"/>
                </a:cxn>
                <a:cxn ang="0">
                  <a:pos x="152" y="86"/>
                </a:cxn>
                <a:cxn ang="0">
                  <a:pos x="198" y="59"/>
                </a:cxn>
                <a:cxn ang="0">
                  <a:pos x="274" y="21"/>
                </a:cxn>
                <a:cxn ang="0">
                  <a:pos x="341" y="4"/>
                </a:cxn>
                <a:cxn ang="0">
                  <a:pos x="376" y="4"/>
                </a:cxn>
                <a:cxn ang="0">
                  <a:pos x="399" y="2"/>
                </a:cxn>
                <a:cxn ang="0">
                  <a:pos x="392" y="30"/>
                </a:cxn>
                <a:cxn ang="0">
                  <a:pos x="409" y="65"/>
                </a:cxn>
                <a:cxn ang="0">
                  <a:pos x="404" y="49"/>
                </a:cxn>
                <a:cxn ang="0">
                  <a:pos x="410" y="47"/>
                </a:cxn>
                <a:cxn ang="0">
                  <a:pos x="416" y="48"/>
                </a:cxn>
                <a:cxn ang="0">
                  <a:pos x="426" y="57"/>
                </a:cxn>
                <a:cxn ang="0">
                  <a:pos x="431" y="58"/>
                </a:cxn>
                <a:cxn ang="0">
                  <a:pos x="449" y="55"/>
                </a:cxn>
                <a:cxn ang="0">
                  <a:pos x="456" y="84"/>
                </a:cxn>
                <a:cxn ang="0">
                  <a:pos x="439" y="110"/>
                </a:cxn>
                <a:cxn ang="0">
                  <a:pos x="420" y="143"/>
                </a:cxn>
                <a:cxn ang="0">
                  <a:pos x="417" y="176"/>
                </a:cxn>
                <a:cxn ang="0">
                  <a:pos x="398" y="221"/>
                </a:cxn>
                <a:cxn ang="0">
                  <a:pos x="429" y="239"/>
                </a:cxn>
                <a:cxn ang="0">
                  <a:pos x="464" y="256"/>
                </a:cxn>
                <a:cxn ang="0">
                  <a:pos x="474" y="271"/>
                </a:cxn>
                <a:cxn ang="0">
                  <a:pos x="493" y="290"/>
                </a:cxn>
                <a:cxn ang="0">
                  <a:pos x="520" y="336"/>
                </a:cxn>
                <a:cxn ang="0">
                  <a:pos x="528" y="378"/>
                </a:cxn>
                <a:cxn ang="0">
                  <a:pos x="481" y="406"/>
                </a:cxn>
                <a:cxn ang="0">
                  <a:pos x="441" y="398"/>
                </a:cxn>
                <a:cxn ang="0">
                  <a:pos x="384" y="455"/>
                </a:cxn>
              </a:cxnLst>
              <a:rect l="0" t="0" r="r" b="b"/>
              <a:pathLst>
                <a:path w="535" h="494">
                  <a:moveTo>
                    <a:pt x="384" y="455"/>
                  </a:moveTo>
                  <a:cubicBezTo>
                    <a:pt x="381" y="456"/>
                    <a:pt x="375" y="458"/>
                    <a:pt x="372" y="459"/>
                  </a:cubicBezTo>
                  <a:cubicBezTo>
                    <a:pt x="370" y="460"/>
                    <a:pt x="367" y="461"/>
                    <a:pt x="365" y="462"/>
                  </a:cubicBezTo>
                  <a:cubicBezTo>
                    <a:pt x="363" y="462"/>
                    <a:pt x="358" y="462"/>
                    <a:pt x="356" y="462"/>
                  </a:cubicBezTo>
                  <a:cubicBezTo>
                    <a:pt x="354" y="462"/>
                    <a:pt x="349" y="461"/>
                    <a:pt x="347" y="462"/>
                  </a:cubicBezTo>
                  <a:cubicBezTo>
                    <a:pt x="345" y="463"/>
                    <a:pt x="344" y="468"/>
                    <a:pt x="343" y="471"/>
                  </a:cubicBezTo>
                  <a:cubicBezTo>
                    <a:pt x="342" y="473"/>
                    <a:pt x="340" y="477"/>
                    <a:pt x="339" y="479"/>
                  </a:cubicBezTo>
                  <a:cubicBezTo>
                    <a:pt x="336" y="480"/>
                    <a:pt x="330" y="481"/>
                    <a:pt x="327" y="481"/>
                  </a:cubicBezTo>
                  <a:cubicBezTo>
                    <a:pt x="324" y="480"/>
                    <a:pt x="318" y="476"/>
                    <a:pt x="315" y="474"/>
                  </a:cubicBezTo>
                  <a:cubicBezTo>
                    <a:pt x="313" y="473"/>
                    <a:pt x="309" y="470"/>
                    <a:pt x="307" y="469"/>
                  </a:cubicBezTo>
                  <a:cubicBezTo>
                    <a:pt x="305" y="468"/>
                    <a:pt x="302" y="464"/>
                    <a:pt x="300" y="464"/>
                  </a:cubicBezTo>
                  <a:cubicBezTo>
                    <a:pt x="299" y="464"/>
                    <a:pt x="297" y="465"/>
                    <a:pt x="297" y="465"/>
                  </a:cubicBezTo>
                  <a:cubicBezTo>
                    <a:pt x="295" y="466"/>
                    <a:pt x="293" y="469"/>
                    <a:pt x="291" y="470"/>
                  </a:cubicBezTo>
                  <a:cubicBezTo>
                    <a:pt x="289" y="471"/>
                    <a:pt x="285" y="470"/>
                    <a:pt x="283" y="471"/>
                  </a:cubicBezTo>
                  <a:cubicBezTo>
                    <a:pt x="281" y="471"/>
                    <a:pt x="277" y="473"/>
                    <a:pt x="276" y="474"/>
                  </a:cubicBezTo>
                  <a:cubicBezTo>
                    <a:pt x="275" y="475"/>
                    <a:pt x="273" y="478"/>
                    <a:pt x="272" y="479"/>
                  </a:cubicBezTo>
                  <a:cubicBezTo>
                    <a:pt x="271" y="481"/>
                    <a:pt x="268" y="485"/>
                    <a:pt x="267" y="486"/>
                  </a:cubicBezTo>
                  <a:cubicBezTo>
                    <a:pt x="265" y="487"/>
                    <a:pt x="263" y="489"/>
                    <a:pt x="261" y="489"/>
                  </a:cubicBezTo>
                  <a:cubicBezTo>
                    <a:pt x="260" y="490"/>
                    <a:pt x="257" y="492"/>
                    <a:pt x="255" y="493"/>
                  </a:cubicBezTo>
                  <a:cubicBezTo>
                    <a:pt x="254" y="493"/>
                    <a:pt x="250" y="494"/>
                    <a:pt x="248" y="494"/>
                  </a:cubicBezTo>
                  <a:cubicBezTo>
                    <a:pt x="247" y="493"/>
                    <a:pt x="244" y="491"/>
                    <a:pt x="243" y="490"/>
                  </a:cubicBezTo>
                  <a:cubicBezTo>
                    <a:pt x="241" y="489"/>
                    <a:pt x="238" y="487"/>
                    <a:pt x="236" y="487"/>
                  </a:cubicBezTo>
                  <a:cubicBezTo>
                    <a:pt x="234" y="487"/>
                    <a:pt x="230" y="487"/>
                    <a:pt x="229" y="488"/>
                  </a:cubicBezTo>
                  <a:cubicBezTo>
                    <a:pt x="228" y="489"/>
                    <a:pt x="227" y="491"/>
                    <a:pt x="226" y="492"/>
                  </a:cubicBezTo>
                  <a:cubicBezTo>
                    <a:pt x="224" y="493"/>
                    <a:pt x="220" y="491"/>
                    <a:pt x="218" y="492"/>
                  </a:cubicBezTo>
                  <a:cubicBezTo>
                    <a:pt x="218" y="492"/>
                    <a:pt x="217" y="493"/>
                    <a:pt x="216" y="494"/>
                  </a:cubicBezTo>
                  <a:cubicBezTo>
                    <a:pt x="214" y="492"/>
                    <a:pt x="211" y="489"/>
                    <a:pt x="210" y="487"/>
                  </a:cubicBezTo>
                  <a:cubicBezTo>
                    <a:pt x="209" y="485"/>
                    <a:pt x="209" y="481"/>
                    <a:pt x="208" y="479"/>
                  </a:cubicBezTo>
                  <a:cubicBezTo>
                    <a:pt x="207" y="477"/>
                    <a:pt x="204" y="473"/>
                    <a:pt x="202" y="471"/>
                  </a:cubicBezTo>
                  <a:cubicBezTo>
                    <a:pt x="201" y="470"/>
                    <a:pt x="198" y="468"/>
                    <a:pt x="196" y="468"/>
                  </a:cubicBezTo>
                  <a:cubicBezTo>
                    <a:pt x="195" y="467"/>
                    <a:pt x="191" y="465"/>
                    <a:pt x="189" y="465"/>
                  </a:cubicBezTo>
                  <a:cubicBezTo>
                    <a:pt x="188" y="465"/>
                    <a:pt x="185" y="466"/>
                    <a:pt x="184" y="466"/>
                  </a:cubicBezTo>
                  <a:cubicBezTo>
                    <a:pt x="183" y="466"/>
                    <a:pt x="181" y="467"/>
                    <a:pt x="180" y="466"/>
                  </a:cubicBezTo>
                  <a:cubicBezTo>
                    <a:pt x="180" y="465"/>
                    <a:pt x="181" y="463"/>
                    <a:pt x="180" y="463"/>
                  </a:cubicBezTo>
                  <a:cubicBezTo>
                    <a:pt x="179" y="461"/>
                    <a:pt x="176" y="461"/>
                    <a:pt x="175" y="461"/>
                  </a:cubicBezTo>
                  <a:cubicBezTo>
                    <a:pt x="172" y="461"/>
                    <a:pt x="167" y="462"/>
                    <a:pt x="164" y="463"/>
                  </a:cubicBezTo>
                  <a:cubicBezTo>
                    <a:pt x="163" y="463"/>
                    <a:pt x="159" y="465"/>
                    <a:pt x="157" y="464"/>
                  </a:cubicBezTo>
                  <a:cubicBezTo>
                    <a:pt x="155" y="464"/>
                    <a:pt x="151" y="463"/>
                    <a:pt x="149" y="462"/>
                  </a:cubicBezTo>
                  <a:cubicBezTo>
                    <a:pt x="148" y="460"/>
                    <a:pt x="148" y="456"/>
                    <a:pt x="147" y="455"/>
                  </a:cubicBezTo>
                  <a:cubicBezTo>
                    <a:pt x="147" y="453"/>
                    <a:pt x="145" y="451"/>
                    <a:pt x="144" y="450"/>
                  </a:cubicBezTo>
                  <a:cubicBezTo>
                    <a:pt x="143" y="450"/>
                    <a:pt x="140" y="451"/>
                    <a:pt x="139" y="451"/>
                  </a:cubicBezTo>
                  <a:cubicBezTo>
                    <a:pt x="137" y="452"/>
                    <a:pt x="135" y="455"/>
                    <a:pt x="133" y="456"/>
                  </a:cubicBezTo>
                  <a:cubicBezTo>
                    <a:pt x="132" y="456"/>
                    <a:pt x="130" y="458"/>
                    <a:pt x="129" y="458"/>
                  </a:cubicBezTo>
                  <a:cubicBezTo>
                    <a:pt x="127" y="458"/>
                    <a:pt x="125" y="457"/>
                    <a:pt x="123" y="457"/>
                  </a:cubicBezTo>
                  <a:cubicBezTo>
                    <a:pt x="122" y="456"/>
                    <a:pt x="120" y="456"/>
                    <a:pt x="119" y="456"/>
                  </a:cubicBezTo>
                  <a:cubicBezTo>
                    <a:pt x="117" y="457"/>
                    <a:pt x="116" y="462"/>
                    <a:pt x="114" y="463"/>
                  </a:cubicBezTo>
                  <a:cubicBezTo>
                    <a:pt x="113" y="465"/>
                    <a:pt x="110" y="468"/>
                    <a:pt x="108" y="469"/>
                  </a:cubicBezTo>
                  <a:cubicBezTo>
                    <a:pt x="105" y="470"/>
                    <a:pt x="98" y="469"/>
                    <a:pt x="95" y="469"/>
                  </a:cubicBezTo>
                  <a:cubicBezTo>
                    <a:pt x="93" y="469"/>
                    <a:pt x="88" y="468"/>
                    <a:pt x="85" y="467"/>
                  </a:cubicBezTo>
                  <a:cubicBezTo>
                    <a:pt x="82" y="465"/>
                    <a:pt x="77" y="459"/>
                    <a:pt x="73" y="457"/>
                  </a:cubicBezTo>
                  <a:cubicBezTo>
                    <a:pt x="71" y="456"/>
                    <a:pt x="67" y="454"/>
                    <a:pt x="64" y="453"/>
                  </a:cubicBezTo>
                  <a:cubicBezTo>
                    <a:pt x="62" y="453"/>
                    <a:pt x="57" y="452"/>
                    <a:pt x="54" y="452"/>
                  </a:cubicBezTo>
                  <a:cubicBezTo>
                    <a:pt x="52" y="452"/>
                    <a:pt x="47" y="455"/>
                    <a:pt x="45" y="456"/>
                  </a:cubicBezTo>
                  <a:cubicBezTo>
                    <a:pt x="43" y="456"/>
                    <a:pt x="39" y="458"/>
                    <a:pt x="37" y="458"/>
                  </a:cubicBezTo>
                  <a:cubicBezTo>
                    <a:pt x="35" y="458"/>
                    <a:pt x="29" y="457"/>
                    <a:pt x="27" y="457"/>
                  </a:cubicBezTo>
                  <a:cubicBezTo>
                    <a:pt x="24" y="456"/>
                    <a:pt x="20" y="453"/>
                    <a:pt x="18" y="452"/>
                  </a:cubicBezTo>
                  <a:cubicBezTo>
                    <a:pt x="14" y="449"/>
                    <a:pt x="7" y="442"/>
                    <a:pt x="5" y="439"/>
                  </a:cubicBezTo>
                  <a:cubicBezTo>
                    <a:pt x="3" y="437"/>
                    <a:pt x="1" y="432"/>
                    <a:pt x="0" y="430"/>
                  </a:cubicBezTo>
                  <a:cubicBezTo>
                    <a:pt x="0" y="428"/>
                    <a:pt x="0" y="423"/>
                    <a:pt x="1" y="421"/>
                  </a:cubicBezTo>
                  <a:cubicBezTo>
                    <a:pt x="3" y="419"/>
                    <a:pt x="8" y="418"/>
                    <a:pt x="11" y="417"/>
                  </a:cubicBezTo>
                  <a:cubicBezTo>
                    <a:pt x="13" y="416"/>
                    <a:pt x="19" y="414"/>
                    <a:pt x="21" y="413"/>
                  </a:cubicBezTo>
                  <a:cubicBezTo>
                    <a:pt x="23" y="412"/>
                    <a:pt x="26" y="408"/>
                    <a:pt x="27" y="406"/>
                  </a:cubicBezTo>
                  <a:cubicBezTo>
                    <a:pt x="28" y="404"/>
                    <a:pt x="28" y="400"/>
                    <a:pt x="28" y="397"/>
                  </a:cubicBezTo>
                  <a:cubicBezTo>
                    <a:pt x="27" y="396"/>
                    <a:pt x="26" y="392"/>
                    <a:pt x="26" y="390"/>
                  </a:cubicBezTo>
                  <a:cubicBezTo>
                    <a:pt x="25" y="389"/>
                    <a:pt x="22" y="386"/>
                    <a:pt x="21" y="385"/>
                  </a:cubicBezTo>
                  <a:cubicBezTo>
                    <a:pt x="20" y="383"/>
                    <a:pt x="19" y="379"/>
                    <a:pt x="20" y="378"/>
                  </a:cubicBezTo>
                  <a:cubicBezTo>
                    <a:pt x="21" y="377"/>
                    <a:pt x="24" y="380"/>
                    <a:pt x="25" y="380"/>
                  </a:cubicBezTo>
                  <a:cubicBezTo>
                    <a:pt x="27" y="380"/>
                    <a:pt x="30" y="380"/>
                    <a:pt x="30" y="379"/>
                  </a:cubicBezTo>
                  <a:cubicBezTo>
                    <a:pt x="32" y="378"/>
                    <a:pt x="29" y="374"/>
                    <a:pt x="29" y="373"/>
                  </a:cubicBezTo>
                  <a:cubicBezTo>
                    <a:pt x="29" y="370"/>
                    <a:pt x="30" y="364"/>
                    <a:pt x="30" y="362"/>
                  </a:cubicBezTo>
                  <a:cubicBezTo>
                    <a:pt x="29" y="358"/>
                    <a:pt x="26" y="353"/>
                    <a:pt x="25" y="350"/>
                  </a:cubicBezTo>
                  <a:cubicBezTo>
                    <a:pt x="24" y="347"/>
                    <a:pt x="22" y="343"/>
                    <a:pt x="22" y="340"/>
                  </a:cubicBezTo>
                  <a:cubicBezTo>
                    <a:pt x="22" y="338"/>
                    <a:pt x="24" y="334"/>
                    <a:pt x="24" y="332"/>
                  </a:cubicBezTo>
                  <a:cubicBezTo>
                    <a:pt x="25" y="330"/>
                    <a:pt x="27" y="325"/>
                    <a:pt x="27" y="323"/>
                  </a:cubicBezTo>
                  <a:cubicBezTo>
                    <a:pt x="27" y="321"/>
                    <a:pt x="26" y="317"/>
                    <a:pt x="25" y="316"/>
                  </a:cubicBezTo>
                  <a:cubicBezTo>
                    <a:pt x="24" y="315"/>
                    <a:pt x="22" y="315"/>
                    <a:pt x="21" y="314"/>
                  </a:cubicBezTo>
                  <a:cubicBezTo>
                    <a:pt x="20" y="313"/>
                    <a:pt x="20" y="309"/>
                    <a:pt x="19" y="308"/>
                  </a:cubicBezTo>
                  <a:cubicBezTo>
                    <a:pt x="18" y="307"/>
                    <a:pt x="16" y="305"/>
                    <a:pt x="15" y="304"/>
                  </a:cubicBezTo>
                  <a:cubicBezTo>
                    <a:pt x="14" y="302"/>
                    <a:pt x="12" y="297"/>
                    <a:pt x="11" y="295"/>
                  </a:cubicBezTo>
                  <a:cubicBezTo>
                    <a:pt x="9" y="292"/>
                    <a:pt x="5" y="287"/>
                    <a:pt x="4" y="284"/>
                  </a:cubicBezTo>
                  <a:cubicBezTo>
                    <a:pt x="2" y="282"/>
                    <a:pt x="1" y="278"/>
                    <a:pt x="1" y="276"/>
                  </a:cubicBezTo>
                  <a:cubicBezTo>
                    <a:pt x="0" y="275"/>
                    <a:pt x="0" y="272"/>
                    <a:pt x="1" y="271"/>
                  </a:cubicBezTo>
                  <a:cubicBezTo>
                    <a:pt x="2" y="271"/>
                    <a:pt x="4" y="272"/>
                    <a:pt x="5" y="273"/>
                  </a:cubicBezTo>
                  <a:cubicBezTo>
                    <a:pt x="6" y="274"/>
                    <a:pt x="9" y="278"/>
                    <a:pt x="10" y="280"/>
                  </a:cubicBezTo>
                  <a:cubicBezTo>
                    <a:pt x="12" y="282"/>
                    <a:pt x="16" y="287"/>
                    <a:pt x="19" y="289"/>
                  </a:cubicBezTo>
                  <a:cubicBezTo>
                    <a:pt x="20" y="290"/>
                    <a:pt x="22" y="293"/>
                    <a:pt x="23" y="292"/>
                  </a:cubicBezTo>
                  <a:cubicBezTo>
                    <a:pt x="25" y="291"/>
                    <a:pt x="24" y="287"/>
                    <a:pt x="23" y="285"/>
                  </a:cubicBezTo>
                  <a:cubicBezTo>
                    <a:pt x="22" y="283"/>
                    <a:pt x="20" y="280"/>
                    <a:pt x="19" y="279"/>
                  </a:cubicBezTo>
                  <a:cubicBezTo>
                    <a:pt x="17" y="276"/>
                    <a:pt x="13" y="272"/>
                    <a:pt x="12" y="269"/>
                  </a:cubicBezTo>
                  <a:cubicBezTo>
                    <a:pt x="12" y="267"/>
                    <a:pt x="12" y="262"/>
                    <a:pt x="13" y="260"/>
                  </a:cubicBezTo>
                  <a:cubicBezTo>
                    <a:pt x="14" y="257"/>
                    <a:pt x="18" y="251"/>
                    <a:pt x="20" y="249"/>
                  </a:cubicBezTo>
                  <a:cubicBezTo>
                    <a:pt x="21" y="247"/>
                    <a:pt x="24" y="243"/>
                    <a:pt x="25" y="240"/>
                  </a:cubicBezTo>
                  <a:cubicBezTo>
                    <a:pt x="27" y="237"/>
                    <a:pt x="29" y="229"/>
                    <a:pt x="30" y="224"/>
                  </a:cubicBezTo>
                  <a:cubicBezTo>
                    <a:pt x="32" y="220"/>
                    <a:pt x="34" y="211"/>
                    <a:pt x="34" y="207"/>
                  </a:cubicBezTo>
                  <a:cubicBezTo>
                    <a:pt x="34" y="202"/>
                    <a:pt x="34" y="194"/>
                    <a:pt x="34" y="190"/>
                  </a:cubicBezTo>
                  <a:cubicBezTo>
                    <a:pt x="34" y="187"/>
                    <a:pt x="34" y="180"/>
                    <a:pt x="35" y="177"/>
                  </a:cubicBezTo>
                  <a:cubicBezTo>
                    <a:pt x="37" y="173"/>
                    <a:pt x="42" y="166"/>
                    <a:pt x="44" y="162"/>
                  </a:cubicBezTo>
                  <a:cubicBezTo>
                    <a:pt x="46" y="160"/>
                    <a:pt x="49" y="155"/>
                    <a:pt x="51" y="153"/>
                  </a:cubicBezTo>
                  <a:cubicBezTo>
                    <a:pt x="53" y="150"/>
                    <a:pt x="57" y="144"/>
                    <a:pt x="60" y="142"/>
                  </a:cubicBezTo>
                  <a:cubicBezTo>
                    <a:pt x="63" y="139"/>
                    <a:pt x="70" y="137"/>
                    <a:pt x="74" y="136"/>
                  </a:cubicBezTo>
                  <a:cubicBezTo>
                    <a:pt x="77" y="134"/>
                    <a:pt x="84" y="129"/>
                    <a:pt x="88" y="127"/>
                  </a:cubicBezTo>
                  <a:cubicBezTo>
                    <a:pt x="91" y="124"/>
                    <a:pt x="97" y="119"/>
                    <a:pt x="100" y="116"/>
                  </a:cubicBezTo>
                  <a:cubicBezTo>
                    <a:pt x="103" y="113"/>
                    <a:pt x="105" y="105"/>
                    <a:pt x="108" y="102"/>
                  </a:cubicBezTo>
                  <a:cubicBezTo>
                    <a:pt x="109" y="100"/>
                    <a:pt x="113" y="95"/>
                    <a:pt x="116" y="93"/>
                  </a:cubicBezTo>
                  <a:cubicBezTo>
                    <a:pt x="118" y="92"/>
                    <a:pt x="124" y="90"/>
                    <a:pt x="127" y="90"/>
                  </a:cubicBezTo>
                  <a:cubicBezTo>
                    <a:pt x="130" y="89"/>
                    <a:pt x="136" y="88"/>
                    <a:pt x="139" y="88"/>
                  </a:cubicBezTo>
                  <a:cubicBezTo>
                    <a:pt x="141" y="87"/>
                    <a:pt x="145" y="88"/>
                    <a:pt x="146" y="88"/>
                  </a:cubicBezTo>
                  <a:cubicBezTo>
                    <a:pt x="148" y="88"/>
                    <a:pt x="151" y="86"/>
                    <a:pt x="152" y="86"/>
                  </a:cubicBezTo>
                  <a:cubicBezTo>
                    <a:pt x="153" y="85"/>
                    <a:pt x="156" y="82"/>
                    <a:pt x="157" y="81"/>
                  </a:cubicBezTo>
                  <a:cubicBezTo>
                    <a:pt x="160" y="80"/>
                    <a:pt x="165" y="77"/>
                    <a:pt x="168" y="75"/>
                  </a:cubicBezTo>
                  <a:cubicBezTo>
                    <a:pt x="171" y="73"/>
                    <a:pt x="178" y="69"/>
                    <a:pt x="182" y="67"/>
                  </a:cubicBezTo>
                  <a:cubicBezTo>
                    <a:pt x="186" y="65"/>
                    <a:pt x="194" y="61"/>
                    <a:pt x="198" y="59"/>
                  </a:cubicBezTo>
                  <a:cubicBezTo>
                    <a:pt x="203" y="57"/>
                    <a:pt x="213" y="51"/>
                    <a:pt x="218" y="48"/>
                  </a:cubicBezTo>
                  <a:cubicBezTo>
                    <a:pt x="222" y="46"/>
                    <a:pt x="231" y="41"/>
                    <a:pt x="236" y="38"/>
                  </a:cubicBezTo>
                  <a:cubicBezTo>
                    <a:pt x="241" y="35"/>
                    <a:pt x="252" y="29"/>
                    <a:pt x="258" y="27"/>
                  </a:cubicBezTo>
                  <a:cubicBezTo>
                    <a:pt x="262" y="25"/>
                    <a:pt x="270" y="23"/>
                    <a:pt x="274" y="21"/>
                  </a:cubicBezTo>
                  <a:cubicBezTo>
                    <a:pt x="280" y="19"/>
                    <a:pt x="290" y="15"/>
                    <a:pt x="296" y="14"/>
                  </a:cubicBezTo>
                  <a:cubicBezTo>
                    <a:pt x="300" y="13"/>
                    <a:pt x="310" y="11"/>
                    <a:pt x="315" y="10"/>
                  </a:cubicBezTo>
                  <a:cubicBezTo>
                    <a:pt x="319" y="9"/>
                    <a:pt x="326" y="8"/>
                    <a:pt x="329" y="7"/>
                  </a:cubicBezTo>
                  <a:cubicBezTo>
                    <a:pt x="332" y="6"/>
                    <a:pt x="338" y="4"/>
                    <a:pt x="341" y="4"/>
                  </a:cubicBezTo>
                  <a:cubicBezTo>
                    <a:pt x="343" y="3"/>
                    <a:pt x="348" y="4"/>
                    <a:pt x="351" y="4"/>
                  </a:cubicBezTo>
                  <a:cubicBezTo>
                    <a:pt x="353" y="4"/>
                    <a:pt x="358" y="4"/>
                    <a:pt x="361" y="3"/>
                  </a:cubicBezTo>
                  <a:cubicBezTo>
                    <a:pt x="363" y="3"/>
                    <a:pt x="366" y="2"/>
                    <a:pt x="368" y="2"/>
                  </a:cubicBezTo>
                  <a:cubicBezTo>
                    <a:pt x="370" y="2"/>
                    <a:pt x="374" y="3"/>
                    <a:pt x="376" y="4"/>
                  </a:cubicBezTo>
                  <a:cubicBezTo>
                    <a:pt x="378" y="4"/>
                    <a:pt x="381" y="6"/>
                    <a:pt x="382" y="5"/>
                  </a:cubicBezTo>
                  <a:cubicBezTo>
                    <a:pt x="384" y="5"/>
                    <a:pt x="388" y="4"/>
                    <a:pt x="390" y="3"/>
                  </a:cubicBezTo>
                  <a:cubicBezTo>
                    <a:pt x="391" y="2"/>
                    <a:pt x="393" y="0"/>
                    <a:pt x="394" y="0"/>
                  </a:cubicBezTo>
                  <a:cubicBezTo>
                    <a:pt x="396" y="0"/>
                    <a:pt x="399" y="1"/>
                    <a:pt x="399" y="2"/>
                  </a:cubicBezTo>
                  <a:cubicBezTo>
                    <a:pt x="400" y="4"/>
                    <a:pt x="397" y="7"/>
                    <a:pt x="396" y="8"/>
                  </a:cubicBezTo>
                  <a:cubicBezTo>
                    <a:pt x="395" y="9"/>
                    <a:pt x="393" y="11"/>
                    <a:pt x="392" y="12"/>
                  </a:cubicBezTo>
                  <a:cubicBezTo>
                    <a:pt x="392" y="14"/>
                    <a:pt x="391" y="18"/>
                    <a:pt x="391" y="20"/>
                  </a:cubicBezTo>
                  <a:cubicBezTo>
                    <a:pt x="391" y="23"/>
                    <a:pt x="392" y="28"/>
                    <a:pt x="392" y="30"/>
                  </a:cubicBezTo>
                  <a:cubicBezTo>
                    <a:pt x="393" y="33"/>
                    <a:pt x="394" y="39"/>
                    <a:pt x="394" y="42"/>
                  </a:cubicBezTo>
                  <a:cubicBezTo>
                    <a:pt x="394" y="45"/>
                    <a:pt x="393" y="52"/>
                    <a:pt x="394" y="54"/>
                  </a:cubicBezTo>
                  <a:cubicBezTo>
                    <a:pt x="395" y="57"/>
                    <a:pt x="399" y="61"/>
                    <a:pt x="401" y="62"/>
                  </a:cubicBezTo>
                  <a:cubicBezTo>
                    <a:pt x="403" y="63"/>
                    <a:pt x="407" y="64"/>
                    <a:pt x="409" y="65"/>
                  </a:cubicBezTo>
                  <a:cubicBezTo>
                    <a:pt x="410" y="65"/>
                    <a:pt x="412" y="66"/>
                    <a:pt x="413" y="65"/>
                  </a:cubicBezTo>
                  <a:cubicBezTo>
                    <a:pt x="414" y="64"/>
                    <a:pt x="412" y="62"/>
                    <a:pt x="412" y="61"/>
                  </a:cubicBezTo>
                  <a:cubicBezTo>
                    <a:pt x="411" y="59"/>
                    <a:pt x="408" y="56"/>
                    <a:pt x="407" y="54"/>
                  </a:cubicBezTo>
                  <a:cubicBezTo>
                    <a:pt x="406" y="53"/>
                    <a:pt x="404" y="51"/>
                    <a:pt x="404" y="49"/>
                  </a:cubicBezTo>
                  <a:cubicBezTo>
                    <a:pt x="403" y="48"/>
                    <a:pt x="403" y="45"/>
                    <a:pt x="404" y="43"/>
                  </a:cubicBezTo>
                  <a:cubicBezTo>
                    <a:pt x="404" y="43"/>
                    <a:pt x="406" y="43"/>
                    <a:pt x="407" y="43"/>
                  </a:cubicBezTo>
                  <a:cubicBezTo>
                    <a:pt x="408" y="43"/>
                    <a:pt x="409" y="43"/>
                    <a:pt x="410" y="43"/>
                  </a:cubicBezTo>
                  <a:cubicBezTo>
                    <a:pt x="411" y="44"/>
                    <a:pt x="410" y="46"/>
                    <a:pt x="410" y="47"/>
                  </a:cubicBezTo>
                  <a:cubicBezTo>
                    <a:pt x="410" y="48"/>
                    <a:pt x="411" y="51"/>
                    <a:pt x="412" y="53"/>
                  </a:cubicBezTo>
                  <a:cubicBezTo>
                    <a:pt x="412" y="53"/>
                    <a:pt x="414" y="55"/>
                    <a:pt x="414" y="55"/>
                  </a:cubicBezTo>
                  <a:cubicBezTo>
                    <a:pt x="415" y="55"/>
                    <a:pt x="416" y="54"/>
                    <a:pt x="417" y="54"/>
                  </a:cubicBezTo>
                  <a:cubicBezTo>
                    <a:pt x="417" y="53"/>
                    <a:pt x="416" y="50"/>
                    <a:pt x="416" y="48"/>
                  </a:cubicBezTo>
                  <a:cubicBezTo>
                    <a:pt x="416" y="47"/>
                    <a:pt x="417" y="44"/>
                    <a:pt x="418" y="44"/>
                  </a:cubicBezTo>
                  <a:cubicBezTo>
                    <a:pt x="419" y="43"/>
                    <a:pt x="420" y="43"/>
                    <a:pt x="421" y="44"/>
                  </a:cubicBezTo>
                  <a:cubicBezTo>
                    <a:pt x="423" y="45"/>
                    <a:pt x="422" y="49"/>
                    <a:pt x="423" y="51"/>
                  </a:cubicBezTo>
                  <a:cubicBezTo>
                    <a:pt x="424" y="52"/>
                    <a:pt x="426" y="55"/>
                    <a:pt x="426" y="57"/>
                  </a:cubicBezTo>
                  <a:cubicBezTo>
                    <a:pt x="427" y="58"/>
                    <a:pt x="426" y="61"/>
                    <a:pt x="427" y="63"/>
                  </a:cubicBezTo>
                  <a:cubicBezTo>
                    <a:pt x="427" y="64"/>
                    <a:pt x="429" y="67"/>
                    <a:pt x="430" y="66"/>
                  </a:cubicBezTo>
                  <a:cubicBezTo>
                    <a:pt x="431" y="66"/>
                    <a:pt x="431" y="64"/>
                    <a:pt x="432" y="64"/>
                  </a:cubicBezTo>
                  <a:cubicBezTo>
                    <a:pt x="432" y="62"/>
                    <a:pt x="430" y="60"/>
                    <a:pt x="431" y="58"/>
                  </a:cubicBezTo>
                  <a:cubicBezTo>
                    <a:pt x="431" y="57"/>
                    <a:pt x="432" y="55"/>
                    <a:pt x="432" y="55"/>
                  </a:cubicBezTo>
                  <a:cubicBezTo>
                    <a:pt x="433" y="54"/>
                    <a:pt x="435" y="54"/>
                    <a:pt x="436" y="54"/>
                  </a:cubicBezTo>
                  <a:cubicBezTo>
                    <a:pt x="438" y="53"/>
                    <a:pt x="442" y="54"/>
                    <a:pt x="444" y="54"/>
                  </a:cubicBezTo>
                  <a:cubicBezTo>
                    <a:pt x="446" y="54"/>
                    <a:pt x="448" y="55"/>
                    <a:pt x="449" y="55"/>
                  </a:cubicBezTo>
                  <a:cubicBezTo>
                    <a:pt x="451" y="56"/>
                    <a:pt x="453" y="58"/>
                    <a:pt x="455" y="60"/>
                  </a:cubicBezTo>
                  <a:cubicBezTo>
                    <a:pt x="455" y="61"/>
                    <a:pt x="455" y="62"/>
                    <a:pt x="455" y="63"/>
                  </a:cubicBezTo>
                  <a:cubicBezTo>
                    <a:pt x="455" y="65"/>
                    <a:pt x="453" y="69"/>
                    <a:pt x="453" y="71"/>
                  </a:cubicBezTo>
                  <a:cubicBezTo>
                    <a:pt x="453" y="74"/>
                    <a:pt x="456" y="81"/>
                    <a:pt x="456" y="84"/>
                  </a:cubicBezTo>
                  <a:cubicBezTo>
                    <a:pt x="455" y="86"/>
                    <a:pt x="454" y="90"/>
                    <a:pt x="453" y="92"/>
                  </a:cubicBezTo>
                  <a:cubicBezTo>
                    <a:pt x="453" y="93"/>
                    <a:pt x="450" y="96"/>
                    <a:pt x="449" y="97"/>
                  </a:cubicBezTo>
                  <a:cubicBezTo>
                    <a:pt x="448" y="98"/>
                    <a:pt x="445" y="99"/>
                    <a:pt x="443" y="100"/>
                  </a:cubicBezTo>
                  <a:cubicBezTo>
                    <a:pt x="442" y="102"/>
                    <a:pt x="440" y="107"/>
                    <a:pt x="439" y="110"/>
                  </a:cubicBezTo>
                  <a:cubicBezTo>
                    <a:pt x="438" y="112"/>
                    <a:pt x="436" y="118"/>
                    <a:pt x="435" y="121"/>
                  </a:cubicBezTo>
                  <a:cubicBezTo>
                    <a:pt x="434" y="124"/>
                    <a:pt x="432" y="129"/>
                    <a:pt x="430" y="132"/>
                  </a:cubicBezTo>
                  <a:cubicBezTo>
                    <a:pt x="428" y="133"/>
                    <a:pt x="424" y="135"/>
                    <a:pt x="423" y="136"/>
                  </a:cubicBezTo>
                  <a:cubicBezTo>
                    <a:pt x="422" y="137"/>
                    <a:pt x="420" y="141"/>
                    <a:pt x="420" y="143"/>
                  </a:cubicBezTo>
                  <a:cubicBezTo>
                    <a:pt x="420" y="145"/>
                    <a:pt x="426" y="148"/>
                    <a:pt x="426" y="151"/>
                  </a:cubicBezTo>
                  <a:cubicBezTo>
                    <a:pt x="427" y="153"/>
                    <a:pt x="426" y="158"/>
                    <a:pt x="425" y="161"/>
                  </a:cubicBezTo>
                  <a:cubicBezTo>
                    <a:pt x="425" y="163"/>
                    <a:pt x="423" y="167"/>
                    <a:pt x="422" y="169"/>
                  </a:cubicBezTo>
                  <a:cubicBezTo>
                    <a:pt x="421" y="171"/>
                    <a:pt x="419" y="174"/>
                    <a:pt x="417" y="176"/>
                  </a:cubicBezTo>
                  <a:cubicBezTo>
                    <a:pt x="416" y="178"/>
                    <a:pt x="414" y="183"/>
                    <a:pt x="413" y="185"/>
                  </a:cubicBezTo>
                  <a:cubicBezTo>
                    <a:pt x="411" y="187"/>
                    <a:pt x="406" y="192"/>
                    <a:pt x="404" y="195"/>
                  </a:cubicBezTo>
                  <a:cubicBezTo>
                    <a:pt x="402" y="198"/>
                    <a:pt x="399" y="204"/>
                    <a:pt x="398" y="207"/>
                  </a:cubicBezTo>
                  <a:cubicBezTo>
                    <a:pt x="397" y="211"/>
                    <a:pt x="397" y="218"/>
                    <a:pt x="398" y="221"/>
                  </a:cubicBezTo>
                  <a:cubicBezTo>
                    <a:pt x="398" y="224"/>
                    <a:pt x="401" y="229"/>
                    <a:pt x="402" y="232"/>
                  </a:cubicBezTo>
                  <a:cubicBezTo>
                    <a:pt x="404" y="234"/>
                    <a:pt x="407" y="239"/>
                    <a:pt x="410" y="240"/>
                  </a:cubicBezTo>
                  <a:cubicBezTo>
                    <a:pt x="413" y="242"/>
                    <a:pt x="419" y="241"/>
                    <a:pt x="422" y="240"/>
                  </a:cubicBezTo>
                  <a:cubicBezTo>
                    <a:pt x="424" y="240"/>
                    <a:pt x="427" y="239"/>
                    <a:pt x="429" y="239"/>
                  </a:cubicBezTo>
                  <a:cubicBezTo>
                    <a:pt x="432" y="239"/>
                    <a:pt x="437" y="239"/>
                    <a:pt x="440" y="239"/>
                  </a:cubicBezTo>
                  <a:cubicBezTo>
                    <a:pt x="442" y="240"/>
                    <a:pt x="445" y="241"/>
                    <a:pt x="447" y="242"/>
                  </a:cubicBezTo>
                  <a:cubicBezTo>
                    <a:pt x="449" y="244"/>
                    <a:pt x="452" y="248"/>
                    <a:pt x="454" y="250"/>
                  </a:cubicBezTo>
                  <a:cubicBezTo>
                    <a:pt x="457" y="252"/>
                    <a:pt x="461" y="255"/>
                    <a:pt x="464" y="256"/>
                  </a:cubicBezTo>
                  <a:cubicBezTo>
                    <a:pt x="465" y="257"/>
                    <a:pt x="467" y="257"/>
                    <a:pt x="467" y="258"/>
                  </a:cubicBezTo>
                  <a:cubicBezTo>
                    <a:pt x="468" y="258"/>
                    <a:pt x="468" y="258"/>
                    <a:pt x="468" y="259"/>
                  </a:cubicBezTo>
                  <a:cubicBezTo>
                    <a:pt x="468" y="260"/>
                    <a:pt x="467" y="263"/>
                    <a:pt x="468" y="265"/>
                  </a:cubicBezTo>
                  <a:cubicBezTo>
                    <a:pt x="469" y="267"/>
                    <a:pt x="472" y="270"/>
                    <a:pt x="474" y="271"/>
                  </a:cubicBezTo>
                  <a:cubicBezTo>
                    <a:pt x="476" y="272"/>
                    <a:pt x="481" y="274"/>
                    <a:pt x="484" y="276"/>
                  </a:cubicBezTo>
                  <a:cubicBezTo>
                    <a:pt x="486" y="276"/>
                    <a:pt x="490" y="278"/>
                    <a:pt x="491" y="279"/>
                  </a:cubicBezTo>
                  <a:cubicBezTo>
                    <a:pt x="493" y="280"/>
                    <a:pt x="494" y="282"/>
                    <a:pt x="495" y="284"/>
                  </a:cubicBezTo>
                  <a:cubicBezTo>
                    <a:pt x="495" y="285"/>
                    <a:pt x="494" y="289"/>
                    <a:pt x="493" y="290"/>
                  </a:cubicBezTo>
                  <a:cubicBezTo>
                    <a:pt x="493" y="294"/>
                    <a:pt x="492" y="301"/>
                    <a:pt x="493" y="305"/>
                  </a:cubicBezTo>
                  <a:cubicBezTo>
                    <a:pt x="493" y="307"/>
                    <a:pt x="494" y="311"/>
                    <a:pt x="495" y="313"/>
                  </a:cubicBezTo>
                  <a:cubicBezTo>
                    <a:pt x="498" y="317"/>
                    <a:pt x="506" y="324"/>
                    <a:pt x="510" y="327"/>
                  </a:cubicBezTo>
                  <a:cubicBezTo>
                    <a:pt x="512" y="330"/>
                    <a:pt x="517" y="334"/>
                    <a:pt x="520" y="336"/>
                  </a:cubicBezTo>
                  <a:cubicBezTo>
                    <a:pt x="523" y="339"/>
                    <a:pt x="529" y="342"/>
                    <a:pt x="531" y="345"/>
                  </a:cubicBezTo>
                  <a:cubicBezTo>
                    <a:pt x="532" y="347"/>
                    <a:pt x="533" y="351"/>
                    <a:pt x="533" y="354"/>
                  </a:cubicBezTo>
                  <a:cubicBezTo>
                    <a:pt x="534" y="357"/>
                    <a:pt x="535" y="364"/>
                    <a:pt x="534" y="367"/>
                  </a:cubicBezTo>
                  <a:cubicBezTo>
                    <a:pt x="533" y="370"/>
                    <a:pt x="530" y="375"/>
                    <a:pt x="528" y="378"/>
                  </a:cubicBezTo>
                  <a:cubicBezTo>
                    <a:pt x="526" y="382"/>
                    <a:pt x="519" y="390"/>
                    <a:pt x="515" y="393"/>
                  </a:cubicBezTo>
                  <a:cubicBezTo>
                    <a:pt x="511" y="396"/>
                    <a:pt x="503" y="401"/>
                    <a:pt x="499" y="403"/>
                  </a:cubicBezTo>
                  <a:cubicBezTo>
                    <a:pt x="496" y="404"/>
                    <a:pt x="491" y="406"/>
                    <a:pt x="489" y="406"/>
                  </a:cubicBezTo>
                  <a:cubicBezTo>
                    <a:pt x="487" y="407"/>
                    <a:pt x="483" y="407"/>
                    <a:pt x="481" y="406"/>
                  </a:cubicBezTo>
                  <a:cubicBezTo>
                    <a:pt x="479" y="405"/>
                    <a:pt x="475" y="402"/>
                    <a:pt x="473" y="401"/>
                  </a:cubicBezTo>
                  <a:cubicBezTo>
                    <a:pt x="471" y="399"/>
                    <a:pt x="466" y="395"/>
                    <a:pt x="464" y="394"/>
                  </a:cubicBezTo>
                  <a:cubicBezTo>
                    <a:pt x="461" y="393"/>
                    <a:pt x="455" y="393"/>
                    <a:pt x="453" y="393"/>
                  </a:cubicBezTo>
                  <a:cubicBezTo>
                    <a:pt x="450" y="393"/>
                    <a:pt x="443" y="396"/>
                    <a:pt x="441" y="398"/>
                  </a:cubicBezTo>
                  <a:cubicBezTo>
                    <a:pt x="436" y="401"/>
                    <a:pt x="429" y="409"/>
                    <a:pt x="426" y="414"/>
                  </a:cubicBezTo>
                  <a:cubicBezTo>
                    <a:pt x="424" y="417"/>
                    <a:pt x="421" y="425"/>
                    <a:pt x="419" y="428"/>
                  </a:cubicBezTo>
                  <a:cubicBezTo>
                    <a:pt x="415" y="432"/>
                    <a:pt x="406" y="440"/>
                    <a:pt x="402" y="444"/>
                  </a:cubicBezTo>
                  <a:cubicBezTo>
                    <a:pt x="398" y="447"/>
                    <a:pt x="389" y="453"/>
                    <a:pt x="384" y="455"/>
                  </a:cubicBezTo>
                  <a:cubicBezTo>
                    <a:pt x="384" y="455"/>
                    <a:pt x="384" y="455"/>
                    <a:pt x="384" y="45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NETHERLANDS MAP</a:t>
            </a:r>
          </a:p>
          <a:p>
            <a:r>
              <a:rPr lang="en-US" dirty="0">
                <a:solidFill>
                  <a:schemeClr val="bg1"/>
                </a:solidFill>
                <a:latin typeface="Candara" panose="020E0502030303020204" pitchFamily="34" charset="0"/>
              </a:rPr>
              <a:t>Your Subtitle</a:t>
            </a:r>
          </a:p>
        </p:txBody>
      </p:sp>
      <p:grpSp>
        <p:nvGrpSpPr>
          <p:cNvPr id="113" name="Group 112">
            <a:extLst>
              <a:ext uri="{FF2B5EF4-FFF2-40B4-BE49-F238E27FC236}">
                <a16:creationId xmlns:a16="http://schemas.microsoft.com/office/drawing/2014/main" id="{6E470EE3-D865-4D1B-8EA0-12D7AB5EA6FC}"/>
              </a:ext>
            </a:extLst>
          </p:cNvPr>
          <p:cNvGrpSpPr/>
          <p:nvPr/>
        </p:nvGrpSpPr>
        <p:grpSpPr>
          <a:xfrm>
            <a:off x="2000813" y="2181614"/>
            <a:ext cx="3594912" cy="1375905"/>
            <a:chOff x="2243731" y="2891162"/>
            <a:chExt cx="3594912" cy="1375905"/>
          </a:xfrm>
        </p:grpSpPr>
        <p:grpSp>
          <p:nvGrpSpPr>
            <p:cNvPr id="114" name="Group 113">
              <a:extLst>
                <a:ext uri="{FF2B5EF4-FFF2-40B4-BE49-F238E27FC236}">
                  <a16:creationId xmlns:a16="http://schemas.microsoft.com/office/drawing/2014/main" id="{380A379B-22D4-4AD2-B6BA-88311C4A2D55}"/>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D725356A-E526-400F-AC67-50E712414C9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A4AEB633-D3F6-4DC0-9718-9B372AA45F6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D02A1D8E-EA2E-490D-85DB-4B57C96A4D8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281C9C33-7945-457F-9EE9-608C42F31CAE}"/>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EA4427E8-FFEC-40A9-A601-E982F6792D5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74FE399C-5B17-476E-885C-0B73318BAAB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BC024590-697E-4868-909B-219E5CBFEEC4}"/>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3CFFA78C-776F-4F24-9769-E0446EA73E12}"/>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AD043D24-2AE8-439B-A45B-F2B0602CE1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A186E71F-8E22-4263-8C98-A4F707C0A1C5}"/>
              </a:ext>
            </a:extLst>
          </p:cNvPr>
          <p:cNvSpPr txBox="1"/>
          <p:nvPr/>
        </p:nvSpPr>
        <p:spPr>
          <a:xfrm>
            <a:off x="8662851" y="2180172"/>
            <a:ext cx="3199649"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25" name="TextBox 124">
            <a:extLst>
              <a:ext uri="{FF2B5EF4-FFF2-40B4-BE49-F238E27FC236}">
                <a16:creationId xmlns:a16="http://schemas.microsoft.com/office/drawing/2014/main" id="{BC3E47CA-7E1F-4250-8CAA-B76718C86387}"/>
              </a:ext>
            </a:extLst>
          </p:cNvPr>
          <p:cNvSpPr txBox="1"/>
          <p:nvPr/>
        </p:nvSpPr>
        <p:spPr>
          <a:xfrm>
            <a:off x="2876" y="3131804"/>
            <a:ext cx="4002979" cy="1138773"/>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26" name="Group 125">
            <a:extLst>
              <a:ext uri="{FF2B5EF4-FFF2-40B4-BE49-F238E27FC236}">
                <a16:creationId xmlns:a16="http://schemas.microsoft.com/office/drawing/2014/main" id="{CE97AF29-C2E4-4EEB-8E1F-B8C6C6700893}"/>
              </a:ext>
            </a:extLst>
          </p:cNvPr>
          <p:cNvGrpSpPr/>
          <p:nvPr/>
        </p:nvGrpSpPr>
        <p:grpSpPr>
          <a:xfrm>
            <a:off x="7238192" y="1141447"/>
            <a:ext cx="3509383" cy="1375905"/>
            <a:chOff x="6025615" y="1230029"/>
            <a:chExt cx="3509383" cy="1375905"/>
          </a:xfrm>
        </p:grpSpPr>
        <p:grpSp>
          <p:nvGrpSpPr>
            <p:cNvPr id="127" name="Group 126">
              <a:extLst>
                <a:ext uri="{FF2B5EF4-FFF2-40B4-BE49-F238E27FC236}">
                  <a16:creationId xmlns:a16="http://schemas.microsoft.com/office/drawing/2014/main" id="{DC2C0DAB-88F4-4AFE-8E44-D239F75FD63F}"/>
                </a:ext>
              </a:extLst>
            </p:cNvPr>
            <p:cNvGrpSpPr/>
            <p:nvPr/>
          </p:nvGrpSpPr>
          <p:grpSpPr>
            <a:xfrm>
              <a:off x="6791798" y="1528954"/>
              <a:ext cx="2743200" cy="508758"/>
              <a:chOff x="7772400" y="675620"/>
              <a:chExt cx="2743200" cy="508758"/>
            </a:xfrm>
          </p:grpSpPr>
          <p:sp>
            <p:nvSpPr>
              <p:cNvPr id="132" name="Freeform: Shape 131">
                <a:extLst>
                  <a:ext uri="{FF2B5EF4-FFF2-40B4-BE49-F238E27FC236}">
                    <a16:creationId xmlns:a16="http://schemas.microsoft.com/office/drawing/2014/main" id="{8FB9D140-2C78-4AB6-8640-8F3E28B68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Text Box 10">
                <a:extLst>
                  <a:ext uri="{FF2B5EF4-FFF2-40B4-BE49-F238E27FC236}">
                    <a16:creationId xmlns:a16="http://schemas.microsoft.com/office/drawing/2014/main" id="{A7C48D44-5279-4B5E-86A9-D5778D5989B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8" name="Group 127">
              <a:extLst>
                <a:ext uri="{FF2B5EF4-FFF2-40B4-BE49-F238E27FC236}">
                  <a16:creationId xmlns:a16="http://schemas.microsoft.com/office/drawing/2014/main" id="{12111609-631D-4930-9465-33D2CBE09E6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29" name="Freeform: Shape 128">
                <a:extLst>
                  <a:ext uri="{FF2B5EF4-FFF2-40B4-BE49-F238E27FC236}">
                    <a16:creationId xmlns:a16="http://schemas.microsoft.com/office/drawing/2014/main" id="{709ADE24-36D4-45C0-B890-13D1573546D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val 129">
                <a:extLst>
                  <a:ext uri="{FF2B5EF4-FFF2-40B4-BE49-F238E27FC236}">
                    <a16:creationId xmlns:a16="http://schemas.microsoft.com/office/drawing/2014/main" id="{8AA8DA27-53A6-4C20-9520-45769D4A883D}"/>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1" name="Graphic 130" descr="Tent">
                <a:extLst>
                  <a:ext uri="{FF2B5EF4-FFF2-40B4-BE49-F238E27FC236}">
                    <a16:creationId xmlns:a16="http://schemas.microsoft.com/office/drawing/2014/main" id="{855A8305-E5F3-418A-A005-2D1FF5F88F4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34" name="Chart 133">
            <a:extLst>
              <a:ext uri="{FF2B5EF4-FFF2-40B4-BE49-F238E27FC236}">
                <a16:creationId xmlns:a16="http://schemas.microsoft.com/office/drawing/2014/main" id="{BC91B04C-CD7D-4EFA-A8A6-8D1970F77E3F}"/>
              </a:ext>
            </a:extLst>
          </p:cNvPr>
          <p:cNvGraphicFramePr>
            <a:graphicFrameLocks noChangeAspect="1"/>
          </p:cNvGraphicFramePr>
          <p:nvPr>
            <p:extLst/>
          </p:nvPr>
        </p:nvGraphicFramePr>
        <p:xfrm>
          <a:off x="7038875" y="910982"/>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5" name="Chart 134">
            <a:extLst>
              <a:ext uri="{FF2B5EF4-FFF2-40B4-BE49-F238E27FC236}">
                <a16:creationId xmlns:a16="http://schemas.microsoft.com/office/drawing/2014/main" id="{D0AD1EE2-1327-48F3-B318-D9E4DACEA0C4}"/>
              </a:ext>
            </a:extLst>
          </p:cNvPr>
          <p:cNvGraphicFramePr>
            <a:graphicFrameLocks noChangeAspect="1"/>
          </p:cNvGraphicFramePr>
          <p:nvPr>
            <p:extLst/>
          </p:nvPr>
        </p:nvGraphicFramePr>
        <p:xfrm>
          <a:off x="4317696" y="1958454"/>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36" name="Group 135">
            <a:extLst>
              <a:ext uri="{FF2B5EF4-FFF2-40B4-BE49-F238E27FC236}">
                <a16:creationId xmlns:a16="http://schemas.microsoft.com/office/drawing/2014/main" id="{7F4AB652-755C-40A3-9216-35FB7C1C9C25}"/>
              </a:ext>
            </a:extLst>
          </p:cNvPr>
          <p:cNvGrpSpPr/>
          <p:nvPr/>
        </p:nvGrpSpPr>
        <p:grpSpPr>
          <a:xfrm>
            <a:off x="3352861" y="4736576"/>
            <a:ext cx="3594912" cy="1375905"/>
            <a:chOff x="2243731" y="2891162"/>
            <a:chExt cx="3594912" cy="1375905"/>
          </a:xfrm>
        </p:grpSpPr>
        <p:grpSp>
          <p:nvGrpSpPr>
            <p:cNvPr id="137" name="Group 136">
              <a:extLst>
                <a:ext uri="{FF2B5EF4-FFF2-40B4-BE49-F238E27FC236}">
                  <a16:creationId xmlns:a16="http://schemas.microsoft.com/office/drawing/2014/main" id="{B88B8960-A055-4CED-B1D0-6C0BC18160F2}"/>
                </a:ext>
              </a:extLst>
            </p:cNvPr>
            <p:cNvGrpSpPr/>
            <p:nvPr/>
          </p:nvGrpSpPr>
          <p:grpSpPr>
            <a:xfrm>
              <a:off x="2243731" y="3192308"/>
              <a:ext cx="2743200" cy="508758"/>
              <a:chOff x="1066801" y="2238247"/>
              <a:chExt cx="2743200" cy="508758"/>
            </a:xfrm>
          </p:grpSpPr>
          <p:sp>
            <p:nvSpPr>
              <p:cNvPr id="145" name="Freeform: Shape 144">
                <a:extLst>
                  <a:ext uri="{FF2B5EF4-FFF2-40B4-BE49-F238E27FC236}">
                    <a16:creationId xmlns:a16="http://schemas.microsoft.com/office/drawing/2014/main" id="{EE3E34E1-ED1E-4B23-8832-7AA1200E581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 Box 10">
                <a:extLst>
                  <a:ext uri="{FF2B5EF4-FFF2-40B4-BE49-F238E27FC236}">
                    <a16:creationId xmlns:a16="http://schemas.microsoft.com/office/drawing/2014/main" id="{68503BF9-3FCA-4FE6-AFB9-880A590141E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38" name="Group 137">
              <a:extLst>
                <a:ext uri="{FF2B5EF4-FFF2-40B4-BE49-F238E27FC236}">
                  <a16:creationId xmlns:a16="http://schemas.microsoft.com/office/drawing/2014/main" id="{10FE6154-DF28-4AE4-A233-CD5616DA788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39" name="Freeform: Shape 138">
                <a:extLst>
                  <a:ext uri="{FF2B5EF4-FFF2-40B4-BE49-F238E27FC236}">
                    <a16:creationId xmlns:a16="http://schemas.microsoft.com/office/drawing/2014/main" id="{58B2FE01-90AF-4E6C-9C44-7FB112E6681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Oval 139">
                <a:extLst>
                  <a:ext uri="{FF2B5EF4-FFF2-40B4-BE49-F238E27FC236}">
                    <a16:creationId xmlns:a16="http://schemas.microsoft.com/office/drawing/2014/main" id="{85D6FE8F-0772-49D0-B870-38E744B723C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1" name="Graphic 26" descr="Hike">
                <a:extLst>
                  <a:ext uri="{FF2B5EF4-FFF2-40B4-BE49-F238E27FC236}">
                    <a16:creationId xmlns:a16="http://schemas.microsoft.com/office/drawing/2014/main" id="{C38219B4-2F85-4236-8744-9FB6A54ED5C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42" name="Freeform: Shape 141">
                  <a:extLst>
                    <a:ext uri="{FF2B5EF4-FFF2-40B4-BE49-F238E27FC236}">
                      <a16:creationId xmlns:a16="http://schemas.microsoft.com/office/drawing/2014/main" id="{897C6CB5-0C53-410C-8BAD-5230E3C4E19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F0289D46-1B50-4DAC-A978-77C27EE07393}"/>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325B25B3-D0B8-4DC2-9668-E5A44D8548F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47" name="TextBox 146">
            <a:extLst>
              <a:ext uri="{FF2B5EF4-FFF2-40B4-BE49-F238E27FC236}">
                <a16:creationId xmlns:a16="http://schemas.microsoft.com/office/drawing/2014/main" id="{A5D2470B-6D9B-4DA1-8537-C31E88302D26}"/>
              </a:ext>
            </a:extLst>
          </p:cNvPr>
          <p:cNvSpPr txBox="1"/>
          <p:nvPr/>
        </p:nvSpPr>
        <p:spPr>
          <a:xfrm>
            <a:off x="851254" y="5797428"/>
            <a:ext cx="4981183"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48" name="Chart 147">
            <a:extLst>
              <a:ext uri="{FF2B5EF4-FFF2-40B4-BE49-F238E27FC236}">
                <a16:creationId xmlns:a16="http://schemas.microsoft.com/office/drawing/2014/main" id="{887360FF-A90D-458D-BCAC-2B9A9A94D2A3}"/>
              </a:ext>
            </a:extLst>
          </p:cNvPr>
          <p:cNvGraphicFramePr>
            <a:graphicFrameLocks noChangeAspect="1"/>
          </p:cNvGraphicFramePr>
          <p:nvPr>
            <p:extLst/>
          </p:nvPr>
        </p:nvGraphicFramePr>
        <p:xfrm>
          <a:off x="5672954" y="450754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24368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1000"/>
                                        <p:tgtEl>
                                          <p:spTgt spid="63"/>
                                        </p:tgtEl>
                                      </p:cBhvr>
                                    </p:animEffect>
                                    <p:anim calcmode="lin" valueType="num">
                                      <p:cBhvr>
                                        <p:cTn id="12" dur="1000" fill="hold"/>
                                        <p:tgtEl>
                                          <p:spTgt spid="63"/>
                                        </p:tgtEl>
                                        <p:attrNameLst>
                                          <p:attrName>ppt_x</p:attrName>
                                        </p:attrNameLst>
                                      </p:cBhvr>
                                      <p:tavLst>
                                        <p:tav tm="0">
                                          <p:val>
                                            <p:strVal val="#ppt_x"/>
                                          </p:val>
                                        </p:tav>
                                        <p:tav tm="100000">
                                          <p:val>
                                            <p:strVal val="#ppt_x"/>
                                          </p:val>
                                        </p:tav>
                                      </p:tavLst>
                                    </p:anim>
                                    <p:anim calcmode="lin" valueType="num">
                                      <p:cBhvr>
                                        <p:cTn id="13" dur="1000" fill="hold"/>
                                        <p:tgtEl>
                                          <p:spTgt spid="6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13"/>
                                        </p:tgtEl>
                                        <p:attrNameLst>
                                          <p:attrName>style.visibility</p:attrName>
                                        </p:attrNameLst>
                                      </p:cBhvr>
                                      <p:to>
                                        <p:strVal val="visible"/>
                                      </p:to>
                                    </p:set>
                                    <p:anim calcmode="lin" valueType="num">
                                      <p:cBhvr additive="base">
                                        <p:cTn id="17" dur="500" fill="hold"/>
                                        <p:tgtEl>
                                          <p:spTgt spid="113"/>
                                        </p:tgtEl>
                                        <p:attrNameLst>
                                          <p:attrName>ppt_x</p:attrName>
                                        </p:attrNameLst>
                                      </p:cBhvr>
                                      <p:tavLst>
                                        <p:tav tm="0">
                                          <p:val>
                                            <p:strVal val="0-#ppt_w/2"/>
                                          </p:val>
                                        </p:tav>
                                        <p:tav tm="100000">
                                          <p:val>
                                            <p:strVal val="#ppt_x"/>
                                          </p:val>
                                        </p:tav>
                                      </p:tavLst>
                                    </p:anim>
                                    <p:anim calcmode="lin" valueType="num">
                                      <p:cBhvr additive="base">
                                        <p:cTn id="18" dur="500" fill="hold"/>
                                        <p:tgtEl>
                                          <p:spTgt spid="113"/>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25"/>
                                        </p:tgtEl>
                                        <p:attrNameLst>
                                          <p:attrName>style.visibility</p:attrName>
                                        </p:attrNameLst>
                                      </p:cBhvr>
                                      <p:to>
                                        <p:strVal val="visible"/>
                                      </p:to>
                                    </p:set>
                                    <p:animEffect transition="in" filter="fade">
                                      <p:cBhvr>
                                        <p:cTn id="22" dur="1000"/>
                                        <p:tgtEl>
                                          <p:spTgt spid="125"/>
                                        </p:tgtEl>
                                      </p:cBhvr>
                                    </p:animEffect>
                                    <p:anim calcmode="lin" valueType="num">
                                      <p:cBhvr>
                                        <p:cTn id="23" dur="1000" fill="hold"/>
                                        <p:tgtEl>
                                          <p:spTgt spid="125"/>
                                        </p:tgtEl>
                                        <p:attrNameLst>
                                          <p:attrName>ppt_x</p:attrName>
                                        </p:attrNameLst>
                                      </p:cBhvr>
                                      <p:tavLst>
                                        <p:tav tm="0">
                                          <p:val>
                                            <p:strVal val="#ppt_x"/>
                                          </p:val>
                                        </p:tav>
                                        <p:tav tm="100000">
                                          <p:val>
                                            <p:strVal val="#ppt_x"/>
                                          </p:val>
                                        </p:tav>
                                      </p:tavLst>
                                    </p:anim>
                                    <p:anim calcmode="lin" valueType="num">
                                      <p:cBhvr>
                                        <p:cTn id="24" dur="1000" fill="hold"/>
                                        <p:tgtEl>
                                          <p:spTgt spid="125"/>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35"/>
                                        </p:tgtEl>
                                        <p:attrNameLst>
                                          <p:attrName>style.visibility</p:attrName>
                                        </p:attrNameLst>
                                      </p:cBhvr>
                                      <p:to>
                                        <p:strVal val="visible"/>
                                      </p:to>
                                    </p:set>
                                    <p:anim calcmode="lin" valueType="num">
                                      <p:cBhvr>
                                        <p:cTn id="28" dur="1000" fill="hold"/>
                                        <p:tgtEl>
                                          <p:spTgt spid="135"/>
                                        </p:tgtEl>
                                        <p:attrNameLst>
                                          <p:attrName>ppt_w</p:attrName>
                                        </p:attrNameLst>
                                      </p:cBhvr>
                                      <p:tavLst>
                                        <p:tav tm="0">
                                          <p:val>
                                            <p:fltVal val="0"/>
                                          </p:val>
                                        </p:tav>
                                        <p:tav tm="100000">
                                          <p:val>
                                            <p:strVal val="#ppt_w"/>
                                          </p:val>
                                        </p:tav>
                                      </p:tavLst>
                                    </p:anim>
                                    <p:anim calcmode="lin" valueType="num">
                                      <p:cBhvr>
                                        <p:cTn id="29" dur="1000" fill="hold"/>
                                        <p:tgtEl>
                                          <p:spTgt spid="135"/>
                                        </p:tgtEl>
                                        <p:attrNameLst>
                                          <p:attrName>ppt_h</p:attrName>
                                        </p:attrNameLst>
                                      </p:cBhvr>
                                      <p:tavLst>
                                        <p:tav tm="0">
                                          <p:val>
                                            <p:fltVal val="0"/>
                                          </p:val>
                                        </p:tav>
                                        <p:tav tm="100000">
                                          <p:val>
                                            <p:strVal val="#ppt_h"/>
                                          </p:val>
                                        </p:tav>
                                      </p:tavLst>
                                    </p:anim>
                                    <p:anim calcmode="lin" valueType="num">
                                      <p:cBhvr>
                                        <p:cTn id="30" dur="1000" fill="hold"/>
                                        <p:tgtEl>
                                          <p:spTgt spid="135"/>
                                        </p:tgtEl>
                                        <p:attrNameLst>
                                          <p:attrName>style.rotation</p:attrName>
                                        </p:attrNameLst>
                                      </p:cBhvr>
                                      <p:tavLst>
                                        <p:tav tm="0">
                                          <p:val>
                                            <p:fltVal val="90"/>
                                          </p:val>
                                        </p:tav>
                                        <p:tav tm="100000">
                                          <p:val>
                                            <p:fltVal val="0"/>
                                          </p:val>
                                        </p:tav>
                                      </p:tavLst>
                                    </p:anim>
                                    <p:animEffect transition="in" filter="fade">
                                      <p:cBhvr>
                                        <p:cTn id="31" dur="1000"/>
                                        <p:tgtEl>
                                          <p:spTgt spid="135"/>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26"/>
                                        </p:tgtEl>
                                        <p:attrNameLst>
                                          <p:attrName>style.visibility</p:attrName>
                                        </p:attrNameLst>
                                      </p:cBhvr>
                                      <p:to>
                                        <p:strVal val="visible"/>
                                      </p:to>
                                    </p:set>
                                    <p:anim calcmode="lin" valueType="num">
                                      <p:cBhvr additive="base">
                                        <p:cTn id="35" dur="500" fill="hold"/>
                                        <p:tgtEl>
                                          <p:spTgt spid="126"/>
                                        </p:tgtEl>
                                        <p:attrNameLst>
                                          <p:attrName>ppt_x</p:attrName>
                                        </p:attrNameLst>
                                      </p:cBhvr>
                                      <p:tavLst>
                                        <p:tav tm="0">
                                          <p:val>
                                            <p:strVal val="1+#ppt_w/2"/>
                                          </p:val>
                                        </p:tav>
                                        <p:tav tm="100000">
                                          <p:val>
                                            <p:strVal val="#ppt_x"/>
                                          </p:val>
                                        </p:tav>
                                      </p:tavLst>
                                    </p:anim>
                                    <p:anim calcmode="lin" valueType="num">
                                      <p:cBhvr additive="base">
                                        <p:cTn id="36" dur="500" fill="hold"/>
                                        <p:tgtEl>
                                          <p:spTgt spid="126"/>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24"/>
                                        </p:tgtEl>
                                        <p:attrNameLst>
                                          <p:attrName>style.visibility</p:attrName>
                                        </p:attrNameLst>
                                      </p:cBhvr>
                                      <p:to>
                                        <p:strVal val="visible"/>
                                      </p:to>
                                    </p:set>
                                    <p:animEffect transition="in" filter="fade">
                                      <p:cBhvr>
                                        <p:cTn id="40" dur="1000"/>
                                        <p:tgtEl>
                                          <p:spTgt spid="124"/>
                                        </p:tgtEl>
                                      </p:cBhvr>
                                    </p:animEffect>
                                    <p:anim calcmode="lin" valueType="num">
                                      <p:cBhvr>
                                        <p:cTn id="41" dur="1000" fill="hold"/>
                                        <p:tgtEl>
                                          <p:spTgt spid="124"/>
                                        </p:tgtEl>
                                        <p:attrNameLst>
                                          <p:attrName>ppt_x</p:attrName>
                                        </p:attrNameLst>
                                      </p:cBhvr>
                                      <p:tavLst>
                                        <p:tav tm="0">
                                          <p:val>
                                            <p:strVal val="#ppt_x"/>
                                          </p:val>
                                        </p:tav>
                                        <p:tav tm="100000">
                                          <p:val>
                                            <p:strVal val="#ppt_x"/>
                                          </p:val>
                                        </p:tav>
                                      </p:tavLst>
                                    </p:anim>
                                    <p:anim calcmode="lin" valueType="num">
                                      <p:cBhvr>
                                        <p:cTn id="42" dur="1000" fill="hold"/>
                                        <p:tgtEl>
                                          <p:spTgt spid="1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34"/>
                                        </p:tgtEl>
                                        <p:attrNameLst>
                                          <p:attrName>style.visibility</p:attrName>
                                        </p:attrNameLst>
                                      </p:cBhvr>
                                      <p:to>
                                        <p:strVal val="visible"/>
                                      </p:to>
                                    </p:set>
                                    <p:anim calcmode="lin" valueType="num">
                                      <p:cBhvr>
                                        <p:cTn id="46" dur="1000" fill="hold"/>
                                        <p:tgtEl>
                                          <p:spTgt spid="134"/>
                                        </p:tgtEl>
                                        <p:attrNameLst>
                                          <p:attrName>ppt_w</p:attrName>
                                        </p:attrNameLst>
                                      </p:cBhvr>
                                      <p:tavLst>
                                        <p:tav tm="0">
                                          <p:val>
                                            <p:fltVal val="0"/>
                                          </p:val>
                                        </p:tav>
                                        <p:tav tm="100000">
                                          <p:val>
                                            <p:strVal val="#ppt_w"/>
                                          </p:val>
                                        </p:tav>
                                      </p:tavLst>
                                    </p:anim>
                                    <p:anim calcmode="lin" valueType="num">
                                      <p:cBhvr>
                                        <p:cTn id="47" dur="1000" fill="hold"/>
                                        <p:tgtEl>
                                          <p:spTgt spid="134"/>
                                        </p:tgtEl>
                                        <p:attrNameLst>
                                          <p:attrName>ppt_h</p:attrName>
                                        </p:attrNameLst>
                                      </p:cBhvr>
                                      <p:tavLst>
                                        <p:tav tm="0">
                                          <p:val>
                                            <p:fltVal val="0"/>
                                          </p:val>
                                        </p:tav>
                                        <p:tav tm="100000">
                                          <p:val>
                                            <p:strVal val="#ppt_h"/>
                                          </p:val>
                                        </p:tav>
                                      </p:tavLst>
                                    </p:anim>
                                    <p:anim calcmode="lin" valueType="num">
                                      <p:cBhvr>
                                        <p:cTn id="48" dur="1000" fill="hold"/>
                                        <p:tgtEl>
                                          <p:spTgt spid="134"/>
                                        </p:tgtEl>
                                        <p:attrNameLst>
                                          <p:attrName>style.rotation</p:attrName>
                                        </p:attrNameLst>
                                      </p:cBhvr>
                                      <p:tavLst>
                                        <p:tav tm="0">
                                          <p:val>
                                            <p:fltVal val="90"/>
                                          </p:val>
                                        </p:tav>
                                        <p:tav tm="100000">
                                          <p:val>
                                            <p:fltVal val="0"/>
                                          </p:val>
                                        </p:tav>
                                      </p:tavLst>
                                    </p:anim>
                                    <p:animEffect transition="in" filter="fade">
                                      <p:cBhvr>
                                        <p:cTn id="49" dur="1000"/>
                                        <p:tgtEl>
                                          <p:spTgt spid="134"/>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36"/>
                                        </p:tgtEl>
                                        <p:attrNameLst>
                                          <p:attrName>style.visibility</p:attrName>
                                        </p:attrNameLst>
                                      </p:cBhvr>
                                      <p:to>
                                        <p:strVal val="visible"/>
                                      </p:to>
                                    </p:set>
                                    <p:anim calcmode="lin" valueType="num">
                                      <p:cBhvr additive="base">
                                        <p:cTn id="53" dur="500" fill="hold"/>
                                        <p:tgtEl>
                                          <p:spTgt spid="136"/>
                                        </p:tgtEl>
                                        <p:attrNameLst>
                                          <p:attrName>ppt_x</p:attrName>
                                        </p:attrNameLst>
                                      </p:cBhvr>
                                      <p:tavLst>
                                        <p:tav tm="0">
                                          <p:val>
                                            <p:strVal val="0-#ppt_w/2"/>
                                          </p:val>
                                        </p:tav>
                                        <p:tav tm="100000">
                                          <p:val>
                                            <p:strVal val="#ppt_x"/>
                                          </p:val>
                                        </p:tav>
                                      </p:tavLst>
                                    </p:anim>
                                    <p:anim calcmode="lin" valueType="num">
                                      <p:cBhvr additive="base">
                                        <p:cTn id="54" dur="500" fill="hold"/>
                                        <p:tgtEl>
                                          <p:spTgt spid="136"/>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47"/>
                                        </p:tgtEl>
                                        <p:attrNameLst>
                                          <p:attrName>style.visibility</p:attrName>
                                        </p:attrNameLst>
                                      </p:cBhvr>
                                      <p:to>
                                        <p:strVal val="visible"/>
                                      </p:to>
                                    </p:set>
                                    <p:animEffect transition="in" filter="fade">
                                      <p:cBhvr>
                                        <p:cTn id="58" dur="1000"/>
                                        <p:tgtEl>
                                          <p:spTgt spid="147"/>
                                        </p:tgtEl>
                                      </p:cBhvr>
                                    </p:animEffect>
                                    <p:anim calcmode="lin" valueType="num">
                                      <p:cBhvr>
                                        <p:cTn id="59" dur="1000" fill="hold"/>
                                        <p:tgtEl>
                                          <p:spTgt spid="147"/>
                                        </p:tgtEl>
                                        <p:attrNameLst>
                                          <p:attrName>ppt_x</p:attrName>
                                        </p:attrNameLst>
                                      </p:cBhvr>
                                      <p:tavLst>
                                        <p:tav tm="0">
                                          <p:val>
                                            <p:strVal val="#ppt_x"/>
                                          </p:val>
                                        </p:tav>
                                        <p:tav tm="100000">
                                          <p:val>
                                            <p:strVal val="#ppt_x"/>
                                          </p:val>
                                        </p:tav>
                                      </p:tavLst>
                                    </p:anim>
                                    <p:anim calcmode="lin" valueType="num">
                                      <p:cBhvr>
                                        <p:cTn id="60" dur="1000" fill="hold"/>
                                        <p:tgtEl>
                                          <p:spTgt spid="147"/>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48"/>
                                        </p:tgtEl>
                                        <p:attrNameLst>
                                          <p:attrName>style.visibility</p:attrName>
                                        </p:attrNameLst>
                                      </p:cBhvr>
                                      <p:to>
                                        <p:strVal val="visible"/>
                                      </p:to>
                                    </p:set>
                                    <p:anim calcmode="lin" valueType="num">
                                      <p:cBhvr>
                                        <p:cTn id="64" dur="1000" fill="hold"/>
                                        <p:tgtEl>
                                          <p:spTgt spid="148"/>
                                        </p:tgtEl>
                                        <p:attrNameLst>
                                          <p:attrName>ppt_w</p:attrName>
                                        </p:attrNameLst>
                                      </p:cBhvr>
                                      <p:tavLst>
                                        <p:tav tm="0">
                                          <p:val>
                                            <p:fltVal val="0"/>
                                          </p:val>
                                        </p:tav>
                                        <p:tav tm="100000">
                                          <p:val>
                                            <p:strVal val="#ppt_w"/>
                                          </p:val>
                                        </p:tav>
                                      </p:tavLst>
                                    </p:anim>
                                    <p:anim calcmode="lin" valueType="num">
                                      <p:cBhvr>
                                        <p:cTn id="65" dur="1000" fill="hold"/>
                                        <p:tgtEl>
                                          <p:spTgt spid="148"/>
                                        </p:tgtEl>
                                        <p:attrNameLst>
                                          <p:attrName>ppt_h</p:attrName>
                                        </p:attrNameLst>
                                      </p:cBhvr>
                                      <p:tavLst>
                                        <p:tav tm="0">
                                          <p:val>
                                            <p:fltVal val="0"/>
                                          </p:val>
                                        </p:tav>
                                        <p:tav tm="100000">
                                          <p:val>
                                            <p:strVal val="#ppt_h"/>
                                          </p:val>
                                        </p:tav>
                                      </p:tavLst>
                                    </p:anim>
                                    <p:anim calcmode="lin" valueType="num">
                                      <p:cBhvr>
                                        <p:cTn id="66" dur="1000" fill="hold"/>
                                        <p:tgtEl>
                                          <p:spTgt spid="148"/>
                                        </p:tgtEl>
                                        <p:attrNameLst>
                                          <p:attrName>style.rotation</p:attrName>
                                        </p:attrNameLst>
                                      </p:cBhvr>
                                      <p:tavLst>
                                        <p:tav tm="0">
                                          <p:val>
                                            <p:fltVal val="90"/>
                                          </p:val>
                                        </p:tav>
                                        <p:tav tm="100000">
                                          <p:val>
                                            <p:fltVal val="0"/>
                                          </p:val>
                                        </p:tav>
                                      </p:tavLst>
                                    </p:anim>
                                    <p:animEffect transition="in" filter="fade">
                                      <p:cBhvr>
                                        <p:cTn id="67" dur="10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4" grpId="0"/>
      <p:bldP spid="125" grpId="0"/>
      <p:bldGraphic spid="134" grpId="0">
        <p:bldAsOne/>
      </p:bldGraphic>
      <p:bldGraphic spid="135" grpId="0">
        <p:bldAsOne/>
      </p:bldGraphic>
      <p:bldP spid="147" grpId="0"/>
      <p:bldGraphic spid="148" grpId="0">
        <p:bldAsOne/>
      </p:bldGraphic>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EF34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5C7089"/>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1214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3425"/>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7089"/>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2869F"/>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BD1D87-F8B3-4214-80CE-BEF701E8EA2B}"/>
              </a:ext>
            </a:extLst>
          </p:cNvPr>
          <p:cNvGrpSpPr/>
          <p:nvPr/>
        </p:nvGrpSpPr>
        <p:grpSpPr>
          <a:xfrm>
            <a:off x="9610242" y="2103120"/>
            <a:ext cx="2200758" cy="3657600"/>
            <a:chOff x="9610242" y="2103120"/>
            <a:chExt cx="2200758" cy="3657600"/>
          </a:xfrm>
        </p:grpSpPr>
        <p:grpSp>
          <p:nvGrpSpPr>
            <p:cNvPr id="16" name="Group 15">
              <a:extLst>
                <a:ext uri="{FF2B5EF4-FFF2-40B4-BE49-F238E27FC236}">
                  <a16:creationId xmlns:a16="http://schemas.microsoft.com/office/drawing/2014/main" id="{0934147D-4E09-4041-B932-5A2F17BC62A5}"/>
                </a:ext>
              </a:extLst>
            </p:cNvPr>
            <p:cNvGrpSpPr/>
            <p:nvPr/>
          </p:nvGrpSpPr>
          <p:grpSpPr>
            <a:xfrm>
              <a:off x="9610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8DA1BB"/>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63" name="TextBox 62">
              <a:extLst>
                <a:ext uri="{FF2B5EF4-FFF2-40B4-BE49-F238E27FC236}">
                  <a16:creationId xmlns:a16="http://schemas.microsoft.com/office/drawing/2014/main" id="{6C2CEB51-A701-4327-AA0A-1F62DFADCD82}"/>
                </a:ext>
              </a:extLst>
            </p:cNvPr>
            <p:cNvSpPr txBox="1"/>
            <p:nvPr/>
          </p:nvSpPr>
          <p:spPr>
            <a:xfrm>
              <a:off x="10074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05</a:t>
              </a:r>
            </a:p>
          </p:txBody>
        </p:sp>
      </p:grpSp>
      <p:sp>
        <p:nvSpPr>
          <p:cNvPr id="64" name="TextBox 63">
            <a:extLst>
              <a:ext uri="{FF2B5EF4-FFF2-40B4-BE49-F238E27FC236}">
                <a16:creationId xmlns:a16="http://schemas.microsoft.com/office/drawing/2014/main" id="{E28E19AD-FA4D-41D6-9595-D2B510263007}"/>
              </a:ext>
            </a:extLst>
          </p:cNvPr>
          <p:cNvSpPr txBox="1"/>
          <p:nvPr/>
        </p:nvSpPr>
        <p:spPr>
          <a:xfrm>
            <a:off x="9838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7" name="Group 6">
            <a:extLst>
              <a:ext uri="{FF2B5EF4-FFF2-40B4-BE49-F238E27FC236}">
                <a16:creationId xmlns:a16="http://schemas.microsoft.com/office/drawing/2014/main" id="{3A7B59DC-FFE2-4B3B-9547-CDD35A4338F1}"/>
              </a:ext>
            </a:extLst>
          </p:cNvPr>
          <p:cNvGrpSpPr/>
          <p:nvPr/>
        </p:nvGrpSpPr>
        <p:grpSpPr>
          <a:xfrm>
            <a:off x="10013278" y="2728283"/>
            <a:ext cx="1394684" cy="1424724"/>
            <a:chOff x="10013278" y="2728283"/>
            <a:chExt cx="1394684" cy="1424724"/>
          </a:xfrm>
        </p:grpSpPr>
        <p:grpSp>
          <p:nvGrpSpPr>
            <p:cNvPr id="2" name="Group 1">
              <a:extLst>
                <a:ext uri="{FF2B5EF4-FFF2-40B4-BE49-F238E27FC236}">
                  <a16:creationId xmlns:a16="http://schemas.microsoft.com/office/drawing/2014/main" id="{7E719448-77DC-4DD3-9DA4-4E09C45A3F40}"/>
                </a:ext>
              </a:extLst>
            </p:cNvPr>
            <p:cNvGrpSpPr>
              <a:grpSpLocks noChangeAspect="1"/>
            </p:cNvGrpSpPr>
            <p:nvPr/>
          </p:nvGrpSpPr>
          <p:grpSpPr>
            <a:xfrm>
              <a:off x="10013278" y="2728283"/>
              <a:ext cx="1394684" cy="1424724"/>
              <a:chOff x="7184616" y="-434076"/>
              <a:chExt cx="1969263" cy="2011680"/>
            </a:xfrm>
            <a:effectLst/>
          </p:grpSpPr>
          <p:sp>
            <p:nvSpPr>
              <p:cNvPr id="58" name="Hexagon 57">
                <a:extLst>
                  <a:ext uri="{FF2B5EF4-FFF2-40B4-BE49-F238E27FC236}">
                    <a16:creationId xmlns:a16="http://schemas.microsoft.com/office/drawing/2014/main" id="{2FAEF049-5014-4040-A87B-68CC5951F1AB}"/>
                  </a:ext>
                </a:extLst>
              </p:cNvPr>
              <p:cNvSpPr/>
              <p:nvPr/>
            </p:nvSpPr>
            <p:spPr>
              <a:xfrm rot="16200000">
                <a:off x="7163408" y="-412868"/>
                <a:ext cx="2011680" cy="1969263"/>
              </a:xfrm>
              <a:prstGeom prst="hexagon">
                <a:avLst>
                  <a:gd name="adj" fmla="val 21731"/>
                  <a:gd name="vf" fmla="val 115470"/>
                </a:avLst>
              </a:prstGeom>
              <a:solidFill>
                <a:srgbClr val="8DA1BB"/>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2" name="Hexagon 61">
                <a:extLst>
                  <a:ext uri="{FF2B5EF4-FFF2-40B4-BE49-F238E27FC236}">
                    <a16:creationId xmlns:a16="http://schemas.microsoft.com/office/drawing/2014/main" id="{82A84221-F483-487F-8453-D7D60323E775}"/>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66" name="TextBox 65">
              <a:extLst>
                <a:ext uri="{FF2B5EF4-FFF2-40B4-BE49-F238E27FC236}">
                  <a16:creationId xmlns:a16="http://schemas.microsoft.com/office/drawing/2014/main" id="{738BEB16-2AD7-4DE3-89CB-DF2B72AFEFDC}"/>
                </a:ext>
              </a:extLst>
            </p:cNvPr>
            <p:cNvSpPr txBox="1"/>
            <p:nvPr/>
          </p:nvSpPr>
          <p:spPr>
            <a:xfrm>
              <a:off x="10308620" y="3232672"/>
              <a:ext cx="799899" cy="492443"/>
            </a:xfrm>
            <a:prstGeom prst="rect">
              <a:avLst/>
            </a:prstGeom>
            <a:noFill/>
          </p:spPr>
          <p:txBody>
            <a:bodyPr wrap="none" lIns="0" tIns="0" rIns="0" bIns="0" rtlCol="0" anchor="t">
              <a:spAutoFit/>
            </a:bodyPr>
            <a:lstStyle/>
            <a:p>
              <a:pPr algn="ctr"/>
              <a:r>
                <a:rPr lang="en-US" sz="1600" dirty="0">
                  <a:solidFill>
                    <a:srgbClr val="8DA1BB"/>
                  </a:solidFill>
                  <a:latin typeface="Bernard MT Condensed" panose="02050806060905020404" pitchFamily="18" charset="0"/>
                </a:rPr>
                <a:t>$450</a:t>
              </a:r>
              <a:br>
                <a:rPr lang="en-US" sz="1600" dirty="0">
                  <a:solidFill>
                    <a:srgbClr val="8DA1BB"/>
                  </a:solidFill>
                  <a:latin typeface="Bernard MT Condensed" panose="02050806060905020404" pitchFamily="18" charset="0"/>
                </a:rPr>
              </a:br>
              <a:r>
                <a:rPr lang="en-US" sz="1600" dirty="0">
                  <a:solidFill>
                    <a:srgbClr val="8DA1BB"/>
                  </a:solidFill>
                  <a:latin typeface="Bernard MT Condensed" panose="02050806060905020404" pitchFamily="18" charset="0"/>
                </a:rPr>
                <a:t>Per Month</a:t>
              </a:r>
            </a:p>
          </p:txBody>
        </p:sp>
      </p:grpSp>
      <p:grpSp>
        <p:nvGrpSpPr>
          <p:cNvPr id="12" name="Group 11">
            <a:extLst>
              <a:ext uri="{FF2B5EF4-FFF2-40B4-BE49-F238E27FC236}">
                <a16:creationId xmlns:a16="http://schemas.microsoft.com/office/drawing/2014/main" id="{2BF06618-CF8D-4A5D-B5F2-D7B1B9F460DD}"/>
              </a:ext>
            </a:extLst>
          </p:cNvPr>
          <p:cNvGrpSpPr/>
          <p:nvPr/>
        </p:nvGrpSpPr>
        <p:grpSpPr>
          <a:xfrm>
            <a:off x="7324242" y="2103120"/>
            <a:ext cx="2200758" cy="3657600"/>
            <a:chOff x="7324242" y="2103120"/>
            <a:chExt cx="2200758" cy="3657600"/>
          </a:xfrm>
        </p:grpSpPr>
        <p:grpSp>
          <p:nvGrpSpPr>
            <p:cNvPr id="74" name="Group 73">
              <a:extLst>
                <a:ext uri="{FF2B5EF4-FFF2-40B4-BE49-F238E27FC236}">
                  <a16:creationId xmlns:a16="http://schemas.microsoft.com/office/drawing/2014/main" id="{64D43078-907D-4287-9552-806ABE847B21}"/>
                </a:ext>
              </a:extLst>
            </p:cNvPr>
            <p:cNvGrpSpPr/>
            <p:nvPr/>
          </p:nvGrpSpPr>
          <p:grpSpPr>
            <a:xfrm>
              <a:off x="7324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80" name="Round Same Side Corner Rectangle 9">
                <a:extLst>
                  <a:ext uri="{FF2B5EF4-FFF2-40B4-BE49-F238E27FC236}">
                    <a16:creationId xmlns:a16="http://schemas.microsoft.com/office/drawing/2014/main" id="{59770B6A-EA4E-4FB3-BBC8-3BF9540471E6}"/>
                  </a:ext>
                </a:extLst>
              </p:cNvPr>
              <p:cNvSpPr/>
              <p:nvPr/>
            </p:nvSpPr>
            <p:spPr>
              <a:xfrm rot="5400000" flipH="1">
                <a:off x="7920223" y="2544020"/>
                <a:ext cx="4531753" cy="2726732"/>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1" name="Round Same Side Corner Rectangle 14">
                <a:extLst>
                  <a:ext uri="{FF2B5EF4-FFF2-40B4-BE49-F238E27FC236}">
                    <a16:creationId xmlns:a16="http://schemas.microsoft.com/office/drawing/2014/main" id="{3640FB87-8B26-44C2-A532-E8AD47587BF8}"/>
                  </a:ext>
                </a:extLst>
              </p:cNvPr>
              <p:cNvSpPr/>
              <p:nvPr/>
            </p:nvSpPr>
            <p:spPr>
              <a:xfrm rot="5400000" flipH="1">
                <a:off x="9341196" y="1123046"/>
                <a:ext cx="1689811" cy="2726733"/>
              </a:xfrm>
              <a:prstGeom prst="round2SameRect">
                <a:avLst>
                  <a:gd name="adj1" fmla="val 2589"/>
                  <a:gd name="adj2" fmla="val 0"/>
                </a:avLst>
              </a:prstGeom>
              <a:solidFill>
                <a:srgbClr val="72869F"/>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76" name="TextBox 75">
              <a:extLst>
                <a:ext uri="{FF2B5EF4-FFF2-40B4-BE49-F238E27FC236}">
                  <a16:creationId xmlns:a16="http://schemas.microsoft.com/office/drawing/2014/main" id="{DD821E4B-2E89-4C57-8F13-26FC1FDBC982}"/>
                </a:ext>
              </a:extLst>
            </p:cNvPr>
            <p:cNvSpPr txBox="1"/>
            <p:nvPr/>
          </p:nvSpPr>
          <p:spPr>
            <a:xfrm>
              <a:off x="7788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04</a:t>
              </a:r>
            </a:p>
          </p:txBody>
        </p:sp>
      </p:grpSp>
      <p:sp>
        <p:nvSpPr>
          <p:cNvPr id="77" name="TextBox 76">
            <a:extLst>
              <a:ext uri="{FF2B5EF4-FFF2-40B4-BE49-F238E27FC236}">
                <a16:creationId xmlns:a16="http://schemas.microsoft.com/office/drawing/2014/main" id="{0207DB74-F5A7-47E0-A926-6C98E3BE67CC}"/>
              </a:ext>
            </a:extLst>
          </p:cNvPr>
          <p:cNvSpPr txBox="1"/>
          <p:nvPr/>
        </p:nvSpPr>
        <p:spPr>
          <a:xfrm>
            <a:off x="7552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6" name="Group 5">
            <a:extLst>
              <a:ext uri="{FF2B5EF4-FFF2-40B4-BE49-F238E27FC236}">
                <a16:creationId xmlns:a16="http://schemas.microsoft.com/office/drawing/2014/main" id="{F9B7E1E4-0948-4428-9479-DC582A366324}"/>
              </a:ext>
            </a:extLst>
          </p:cNvPr>
          <p:cNvGrpSpPr/>
          <p:nvPr/>
        </p:nvGrpSpPr>
        <p:grpSpPr>
          <a:xfrm>
            <a:off x="7727278" y="2728283"/>
            <a:ext cx="1394684" cy="1424724"/>
            <a:chOff x="7727278" y="2728283"/>
            <a:chExt cx="1394684" cy="1424724"/>
          </a:xfrm>
        </p:grpSpPr>
        <p:grpSp>
          <p:nvGrpSpPr>
            <p:cNvPr id="75" name="Group 74">
              <a:extLst>
                <a:ext uri="{FF2B5EF4-FFF2-40B4-BE49-F238E27FC236}">
                  <a16:creationId xmlns:a16="http://schemas.microsoft.com/office/drawing/2014/main" id="{34997304-3E73-4700-8B76-62BBE9377736}"/>
                </a:ext>
              </a:extLst>
            </p:cNvPr>
            <p:cNvGrpSpPr>
              <a:grpSpLocks noChangeAspect="1"/>
            </p:cNvGrpSpPr>
            <p:nvPr/>
          </p:nvGrpSpPr>
          <p:grpSpPr>
            <a:xfrm>
              <a:off x="7727278" y="2728283"/>
              <a:ext cx="1394684" cy="1424724"/>
              <a:chOff x="7184616" y="-434076"/>
              <a:chExt cx="1969263" cy="2011680"/>
            </a:xfrm>
            <a:effectLst/>
          </p:grpSpPr>
          <p:sp>
            <p:nvSpPr>
              <p:cNvPr id="78" name="Hexagon 77">
                <a:extLst>
                  <a:ext uri="{FF2B5EF4-FFF2-40B4-BE49-F238E27FC236}">
                    <a16:creationId xmlns:a16="http://schemas.microsoft.com/office/drawing/2014/main" id="{39667AAB-FB30-488A-8A6F-241B6997B0E9}"/>
                  </a:ext>
                </a:extLst>
              </p:cNvPr>
              <p:cNvSpPr/>
              <p:nvPr/>
            </p:nvSpPr>
            <p:spPr>
              <a:xfrm rot="16200000">
                <a:off x="7163408" y="-412868"/>
                <a:ext cx="2011680" cy="1969263"/>
              </a:xfrm>
              <a:prstGeom prst="hexagon">
                <a:avLst>
                  <a:gd name="adj" fmla="val 21731"/>
                  <a:gd name="vf" fmla="val 115470"/>
                </a:avLst>
              </a:prstGeom>
              <a:solidFill>
                <a:srgbClr val="72869F"/>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9" name="Hexagon 78">
                <a:extLst>
                  <a:ext uri="{FF2B5EF4-FFF2-40B4-BE49-F238E27FC236}">
                    <a16:creationId xmlns:a16="http://schemas.microsoft.com/office/drawing/2014/main" id="{7577FAF5-B7A4-4CAB-879F-1A8240C93D0D}"/>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73" name="TextBox 72">
              <a:extLst>
                <a:ext uri="{FF2B5EF4-FFF2-40B4-BE49-F238E27FC236}">
                  <a16:creationId xmlns:a16="http://schemas.microsoft.com/office/drawing/2014/main" id="{1B20D30D-5C6D-4BF8-8ED6-1833543718B9}"/>
                </a:ext>
              </a:extLst>
            </p:cNvPr>
            <p:cNvSpPr txBox="1"/>
            <p:nvPr/>
          </p:nvSpPr>
          <p:spPr>
            <a:xfrm>
              <a:off x="8022620" y="3232672"/>
              <a:ext cx="799899" cy="492443"/>
            </a:xfrm>
            <a:prstGeom prst="rect">
              <a:avLst/>
            </a:prstGeom>
            <a:noFill/>
          </p:spPr>
          <p:txBody>
            <a:bodyPr wrap="none" lIns="0" tIns="0" rIns="0" bIns="0" rtlCol="0" anchor="t">
              <a:spAutoFit/>
            </a:bodyPr>
            <a:lstStyle/>
            <a:p>
              <a:pPr algn="ctr"/>
              <a:r>
                <a:rPr lang="en-US" sz="1600" dirty="0">
                  <a:solidFill>
                    <a:srgbClr val="72869F"/>
                  </a:solidFill>
                  <a:latin typeface="Bernard MT Condensed" panose="02050806060905020404" pitchFamily="18" charset="0"/>
                </a:rPr>
                <a:t>$349</a:t>
              </a:r>
              <a:br>
                <a:rPr lang="en-US" sz="1600" dirty="0">
                  <a:solidFill>
                    <a:srgbClr val="72869F"/>
                  </a:solidFill>
                  <a:latin typeface="Bernard MT Condensed" panose="02050806060905020404" pitchFamily="18" charset="0"/>
                </a:rPr>
              </a:br>
              <a:r>
                <a:rPr lang="en-US" sz="1600" dirty="0">
                  <a:solidFill>
                    <a:srgbClr val="72869F"/>
                  </a:solidFill>
                  <a:latin typeface="Bernard MT Condensed" panose="02050806060905020404" pitchFamily="18" charset="0"/>
                </a:rPr>
                <a:t>Per Month</a:t>
              </a:r>
            </a:p>
          </p:txBody>
        </p:sp>
      </p:grpSp>
      <p:grpSp>
        <p:nvGrpSpPr>
          <p:cNvPr id="8" name="Group 7">
            <a:extLst>
              <a:ext uri="{FF2B5EF4-FFF2-40B4-BE49-F238E27FC236}">
                <a16:creationId xmlns:a16="http://schemas.microsoft.com/office/drawing/2014/main" id="{20088CAE-BCF7-45CB-BC83-CB6C8BE54856}"/>
              </a:ext>
            </a:extLst>
          </p:cNvPr>
          <p:cNvGrpSpPr/>
          <p:nvPr/>
        </p:nvGrpSpPr>
        <p:grpSpPr>
          <a:xfrm>
            <a:off x="466242" y="2103120"/>
            <a:ext cx="2200758" cy="3657600"/>
            <a:chOff x="466242" y="2103120"/>
            <a:chExt cx="2200758" cy="3657600"/>
          </a:xfrm>
        </p:grpSpPr>
        <p:grpSp>
          <p:nvGrpSpPr>
            <p:cNvPr id="85" name="Group 84">
              <a:extLst>
                <a:ext uri="{FF2B5EF4-FFF2-40B4-BE49-F238E27FC236}">
                  <a16:creationId xmlns:a16="http://schemas.microsoft.com/office/drawing/2014/main" id="{4219E5F3-D1B9-4B23-89AA-DFF1E21DED91}"/>
                </a:ext>
              </a:extLst>
            </p:cNvPr>
            <p:cNvGrpSpPr/>
            <p:nvPr/>
          </p:nvGrpSpPr>
          <p:grpSpPr>
            <a:xfrm>
              <a:off x="466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91" name="Round Same Side Corner Rectangle 9">
                <a:extLst>
                  <a:ext uri="{FF2B5EF4-FFF2-40B4-BE49-F238E27FC236}">
                    <a16:creationId xmlns:a16="http://schemas.microsoft.com/office/drawing/2014/main" id="{89D0CC3B-BFB9-459B-BE83-04AEBC85195C}"/>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Round Same Side Corner Rectangle 14">
                <a:extLst>
                  <a:ext uri="{FF2B5EF4-FFF2-40B4-BE49-F238E27FC236}">
                    <a16:creationId xmlns:a16="http://schemas.microsoft.com/office/drawing/2014/main" id="{8878C167-CC40-4FAD-9A87-FBBF2669DC97}"/>
                  </a:ext>
                </a:extLst>
              </p:cNvPr>
              <p:cNvSpPr/>
              <p:nvPr/>
            </p:nvSpPr>
            <p:spPr>
              <a:xfrm rot="5400000" flipH="1">
                <a:off x="9341196" y="1123046"/>
                <a:ext cx="1689811" cy="2726733"/>
              </a:xfrm>
              <a:prstGeom prst="round2SameRect">
                <a:avLst>
                  <a:gd name="adj1" fmla="val 2589"/>
                  <a:gd name="adj2" fmla="val 0"/>
                </a:avLst>
              </a:prstGeom>
              <a:solidFill>
                <a:srgbClr val="EF3425"/>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87" name="TextBox 86">
              <a:extLst>
                <a:ext uri="{FF2B5EF4-FFF2-40B4-BE49-F238E27FC236}">
                  <a16:creationId xmlns:a16="http://schemas.microsoft.com/office/drawing/2014/main" id="{99E3F814-5F4C-4747-AFC7-141C5FDF708C}"/>
                </a:ext>
              </a:extLst>
            </p:cNvPr>
            <p:cNvSpPr txBox="1"/>
            <p:nvPr/>
          </p:nvSpPr>
          <p:spPr>
            <a:xfrm>
              <a:off x="971663" y="2395259"/>
              <a:ext cx="1185811" cy="234717"/>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01</a:t>
              </a:r>
            </a:p>
          </p:txBody>
        </p:sp>
      </p:grpSp>
      <p:sp>
        <p:nvSpPr>
          <p:cNvPr id="88" name="TextBox 87">
            <a:extLst>
              <a:ext uri="{FF2B5EF4-FFF2-40B4-BE49-F238E27FC236}">
                <a16:creationId xmlns:a16="http://schemas.microsoft.com/office/drawing/2014/main" id="{F8FFAAD7-FB8D-433F-A840-AC953F422873}"/>
              </a:ext>
            </a:extLst>
          </p:cNvPr>
          <p:cNvSpPr txBox="1"/>
          <p:nvPr/>
        </p:nvSpPr>
        <p:spPr>
          <a:xfrm>
            <a:off x="694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3" name="Group 2">
            <a:extLst>
              <a:ext uri="{FF2B5EF4-FFF2-40B4-BE49-F238E27FC236}">
                <a16:creationId xmlns:a16="http://schemas.microsoft.com/office/drawing/2014/main" id="{DB742ADF-2C46-4944-9B9E-4F6BE9855BB0}"/>
              </a:ext>
            </a:extLst>
          </p:cNvPr>
          <p:cNvGrpSpPr/>
          <p:nvPr/>
        </p:nvGrpSpPr>
        <p:grpSpPr>
          <a:xfrm>
            <a:off x="869278" y="2728283"/>
            <a:ext cx="1394684" cy="1424724"/>
            <a:chOff x="869278" y="2728283"/>
            <a:chExt cx="1394684" cy="1424724"/>
          </a:xfrm>
        </p:grpSpPr>
        <p:grpSp>
          <p:nvGrpSpPr>
            <p:cNvPr id="86" name="Group 85">
              <a:extLst>
                <a:ext uri="{FF2B5EF4-FFF2-40B4-BE49-F238E27FC236}">
                  <a16:creationId xmlns:a16="http://schemas.microsoft.com/office/drawing/2014/main" id="{CEEA59B0-0B7E-49F4-ADBC-6AE840278ABA}"/>
                </a:ext>
              </a:extLst>
            </p:cNvPr>
            <p:cNvGrpSpPr>
              <a:grpSpLocks noChangeAspect="1"/>
            </p:cNvGrpSpPr>
            <p:nvPr/>
          </p:nvGrpSpPr>
          <p:grpSpPr>
            <a:xfrm>
              <a:off x="869278" y="2728283"/>
              <a:ext cx="1394684" cy="1424724"/>
              <a:chOff x="7184616" y="-434076"/>
              <a:chExt cx="1969263" cy="2011680"/>
            </a:xfrm>
            <a:effectLst/>
          </p:grpSpPr>
          <p:sp>
            <p:nvSpPr>
              <p:cNvPr id="89" name="Hexagon 88">
                <a:extLst>
                  <a:ext uri="{FF2B5EF4-FFF2-40B4-BE49-F238E27FC236}">
                    <a16:creationId xmlns:a16="http://schemas.microsoft.com/office/drawing/2014/main" id="{1177EBCD-BF76-48E8-B265-56C39819645A}"/>
                  </a:ext>
                </a:extLst>
              </p:cNvPr>
              <p:cNvSpPr/>
              <p:nvPr/>
            </p:nvSpPr>
            <p:spPr>
              <a:xfrm rot="16200000">
                <a:off x="7163408" y="-412868"/>
                <a:ext cx="2011680" cy="1969263"/>
              </a:xfrm>
              <a:prstGeom prst="hexagon">
                <a:avLst>
                  <a:gd name="adj" fmla="val 21731"/>
                  <a:gd name="vf" fmla="val 115470"/>
                </a:avLst>
              </a:prstGeom>
              <a:solidFill>
                <a:srgbClr val="EF3425"/>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Hexagon 89">
                <a:extLst>
                  <a:ext uri="{FF2B5EF4-FFF2-40B4-BE49-F238E27FC236}">
                    <a16:creationId xmlns:a16="http://schemas.microsoft.com/office/drawing/2014/main" id="{B270A5DF-A813-45CB-B4BC-8FFAB0B9F82D}"/>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4" name="TextBox 83">
              <a:extLst>
                <a:ext uri="{FF2B5EF4-FFF2-40B4-BE49-F238E27FC236}">
                  <a16:creationId xmlns:a16="http://schemas.microsoft.com/office/drawing/2014/main" id="{9BF534D9-60AC-400C-BDB2-74EF2525E0D8}"/>
                </a:ext>
              </a:extLst>
            </p:cNvPr>
            <p:cNvSpPr txBox="1"/>
            <p:nvPr/>
          </p:nvSpPr>
          <p:spPr>
            <a:xfrm>
              <a:off x="1164284" y="3220086"/>
              <a:ext cx="804672" cy="493776"/>
            </a:xfrm>
            <a:prstGeom prst="rect">
              <a:avLst/>
            </a:prstGeom>
            <a:noFill/>
          </p:spPr>
          <p:txBody>
            <a:bodyPr wrap="none" lIns="0" tIns="0" rIns="0" bIns="0" rtlCol="0" anchor="t">
              <a:spAutoFit/>
            </a:bodyPr>
            <a:lstStyle/>
            <a:p>
              <a:pPr algn="ctr"/>
              <a:r>
                <a:rPr lang="en-US" sz="1600" dirty="0">
                  <a:solidFill>
                    <a:srgbClr val="EF3425"/>
                  </a:solidFill>
                  <a:latin typeface="Bernard MT Condensed" panose="02050806060905020404" pitchFamily="18" charset="0"/>
                </a:rPr>
                <a:t>$223</a:t>
              </a:r>
              <a:br>
                <a:rPr lang="en-US" sz="1600" dirty="0">
                  <a:solidFill>
                    <a:srgbClr val="EF3425"/>
                  </a:solidFill>
                  <a:latin typeface="Bernard MT Condensed" panose="02050806060905020404" pitchFamily="18" charset="0"/>
                </a:rPr>
              </a:br>
              <a:r>
                <a:rPr lang="en-US" sz="1600" dirty="0">
                  <a:solidFill>
                    <a:srgbClr val="EF3425"/>
                  </a:solidFill>
                  <a:latin typeface="Bernard MT Condensed" panose="02050806060905020404" pitchFamily="18" charset="0"/>
                </a:rPr>
                <a:t>Per Month</a:t>
              </a:r>
            </a:p>
          </p:txBody>
        </p:sp>
      </p:grpSp>
      <p:grpSp>
        <p:nvGrpSpPr>
          <p:cNvPr id="11" name="Group 10">
            <a:extLst>
              <a:ext uri="{FF2B5EF4-FFF2-40B4-BE49-F238E27FC236}">
                <a16:creationId xmlns:a16="http://schemas.microsoft.com/office/drawing/2014/main" id="{8ABE4135-296F-42C8-BF83-037254AAB11C}"/>
              </a:ext>
            </a:extLst>
          </p:cNvPr>
          <p:cNvGrpSpPr/>
          <p:nvPr/>
        </p:nvGrpSpPr>
        <p:grpSpPr>
          <a:xfrm>
            <a:off x="5038242" y="2103120"/>
            <a:ext cx="2200758" cy="3657600"/>
            <a:chOff x="5038242" y="2103120"/>
            <a:chExt cx="2200758" cy="3657600"/>
          </a:xfrm>
        </p:grpSpPr>
        <p:grpSp>
          <p:nvGrpSpPr>
            <p:cNvPr id="107" name="Group 106">
              <a:extLst>
                <a:ext uri="{FF2B5EF4-FFF2-40B4-BE49-F238E27FC236}">
                  <a16:creationId xmlns:a16="http://schemas.microsoft.com/office/drawing/2014/main" id="{4000430D-83EA-4CF0-A6EE-673D40E39F85}"/>
                </a:ext>
              </a:extLst>
            </p:cNvPr>
            <p:cNvGrpSpPr/>
            <p:nvPr/>
          </p:nvGrpSpPr>
          <p:grpSpPr>
            <a:xfrm>
              <a:off x="5038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113" name="Round Same Side Corner Rectangle 9">
                <a:extLst>
                  <a:ext uri="{FF2B5EF4-FFF2-40B4-BE49-F238E27FC236}">
                    <a16:creationId xmlns:a16="http://schemas.microsoft.com/office/drawing/2014/main" id="{A8543D6B-F572-4765-A356-E2ED6E2ADCF7}"/>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14" name="Round Same Side Corner Rectangle 14">
                <a:extLst>
                  <a:ext uri="{FF2B5EF4-FFF2-40B4-BE49-F238E27FC236}">
                    <a16:creationId xmlns:a16="http://schemas.microsoft.com/office/drawing/2014/main" id="{18CF84DC-FB82-40E2-B6D1-F23262A9F0D1}"/>
                  </a:ext>
                </a:extLst>
              </p:cNvPr>
              <p:cNvSpPr/>
              <p:nvPr/>
            </p:nvSpPr>
            <p:spPr>
              <a:xfrm rot="5400000" flipH="1">
                <a:off x="9341196" y="1123046"/>
                <a:ext cx="1689811" cy="2726733"/>
              </a:xfrm>
              <a:prstGeom prst="round2SameRect">
                <a:avLst>
                  <a:gd name="adj1" fmla="val 2589"/>
                  <a:gd name="adj2" fmla="val 0"/>
                </a:avLst>
              </a:prstGeom>
              <a:solidFill>
                <a:srgbClr val="5C7089"/>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109" name="TextBox 108">
              <a:extLst>
                <a:ext uri="{FF2B5EF4-FFF2-40B4-BE49-F238E27FC236}">
                  <a16:creationId xmlns:a16="http://schemas.microsoft.com/office/drawing/2014/main" id="{CA94CF14-74CC-4451-8F6E-29FD470A6D51}"/>
                </a:ext>
              </a:extLst>
            </p:cNvPr>
            <p:cNvSpPr txBox="1"/>
            <p:nvPr/>
          </p:nvSpPr>
          <p:spPr>
            <a:xfrm>
              <a:off x="5502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03</a:t>
              </a:r>
            </a:p>
          </p:txBody>
        </p:sp>
      </p:grpSp>
      <p:sp>
        <p:nvSpPr>
          <p:cNvPr id="110" name="TextBox 109">
            <a:extLst>
              <a:ext uri="{FF2B5EF4-FFF2-40B4-BE49-F238E27FC236}">
                <a16:creationId xmlns:a16="http://schemas.microsoft.com/office/drawing/2014/main" id="{EC52404B-7CDD-4200-A41E-36385B47B3EE}"/>
              </a:ext>
            </a:extLst>
          </p:cNvPr>
          <p:cNvSpPr txBox="1"/>
          <p:nvPr/>
        </p:nvSpPr>
        <p:spPr>
          <a:xfrm>
            <a:off x="5266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5" name="Group 4">
            <a:extLst>
              <a:ext uri="{FF2B5EF4-FFF2-40B4-BE49-F238E27FC236}">
                <a16:creationId xmlns:a16="http://schemas.microsoft.com/office/drawing/2014/main" id="{9995DDF7-6278-4898-B0DC-33C4EB281AA7}"/>
              </a:ext>
            </a:extLst>
          </p:cNvPr>
          <p:cNvGrpSpPr/>
          <p:nvPr/>
        </p:nvGrpSpPr>
        <p:grpSpPr>
          <a:xfrm>
            <a:off x="5441278" y="2728283"/>
            <a:ext cx="1394684" cy="1424724"/>
            <a:chOff x="5441278" y="2728283"/>
            <a:chExt cx="1394684" cy="1424724"/>
          </a:xfrm>
        </p:grpSpPr>
        <p:grpSp>
          <p:nvGrpSpPr>
            <p:cNvPr id="108" name="Group 107">
              <a:extLst>
                <a:ext uri="{FF2B5EF4-FFF2-40B4-BE49-F238E27FC236}">
                  <a16:creationId xmlns:a16="http://schemas.microsoft.com/office/drawing/2014/main" id="{47BB3E0E-214D-445B-AC70-78FFA77B3E6A}"/>
                </a:ext>
              </a:extLst>
            </p:cNvPr>
            <p:cNvGrpSpPr>
              <a:grpSpLocks noChangeAspect="1"/>
            </p:cNvGrpSpPr>
            <p:nvPr/>
          </p:nvGrpSpPr>
          <p:grpSpPr>
            <a:xfrm>
              <a:off x="5441278" y="2728283"/>
              <a:ext cx="1394684" cy="1424724"/>
              <a:chOff x="7184616" y="-434076"/>
              <a:chExt cx="1969263" cy="2011680"/>
            </a:xfrm>
            <a:effectLst/>
          </p:grpSpPr>
          <p:sp>
            <p:nvSpPr>
              <p:cNvPr id="111" name="Hexagon 110">
                <a:extLst>
                  <a:ext uri="{FF2B5EF4-FFF2-40B4-BE49-F238E27FC236}">
                    <a16:creationId xmlns:a16="http://schemas.microsoft.com/office/drawing/2014/main" id="{156064D5-0443-4AD1-87E4-F5FCE8E519B9}"/>
                  </a:ext>
                </a:extLst>
              </p:cNvPr>
              <p:cNvSpPr/>
              <p:nvPr/>
            </p:nvSpPr>
            <p:spPr>
              <a:xfrm rot="16200000">
                <a:off x="7163408" y="-412868"/>
                <a:ext cx="2011680" cy="1969263"/>
              </a:xfrm>
              <a:prstGeom prst="hexagon">
                <a:avLst>
                  <a:gd name="adj" fmla="val 21731"/>
                  <a:gd name="vf" fmla="val 115470"/>
                </a:avLst>
              </a:prstGeom>
              <a:solidFill>
                <a:srgbClr val="5C7089"/>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2" name="Hexagon 111">
                <a:extLst>
                  <a:ext uri="{FF2B5EF4-FFF2-40B4-BE49-F238E27FC236}">
                    <a16:creationId xmlns:a16="http://schemas.microsoft.com/office/drawing/2014/main" id="{9ACB2068-01CF-4761-8AC0-BBF3E9693E74}"/>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06" name="TextBox 105">
              <a:extLst>
                <a:ext uri="{FF2B5EF4-FFF2-40B4-BE49-F238E27FC236}">
                  <a16:creationId xmlns:a16="http://schemas.microsoft.com/office/drawing/2014/main" id="{2B7853B7-CD7D-4D54-8B6C-5A058CA28F09}"/>
                </a:ext>
              </a:extLst>
            </p:cNvPr>
            <p:cNvSpPr txBox="1"/>
            <p:nvPr/>
          </p:nvSpPr>
          <p:spPr>
            <a:xfrm>
              <a:off x="5736620" y="3232672"/>
              <a:ext cx="799899" cy="492443"/>
            </a:xfrm>
            <a:prstGeom prst="rect">
              <a:avLst/>
            </a:prstGeom>
            <a:noFill/>
          </p:spPr>
          <p:txBody>
            <a:bodyPr wrap="none" lIns="0" tIns="0" rIns="0" bIns="0" rtlCol="0" anchor="t">
              <a:spAutoFit/>
            </a:bodyPr>
            <a:lstStyle/>
            <a:p>
              <a:pPr algn="ctr"/>
              <a:r>
                <a:rPr lang="en-US" sz="1600" dirty="0">
                  <a:solidFill>
                    <a:srgbClr val="5C7089"/>
                  </a:solidFill>
                  <a:latin typeface="Bernard MT Condensed" panose="02050806060905020404" pitchFamily="18" charset="0"/>
                </a:rPr>
                <a:t>$315</a:t>
              </a:r>
              <a:br>
                <a:rPr lang="en-US" sz="1600" dirty="0">
                  <a:solidFill>
                    <a:srgbClr val="5C7089"/>
                  </a:solidFill>
                  <a:latin typeface="Bernard MT Condensed" panose="02050806060905020404" pitchFamily="18" charset="0"/>
                </a:rPr>
              </a:br>
              <a:r>
                <a:rPr lang="en-US" sz="1600" dirty="0">
                  <a:solidFill>
                    <a:srgbClr val="5C7089"/>
                  </a:solidFill>
                  <a:latin typeface="Bernard MT Condensed" panose="02050806060905020404" pitchFamily="18" charset="0"/>
                </a:rPr>
                <a:t>Per Month</a:t>
              </a:r>
            </a:p>
          </p:txBody>
        </p:sp>
      </p:grpSp>
      <p:grpSp>
        <p:nvGrpSpPr>
          <p:cNvPr id="9" name="Group 8">
            <a:extLst>
              <a:ext uri="{FF2B5EF4-FFF2-40B4-BE49-F238E27FC236}">
                <a16:creationId xmlns:a16="http://schemas.microsoft.com/office/drawing/2014/main" id="{F1CEC0B3-E420-4AB1-B17F-4102F92189F4}"/>
              </a:ext>
            </a:extLst>
          </p:cNvPr>
          <p:cNvGrpSpPr/>
          <p:nvPr/>
        </p:nvGrpSpPr>
        <p:grpSpPr>
          <a:xfrm>
            <a:off x="2419481" y="1600200"/>
            <a:ext cx="2695929" cy="4480560"/>
            <a:chOff x="2419481" y="1600200"/>
            <a:chExt cx="2695929" cy="4480560"/>
          </a:xfrm>
        </p:grpSpPr>
        <p:grpSp>
          <p:nvGrpSpPr>
            <p:cNvPr id="57" name="Group 56">
              <a:extLst>
                <a:ext uri="{FF2B5EF4-FFF2-40B4-BE49-F238E27FC236}">
                  <a16:creationId xmlns:a16="http://schemas.microsoft.com/office/drawing/2014/main" id="{404708D7-C17B-45BD-BA47-E7A0D29A83FF}"/>
                </a:ext>
              </a:extLst>
            </p:cNvPr>
            <p:cNvGrpSpPr/>
            <p:nvPr/>
          </p:nvGrpSpPr>
          <p:grpSpPr>
            <a:xfrm>
              <a:off x="2419481" y="1600200"/>
              <a:ext cx="2695929" cy="448056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69" name="Round Same Side Corner Rectangle 9">
                <a:extLst>
                  <a:ext uri="{FF2B5EF4-FFF2-40B4-BE49-F238E27FC236}">
                    <a16:creationId xmlns:a16="http://schemas.microsoft.com/office/drawing/2014/main" id="{75358259-2DD4-439D-8C3F-A840CEAF5D7F}"/>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0" name="Round Same Side Corner Rectangle 14">
                <a:extLst>
                  <a:ext uri="{FF2B5EF4-FFF2-40B4-BE49-F238E27FC236}">
                    <a16:creationId xmlns:a16="http://schemas.microsoft.com/office/drawing/2014/main" id="{D17039DF-4242-4602-B1B0-F0EA63930FC5}"/>
                  </a:ext>
                </a:extLst>
              </p:cNvPr>
              <p:cNvSpPr/>
              <p:nvPr/>
            </p:nvSpPr>
            <p:spPr>
              <a:xfrm rot="5400000" flipH="1">
                <a:off x="9341196" y="1123046"/>
                <a:ext cx="1689811" cy="2726733"/>
              </a:xfrm>
              <a:prstGeom prst="round2SameRect">
                <a:avLst>
                  <a:gd name="adj1" fmla="val 2589"/>
                  <a:gd name="adj2" fmla="val 0"/>
                </a:avLst>
              </a:prstGeom>
              <a:solidFill>
                <a:srgbClr val="44546B"/>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60" name="TextBox 59">
              <a:extLst>
                <a:ext uri="{FF2B5EF4-FFF2-40B4-BE49-F238E27FC236}">
                  <a16:creationId xmlns:a16="http://schemas.microsoft.com/office/drawing/2014/main" id="{F80025A4-F693-46BF-AB27-F04BA979AE9A}"/>
                </a:ext>
              </a:extLst>
            </p:cNvPr>
            <p:cNvSpPr txBox="1"/>
            <p:nvPr/>
          </p:nvSpPr>
          <p:spPr>
            <a:xfrm>
              <a:off x="3130943" y="1958070"/>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02</a:t>
              </a:r>
            </a:p>
          </p:txBody>
        </p:sp>
      </p:grpSp>
      <p:sp>
        <p:nvSpPr>
          <p:cNvPr id="61" name="TextBox 60">
            <a:extLst>
              <a:ext uri="{FF2B5EF4-FFF2-40B4-BE49-F238E27FC236}">
                <a16:creationId xmlns:a16="http://schemas.microsoft.com/office/drawing/2014/main" id="{8260DDDE-E67F-4B72-B233-3FB8CC79B05E}"/>
              </a:ext>
            </a:extLst>
          </p:cNvPr>
          <p:cNvSpPr txBox="1"/>
          <p:nvPr/>
        </p:nvSpPr>
        <p:spPr>
          <a:xfrm>
            <a:off x="2699640" y="4253624"/>
            <a:ext cx="2135610" cy="1545467"/>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4" name="Group 3">
            <a:extLst>
              <a:ext uri="{FF2B5EF4-FFF2-40B4-BE49-F238E27FC236}">
                <a16:creationId xmlns:a16="http://schemas.microsoft.com/office/drawing/2014/main" id="{83EEF8D8-DD2F-4B35-ADA5-4B1E87C9F4BD}"/>
              </a:ext>
            </a:extLst>
          </p:cNvPr>
          <p:cNvGrpSpPr/>
          <p:nvPr/>
        </p:nvGrpSpPr>
        <p:grpSpPr>
          <a:xfrm>
            <a:off x="2913201" y="2366024"/>
            <a:ext cx="1708488" cy="1745287"/>
            <a:chOff x="2913201" y="2366024"/>
            <a:chExt cx="1708488" cy="1745287"/>
          </a:xfrm>
        </p:grpSpPr>
        <p:grpSp>
          <p:nvGrpSpPr>
            <p:cNvPr id="59" name="Group 58">
              <a:extLst>
                <a:ext uri="{FF2B5EF4-FFF2-40B4-BE49-F238E27FC236}">
                  <a16:creationId xmlns:a16="http://schemas.microsoft.com/office/drawing/2014/main" id="{D93B2DB7-EE9D-40A1-804F-8B10E1D76F09}"/>
                </a:ext>
              </a:extLst>
            </p:cNvPr>
            <p:cNvGrpSpPr>
              <a:grpSpLocks noChangeAspect="1"/>
            </p:cNvGrpSpPr>
            <p:nvPr/>
          </p:nvGrpSpPr>
          <p:grpSpPr>
            <a:xfrm>
              <a:off x="2913201" y="2366024"/>
              <a:ext cx="1708488" cy="1745287"/>
              <a:chOff x="7184616" y="-434076"/>
              <a:chExt cx="1969263" cy="2011680"/>
            </a:xfrm>
            <a:effectLst/>
          </p:grpSpPr>
          <p:sp>
            <p:nvSpPr>
              <p:cNvPr id="67" name="Hexagon 66">
                <a:extLst>
                  <a:ext uri="{FF2B5EF4-FFF2-40B4-BE49-F238E27FC236}">
                    <a16:creationId xmlns:a16="http://schemas.microsoft.com/office/drawing/2014/main" id="{474B9E93-263E-4818-A4D4-7A3BBCA3C94D}"/>
                  </a:ext>
                </a:extLst>
              </p:cNvPr>
              <p:cNvSpPr/>
              <p:nvPr/>
            </p:nvSpPr>
            <p:spPr>
              <a:xfrm rot="16200000">
                <a:off x="7163408" y="-412868"/>
                <a:ext cx="2011680" cy="1969263"/>
              </a:xfrm>
              <a:prstGeom prst="hexagon">
                <a:avLst>
                  <a:gd name="adj" fmla="val 21731"/>
                  <a:gd name="vf" fmla="val 115470"/>
                </a:avLst>
              </a:prstGeom>
              <a:solidFill>
                <a:srgbClr val="44546B"/>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8" name="Hexagon 67">
                <a:extLst>
                  <a:ext uri="{FF2B5EF4-FFF2-40B4-BE49-F238E27FC236}">
                    <a16:creationId xmlns:a16="http://schemas.microsoft.com/office/drawing/2014/main" id="{2EA0BDD8-F9AD-4067-8480-150684BFCCC6}"/>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56" name="TextBox 55">
              <a:extLst>
                <a:ext uri="{FF2B5EF4-FFF2-40B4-BE49-F238E27FC236}">
                  <a16:creationId xmlns:a16="http://schemas.microsoft.com/office/drawing/2014/main" id="{EF1D3FBD-7019-40F7-A0A8-55325AF0DDAF}"/>
                </a:ext>
              </a:extLst>
            </p:cNvPr>
            <p:cNvSpPr txBox="1"/>
            <p:nvPr/>
          </p:nvSpPr>
          <p:spPr>
            <a:xfrm>
              <a:off x="3364983" y="2983901"/>
              <a:ext cx="799899" cy="492443"/>
            </a:xfrm>
            <a:prstGeom prst="rect">
              <a:avLst/>
            </a:prstGeom>
            <a:noFill/>
          </p:spPr>
          <p:txBody>
            <a:bodyPr wrap="none" lIns="0" tIns="0" rIns="0" bIns="0" rtlCol="0" anchor="t">
              <a:spAutoFit/>
            </a:bodyPr>
            <a:lstStyle/>
            <a:p>
              <a:pPr algn="ctr"/>
              <a:r>
                <a:rPr lang="en-US" sz="1600" dirty="0">
                  <a:solidFill>
                    <a:srgbClr val="44546B"/>
                  </a:solidFill>
                  <a:latin typeface="Bernard MT Condensed" panose="02050806060905020404" pitchFamily="18" charset="0"/>
                </a:rPr>
                <a:t>$297</a:t>
              </a:r>
              <a:br>
                <a:rPr lang="en-US" sz="1600" dirty="0">
                  <a:solidFill>
                    <a:srgbClr val="44546B"/>
                  </a:solidFill>
                  <a:latin typeface="Bernard MT Condensed" panose="02050806060905020404" pitchFamily="18" charset="0"/>
                </a:rPr>
              </a:br>
              <a:r>
                <a:rPr lang="en-US" sz="1600" dirty="0">
                  <a:solidFill>
                    <a:srgbClr val="44546B"/>
                  </a:solidFill>
                  <a:latin typeface="Bernard MT Condensed" panose="02050806060905020404" pitchFamily="18" charset="0"/>
                </a:rPr>
                <a:t>Per Month</a:t>
              </a:r>
            </a:p>
          </p:txBody>
        </p:sp>
      </p:grpSp>
      <p:sp>
        <p:nvSpPr>
          <p:cNvPr id="115" name="TextBox 114">
            <a:extLst>
              <a:ext uri="{FF2B5EF4-FFF2-40B4-BE49-F238E27FC236}">
                <a16:creationId xmlns:a16="http://schemas.microsoft.com/office/drawing/2014/main" id="{80657FFB-1416-49B2-92D5-7B07408FF258}"/>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671486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right)">
                                      <p:cBhvr>
                                        <p:cTn id="7" dur="1000"/>
                                        <p:tgtEl>
                                          <p:spTgt spid="11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88">
                                            <p:txEl>
                                              <p:pRg st="0" end="0"/>
                                            </p:txEl>
                                          </p:spTgt>
                                        </p:tgtEl>
                                        <p:attrNameLst>
                                          <p:attrName>style.visibility</p:attrName>
                                        </p:attrNameLst>
                                      </p:cBhvr>
                                      <p:to>
                                        <p:strVal val="visible"/>
                                      </p:to>
                                    </p:set>
                                    <p:animEffect transition="in" filter="fade">
                                      <p:cBhvr>
                                        <p:cTn id="23" dur="750"/>
                                        <p:tgtEl>
                                          <p:spTgt spid="88">
                                            <p:txEl>
                                              <p:pRg st="0" end="0"/>
                                            </p:txEl>
                                          </p:spTgt>
                                        </p:tgtEl>
                                      </p:cBhvr>
                                    </p:animEffect>
                                    <p:anim calcmode="lin" valueType="num">
                                      <p:cBhvr>
                                        <p:cTn id="24" dur="750" fill="hold"/>
                                        <p:tgtEl>
                                          <p:spTgt spid="88">
                                            <p:txEl>
                                              <p:pRg st="0" end="0"/>
                                            </p:txEl>
                                          </p:spTgt>
                                        </p:tgtEl>
                                        <p:attrNameLst>
                                          <p:attrName>ppt_x</p:attrName>
                                        </p:attrNameLst>
                                      </p:cBhvr>
                                      <p:tavLst>
                                        <p:tav tm="0">
                                          <p:val>
                                            <p:strVal val="#ppt_x"/>
                                          </p:val>
                                        </p:tav>
                                        <p:tav tm="100000">
                                          <p:val>
                                            <p:strVal val="#ppt_x"/>
                                          </p:val>
                                        </p:tav>
                                      </p:tavLst>
                                    </p:anim>
                                    <p:anim calcmode="lin" valueType="num">
                                      <p:cBhvr>
                                        <p:cTn id="25" dur="750" fill="hold"/>
                                        <p:tgtEl>
                                          <p:spTgt spid="88">
                                            <p:txEl>
                                              <p:pRg st="0" end="0"/>
                                            </p:txEl>
                                          </p:spTgt>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88">
                                            <p:txEl>
                                              <p:pRg st="1" end="1"/>
                                            </p:txEl>
                                          </p:spTgt>
                                        </p:tgtEl>
                                        <p:attrNameLst>
                                          <p:attrName>style.visibility</p:attrName>
                                        </p:attrNameLst>
                                      </p:cBhvr>
                                      <p:to>
                                        <p:strVal val="visible"/>
                                      </p:to>
                                    </p:set>
                                    <p:animEffect transition="in" filter="fade">
                                      <p:cBhvr>
                                        <p:cTn id="28" dur="750"/>
                                        <p:tgtEl>
                                          <p:spTgt spid="88">
                                            <p:txEl>
                                              <p:pRg st="1" end="1"/>
                                            </p:txEl>
                                          </p:spTgt>
                                        </p:tgtEl>
                                      </p:cBhvr>
                                    </p:animEffect>
                                    <p:anim calcmode="lin" valueType="num">
                                      <p:cBhvr>
                                        <p:cTn id="29" dur="750" fill="hold"/>
                                        <p:tgtEl>
                                          <p:spTgt spid="88">
                                            <p:txEl>
                                              <p:pRg st="1" end="1"/>
                                            </p:txEl>
                                          </p:spTgt>
                                        </p:tgtEl>
                                        <p:attrNameLst>
                                          <p:attrName>ppt_x</p:attrName>
                                        </p:attrNameLst>
                                      </p:cBhvr>
                                      <p:tavLst>
                                        <p:tav tm="0">
                                          <p:val>
                                            <p:strVal val="#ppt_x"/>
                                          </p:val>
                                        </p:tav>
                                        <p:tav tm="100000">
                                          <p:val>
                                            <p:strVal val="#ppt_x"/>
                                          </p:val>
                                        </p:tav>
                                      </p:tavLst>
                                    </p:anim>
                                    <p:anim calcmode="lin" valueType="num">
                                      <p:cBhvr>
                                        <p:cTn id="30" dur="750" fill="hold"/>
                                        <p:tgtEl>
                                          <p:spTgt spid="88">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88">
                                            <p:txEl>
                                              <p:pRg st="2" end="2"/>
                                            </p:txEl>
                                          </p:spTgt>
                                        </p:tgtEl>
                                        <p:attrNameLst>
                                          <p:attrName>style.visibility</p:attrName>
                                        </p:attrNameLst>
                                      </p:cBhvr>
                                      <p:to>
                                        <p:strVal val="visible"/>
                                      </p:to>
                                    </p:set>
                                    <p:animEffect transition="in" filter="fade">
                                      <p:cBhvr>
                                        <p:cTn id="34" dur="750"/>
                                        <p:tgtEl>
                                          <p:spTgt spid="88">
                                            <p:txEl>
                                              <p:pRg st="2" end="2"/>
                                            </p:txEl>
                                          </p:spTgt>
                                        </p:tgtEl>
                                      </p:cBhvr>
                                    </p:animEffect>
                                    <p:anim calcmode="lin" valueType="num">
                                      <p:cBhvr>
                                        <p:cTn id="35" dur="750" fill="hold"/>
                                        <p:tgtEl>
                                          <p:spTgt spid="88">
                                            <p:txEl>
                                              <p:pRg st="2" end="2"/>
                                            </p:txEl>
                                          </p:spTgt>
                                        </p:tgtEl>
                                        <p:attrNameLst>
                                          <p:attrName>ppt_x</p:attrName>
                                        </p:attrNameLst>
                                      </p:cBhvr>
                                      <p:tavLst>
                                        <p:tav tm="0">
                                          <p:val>
                                            <p:strVal val="#ppt_x"/>
                                          </p:val>
                                        </p:tav>
                                        <p:tav tm="100000">
                                          <p:val>
                                            <p:strVal val="#ppt_x"/>
                                          </p:val>
                                        </p:tav>
                                      </p:tavLst>
                                    </p:anim>
                                    <p:anim calcmode="lin" valueType="num">
                                      <p:cBhvr>
                                        <p:cTn id="36" dur="750" fill="hold"/>
                                        <p:tgtEl>
                                          <p:spTgt spid="88">
                                            <p:txEl>
                                              <p:pRg st="2" end="2"/>
                                            </p:txEl>
                                          </p:spTgt>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88">
                                            <p:txEl>
                                              <p:pRg st="3" end="3"/>
                                            </p:txEl>
                                          </p:spTgt>
                                        </p:tgtEl>
                                        <p:attrNameLst>
                                          <p:attrName>style.visibility</p:attrName>
                                        </p:attrNameLst>
                                      </p:cBhvr>
                                      <p:to>
                                        <p:strVal val="visible"/>
                                      </p:to>
                                    </p:set>
                                    <p:animEffect transition="in" filter="fade">
                                      <p:cBhvr>
                                        <p:cTn id="39" dur="750"/>
                                        <p:tgtEl>
                                          <p:spTgt spid="88">
                                            <p:txEl>
                                              <p:pRg st="3" end="3"/>
                                            </p:txEl>
                                          </p:spTgt>
                                        </p:tgtEl>
                                      </p:cBhvr>
                                    </p:animEffect>
                                    <p:anim calcmode="lin" valueType="num">
                                      <p:cBhvr>
                                        <p:cTn id="40" dur="750" fill="hold"/>
                                        <p:tgtEl>
                                          <p:spTgt spid="88">
                                            <p:txEl>
                                              <p:pRg st="3" end="3"/>
                                            </p:txEl>
                                          </p:spTgt>
                                        </p:tgtEl>
                                        <p:attrNameLst>
                                          <p:attrName>ppt_x</p:attrName>
                                        </p:attrNameLst>
                                      </p:cBhvr>
                                      <p:tavLst>
                                        <p:tav tm="0">
                                          <p:val>
                                            <p:strVal val="#ppt_x"/>
                                          </p:val>
                                        </p:tav>
                                        <p:tav tm="100000">
                                          <p:val>
                                            <p:strVal val="#ppt_x"/>
                                          </p:val>
                                        </p:tav>
                                      </p:tavLst>
                                    </p:anim>
                                    <p:anim calcmode="lin" valueType="num">
                                      <p:cBhvr>
                                        <p:cTn id="41" dur="750" fill="hold"/>
                                        <p:tgtEl>
                                          <p:spTgt spid="88">
                                            <p:txEl>
                                              <p:pRg st="3" end="3"/>
                                            </p:txEl>
                                          </p:spTgt>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42" presetClass="entr" presetSubtype="0" fill="hold" grpId="0" nodeType="afterEffect">
                                  <p:stCondLst>
                                    <p:cond delay="0"/>
                                  </p:stCondLst>
                                  <p:childTnLst>
                                    <p:set>
                                      <p:cBhvr>
                                        <p:cTn id="44" dur="1" fill="hold">
                                          <p:stCondLst>
                                            <p:cond delay="0"/>
                                          </p:stCondLst>
                                        </p:cTn>
                                        <p:tgtEl>
                                          <p:spTgt spid="88">
                                            <p:txEl>
                                              <p:pRg st="4" end="4"/>
                                            </p:txEl>
                                          </p:spTgt>
                                        </p:tgtEl>
                                        <p:attrNameLst>
                                          <p:attrName>style.visibility</p:attrName>
                                        </p:attrNameLst>
                                      </p:cBhvr>
                                      <p:to>
                                        <p:strVal val="visible"/>
                                      </p:to>
                                    </p:set>
                                    <p:animEffect transition="in" filter="fade">
                                      <p:cBhvr>
                                        <p:cTn id="45" dur="750"/>
                                        <p:tgtEl>
                                          <p:spTgt spid="88">
                                            <p:txEl>
                                              <p:pRg st="4" end="4"/>
                                            </p:txEl>
                                          </p:spTgt>
                                        </p:tgtEl>
                                      </p:cBhvr>
                                    </p:animEffect>
                                    <p:anim calcmode="lin" valueType="num">
                                      <p:cBhvr>
                                        <p:cTn id="46" dur="750" fill="hold"/>
                                        <p:tgtEl>
                                          <p:spTgt spid="88">
                                            <p:txEl>
                                              <p:pRg st="4" end="4"/>
                                            </p:txEl>
                                          </p:spTgt>
                                        </p:tgtEl>
                                        <p:attrNameLst>
                                          <p:attrName>ppt_x</p:attrName>
                                        </p:attrNameLst>
                                      </p:cBhvr>
                                      <p:tavLst>
                                        <p:tav tm="0">
                                          <p:val>
                                            <p:strVal val="#ppt_x"/>
                                          </p:val>
                                        </p:tav>
                                        <p:tav tm="100000">
                                          <p:val>
                                            <p:strVal val="#ppt_x"/>
                                          </p:val>
                                        </p:tav>
                                      </p:tavLst>
                                    </p:anim>
                                    <p:anim calcmode="lin" valueType="num">
                                      <p:cBhvr>
                                        <p:cTn id="47" dur="750" fill="hold"/>
                                        <p:tgtEl>
                                          <p:spTgt spid="88">
                                            <p:txEl>
                                              <p:pRg st="4" end="4"/>
                                            </p:txEl>
                                          </p:spTgt>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88">
                                            <p:txEl>
                                              <p:pRg st="5" end="5"/>
                                            </p:txEl>
                                          </p:spTgt>
                                        </p:tgtEl>
                                        <p:attrNameLst>
                                          <p:attrName>style.visibility</p:attrName>
                                        </p:attrNameLst>
                                      </p:cBhvr>
                                      <p:to>
                                        <p:strVal val="visible"/>
                                      </p:to>
                                    </p:set>
                                    <p:animEffect transition="in" filter="fade">
                                      <p:cBhvr>
                                        <p:cTn id="50" dur="750"/>
                                        <p:tgtEl>
                                          <p:spTgt spid="88">
                                            <p:txEl>
                                              <p:pRg st="5" end="5"/>
                                            </p:txEl>
                                          </p:spTgt>
                                        </p:tgtEl>
                                      </p:cBhvr>
                                    </p:animEffect>
                                    <p:anim calcmode="lin" valueType="num">
                                      <p:cBhvr>
                                        <p:cTn id="51" dur="750" fill="hold"/>
                                        <p:tgtEl>
                                          <p:spTgt spid="88">
                                            <p:txEl>
                                              <p:pRg st="5" end="5"/>
                                            </p:txEl>
                                          </p:spTgt>
                                        </p:tgtEl>
                                        <p:attrNameLst>
                                          <p:attrName>ppt_x</p:attrName>
                                        </p:attrNameLst>
                                      </p:cBhvr>
                                      <p:tavLst>
                                        <p:tav tm="0">
                                          <p:val>
                                            <p:strVal val="#ppt_x"/>
                                          </p:val>
                                        </p:tav>
                                        <p:tav tm="100000">
                                          <p:val>
                                            <p:strVal val="#ppt_x"/>
                                          </p:val>
                                        </p:tav>
                                      </p:tavLst>
                                    </p:anim>
                                    <p:anim calcmode="lin" valueType="num">
                                      <p:cBhvr>
                                        <p:cTn id="52" dur="750" fill="hold"/>
                                        <p:tgtEl>
                                          <p:spTgt spid="88">
                                            <p:txEl>
                                              <p:pRg st="5" end="5"/>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2" presetClass="entr" presetSubtype="0" fill="hold" grpId="0" nodeType="afterEffect">
                                  <p:stCondLst>
                                    <p:cond delay="0"/>
                                  </p:stCondLst>
                                  <p:childTnLst>
                                    <p:set>
                                      <p:cBhvr>
                                        <p:cTn id="55" dur="1" fill="hold">
                                          <p:stCondLst>
                                            <p:cond delay="0"/>
                                          </p:stCondLst>
                                        </p:cTn>
                                        <p:tgtEl>
                                          <p:spTgt spid="88">
                                            <p:txEl>
                                              <p:pRg st="6" end="6"/>
                                            </p:txEl>
                                          </p:spTgt>
                                        </p:tgtEl>
                                        <p:attrNameLst>
                                          <p:attrName>style.visibility</p:attrName>
                                        </p:attrNameLst>
                                      </p:cBhvr>
                                      <p:to>
                                        <p:strVal val="visible"/>
                                      </p:to>
                                    </p:set>
                                    <p:animEffect transition="in" filter="fade">
                                      <p:cBhvr>
                                        <p:cTn id="56" dur="750"/>
                                        <p:tgtEl>
                                          <p:spTgt spid="88">
                                            <p:txEl>
                                              <p:pRg st="6" end="6"/>
                                            </p:txEl>
                                          </p:spTgt>
                                        </p:tgtEl>
                                      </p:cBhvr>
                                    </p:animEffect>
                                    <p:anim calcmode="lin" valueType="num">
                                      <p:cBhvr>
                                        <p:cTn id="57" dur="750" fill="hold"/>
                                        <p:tgtEl>
                                          <p:spTgt spid="88">
                                            <p:txEl>
                                              <p:pRg st="6" end="6"/>
                                            </p:txEl>
                                          </p:spTgt>
                                        </p:tgtEl>
                                        <p:attrNameLst>
                                          <p:attrName>ppt_x</p:attrName>
                                        </p:attrNameLst>
                                      </p:cBhvr>
                                      <p:tavLst>
                                        <p:tav tm="0">
                                          <p:val>
                                            <p:strVal val="#ppt_x"/>
                                          </p:val>
                                        </p:tav>
                                        <p:tav tm="100000">
                                          <p:val>
                                            <p:strVal val="#ppt_x"/>
                                          </p:val>
                                        </p:tav>
                                      </p:tavLst>
                                    </p:anim>
                                    <p:anim calcmode="lin" valueType="num">
                                      <p:cBhvr>
                                        <p:cTn id="58" dur="750" fill="hold"/>
                                        <p:tgtEl>
                                          <p:spTgt spid="88">
                                            <p:txEl>
                                              <p:pRg st="6" end="6"/>
                                            </p:txEl>
                                          </p:spTgt>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88">
                                            <p:txEl>
                                              <p:pRg st="7" end="7"/>
                                            </p:txEl>
                                          </p:spTgt>
                                        </p:tgtEl>
                                        <p:attrNameLst>
                                          <p:attrName>style.visibility</p:attrName>
                                        </p:attrNameLst>
                                      </p:cBhvr>
                                      <p:to>
                                        <p:strVal val="visible"/>
                                      </p:to>
                                    </p:set>
                                    <p:animEffect transition="in" filter="fade">
                                      <p:cBhvr>
                                        <p:cTn id="61" dur="750"/>
                                        <p:tgtEl>
                                          <p:spTgt spid="88">
                                            <p:txEl>
                                              <p:pRg st="7" end="7"/>
                                            </p:txEl>
                                          </p:spTgt>
                                        </p:tgtEl>
                                      </p:cBhvr>
                                    </p:animEffect>
                                    <p:anim calcmode="lin" valueType="num">
                                      <p:cBhvr>
                                        <p:cTn id="62" dur="750" fill="hold"/>
                                        <p:tgtEl>
                                          <p:spTgt spid="88">
                                            <p:txEl>
                                              <p:pRg st="7" end="7"/>
                                            </p:txEl>
                                          </p:spTgt>
                                        </p:tgtEl>
                                        <p:attrNameLst>
                                          <p:attrName>ppt_x</p:attrName>
                                        </p:attrNameLst>
                                      </p:cBhvr>
                                      <p:tavLst>
                                        <p:tav tm="0">
                                          <p:val>
                                            <p:strVal val="#ppt_x"/>
                                          </p:val>
                                        </p:tav>
                                        <p:tav tm="100000">
                                          <p:val>
                                            <p:strVal val="#ppt_x"/>
                                          </p:val>
                                        </p:tav>
                                      </p:tavLst>
                                    </p:anim>
                                    <p:anim calcmode="lin" valueType="num">
                                      <p:cBhvr>
                                        <p:cTn id="63" dur="750" fill="hold"/>
                                        <p:tgtEl>
                                          <p:spTgt spid="88">
                                            <p:txEl>
                                              <p:pRg st="7" end="7"/>
                                            </p:txEl>
                                          </p:spTgt>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nodeType="after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fade">
                                      <p:cBhvr>
                                        <p:cTn id="67" dur="1000"/>
                                        <p:tgtEl>
                                          <p:spTgt spid="9"/>
                                        </p:tgtEl>
                                      </p:cBhvr>
                                    </p:animEffect>
                                    <p:anim calcmode="lin" valueType="num">
                                      <p:cBhvr>
                                        <p:cTn id="68" dur="1000" fill="hold"/>
                                        <p:tgtEl>
                                          <p:spTgt spid="9"/>
                                        </p:tgtEl>
                                        <p:attrNameLst>
                                          <p:attrName>ppt_x</p:attrName>
                                        </p:attrNameLst>
                                      </p:cBhvr>
                                      <p:tavLst>
                                        <p:tav tm="0">
                                          <p:val>
                                            <p:strVal val="#ppt_x"/>
                                          </p:val>
                                        </p:tav>
                                        <p:tav tm="100000">
                                          <p:val>
                                            <p:strVal val="#ppt_x"/>
                                          </p:val>
                                        </p:tav>
                                      </p:tavLst>
                                    </p:anim>
                                    <p:anim calcmode="lin" valueType="num">
                                      <p:cBhvr>
                                        <p:cTn id="69" dur="1000" fill="hold"/>
                                        <p:tgtEl>
                                          <p:spTgt spid="9"/>
                                        </p:tgtEl>
                                        <p:attrNameLst>
                                          <p:attrName>ppt_y</p:attrName>
                                        </p:attrNameLst>
                                      </p:cBhvr>
                                      <p:tavLst>
                                        <p:tav tm="0">
                                          <p:val>
                                            <p:strVal val="#ppt_y+.1"/>
                                          </p:val>
                                        </p:tav>
                                        <p:tav tm="100000">
                                          <p:val>
                                            <p:strVal val="#ppt_y"/>
                                          </p:val>
                                        </p:tav>
                                      </p:tavLst>
                                    </p:anim>
                                  </p:childTnLst>
                                </p:cTn>
                              </p:par>
                            </p:childTnLst>
                          </p:cTn>
                        </p:par>
                        <p:par>
                          <p:cTn id="70" fill="hold">
                            <p:stCondLst>
                              <p:cond delay="7000"/>
                            </p:stCondLst>
                            <p:childTnLst>
                              <p:par>
                                <p:cTn id="71" presetID="47" presetClass="entr" presetSubtype="0" fill="hold" nodeType="after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fade">
                                      <p:cBhvr>
                                        <p:cTn id="73" dur="1000"/>
                                        <p:tgtEl>
                                          <p:spTgt spid="4"/>
                                        </p:tgtEl>
                                      </p:cBhvr>
                                    </p:animEffect>
                                    <p:anim calcmode="lin" valueType="num">
                                      <p:cBhvr>
                                        <p:cTn id="74" dur="1000" fill="hold"/>
                                        <p:tgtEl>
                                          <p:spTgt spid="4"/>
                                        </p:tgtEl>
                                        <p:attrNameLst>
                                          <p:attrName>ppt_x</p:attrName>
                                        </p:attrNameLst>
                                      </p:cBhvr>
                                      <p:tavLst>
                                        <p:tav tm="0">
                                          <p:val>
                                            <p:strVal val="#ppt_x"/>
                                          </p:val>
                                        </p:tav>
                                        <p:tav tm="100000">
                                          <p:val>
                                            <p:strVal val="#ppt_x"/>
                                          </p:val>
                                        </p:tav>
                                      </p:tavLst>
                                    </p:anim>
                                    <p:anim calcmode="lin" valueType="num">
                                      <p:cBhvr>
                                        <p:cTn id="75" dur="1000" fill="hold"/>
                                        <p:tgtEl>
                                          <p:spTgt spid="4"/>
                                        </p:tgtEl>
                                        <p:attrNameLst>
                                          <p:attrName>ppt_y</p:attrName>
                                        </p:attrNameLst>
                                      </p:cBhvr>
                                      <p:tavLst>
                                        <p:tav tm="0">
                                          <p:val>
                                            <p:strVal val="#ppt_y-.1"/>
                                          </p:val>
                                        </p:tav>
                                        <p:tav tm="100000">
                                          <p:val>
                                            <p:strVal val="#ppt_y"/>
                                          </p:val>
                                        </p:tav>
                                      </p:tavLst>
                                    </p:anim>
                                  </p:childTnLst>
                                </p:cTn>
                              </p:par>
                            </p:childTnLst>
                          </p:cTn>
                        </p:par>
                        <p:par>
                          <p:cTn id="76" fill="hold">
                            <p:stCondLst>
                              <p:cond delay="8000"/>
                            </p:stCondLst>
                            <p:childTnLst>
                              <p:par>
                                <p:cTn id="77" presetID="42" presetClass="entr" presetSubtype="0" fill="hold" grpId="0" nodeType="afterEffect">
                                  <p:stCondLst>
                                    <p:cond delay="0"/>
                                  </p:stCondLst>
                                  <p:childTnLst>
                                    <p:set>
                                      <p:cBhvr>
                                        <p:cTn id="78" dur="1" fill="hold">
                                          <p:stCondLst>
                                            <p:cond delay="0"/>
                                          </p:stCondLst>
                                        </p:cTn>
                                        <p:tgtEl>
                                          <p:spTgt spid="61">
                                            <p:txEl>
                                              <p:pRg st="0" end="0"/>
                                            </p:txEl>
                                          </p:spTgt>
                                        </p:tgtEl>
                                        <p:attrNameLst>
                                          <p:attrName>style.visibility</p:attrName>
                                        </p:attrNameLst>
                                      </p:cBhvr>
                                      <p:to>
                                        <p:strVal val="visible"/>
                                      </p:to>
                                    </p:set>
                                    <p:animEffect transition="in" filter="fade">
                                      <p:cBhvr>
                                        <p:cTn id="79" dur="750"/>
                                        <p:tgtEl>
                                          <p:spTgt spid="61">
                                            <p:txEl>
                                              <p:pRg st="0" end="0"/>
                                            </p:txEl>
                                          </p:spTgt>
                                        </p:tgtEl>
                                      </p:cBhvr>
                                    </p:animEffect>
                                    <p:anim calcmode="lin" valueType="num">
                                      <p:cBhvr>
                                        <p:cTn id="80" dur="75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81" dur="750" fill="hold"/>
                                        <p:tgtEl>
                                          <p:spTgt spid="61">
                                            <p:txEl>
                                              <p:pRg st="0" end="0"/>
                                            </p:txEl>
                                          </p:spTgt>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61">
                                            <p:txEl>
                                              <p:pRg st="1" end="1"/>
                                            </p:txEl>
                                          </p:spTgt>
                                        </p:tgtEl>
                                        <p:attrNameLst>
                                          <p:attrName>style.visibility</p:attrName>
                                        </p:attrNameLst>
                                      </p:cBhvr>
                                      <p:to>
                                        <p:strVal val="visible"/>
                                      </p:to>
                                    </p:set>
                                    <p:animEffect transition="in" filter="fade">
                                      <p:cBhvr>
                                        <p:cTn id="84" dur="750"/>
                                        <p:tgtEl>
                                          <p:spTgt spid="61">
                                            <p:txEl>
                                              <p:pRg st="1" end="1"/>
                                            </p:txEl>
                                          </p:spTgt>
                                        </p:tgtEl>
                                      </p:cBhvr>
                                    </p:animEffect>
                                    <p:anim calcmode="lin" valueType="num">
                                      <p:cBhvr>
                                        <p:cTn id="85" dur="750" fill="hold"/>
                                        <p:tgtEl>
                                          <p:spTgt spid="61">
                                            <p:txEl>
                                              <p:pRg st="1" end="1"/>
                                            </p:txEl>
                                          </p:spTgt>
                                        </p:tgtEl>
                                        <p:attrNameLst>
                                          <p:attrName>ppt_x</p:attrName>
                                        </p:attrNameLst>
                                      </p:cBhvr>
                                      <p:tavLst>
                                        <p:tav tm="0">
                                          <p:val>
                                            <p:strVal val="#ppt_x"/>
                                          </p:val>
                                        </p:tav>
                                        <p:tav tm="100000">
                                          <p:val>
                                            <p:strVal val="#ppt_x"/>
                                          </p:val>
                                        </p:tav>
                                      </p:tavLst>
                                    </p:anim>
                                    <p:anim calcmode="lin" valueType="num">
                                      <p:cBhvr>
                                        <p:cTn id="86" dur="750" fill="hold"/>
                                        <p:tgtEl>
                                          <p:spTgt spid="61">
                                            <p:txEl>
                                              <p:pRg st="1" end="1"/>
                                            </p:txEl>
                                          </p:spTgt>
                                        </p:tgtEl>
                                        <p:attrNameLst>
                                          <p:attrName>ppt_y</p:attrName>
                                        </p:attrNameLst>
                                      </p:cBhvr>
                                      <p:tavLst>
                                        <p:tav tm="0">
                                          <p:val>
                                            <p:strVal val="#ppt_y+.1"/>
                                          </p:val>
                                        </p:tav>
                                        <p:tav tm="100000">
                                          <p:val>
                                            <p:strVal val="#ppt_y"/>
                                          </p:val>
                                        </p:tav>
                                      </p:tavLst>
                                    </p:anim>
                                  </p:childTnLst>
                                </p:cTn>
                              </p:par>
                            </p:childTnLst>
                          </p:cTn>
                        </p:par>
                        <p:par>
                          <p:cTn id="87" fill="hold">
                            <p:stCondLst>
                              <p:cond delay="8750"/>
                            </p:stCondLst>
                            <p:childTnLst>
                              <p:par>
                                <p:cTn id="88" presetID="42" presetClass="entr" presetSubtype="0" fill="hold" grpId="0" nodeType="afterEffect">
                                  <p:stCondLst>
                                    <p:cond delay="0"/>
                                  </p:stCondLst>
                                  <p:childTnLst>
                                    <p:set>
                                      <p:cBhvr>
                                        <p:cTn id="89" dur="1" fill="hold">
                                          <p:stCondLst>
                                            <p:cond delay="0"/>
                                          </p:stCondLst>
                                        </p:cTn>
                                        <p:tgtEl>
                                          <p:spTgt spid="61">
                                            <p:txEl>
                                              <p:pRg st="2" end="2"/>
                                            </p:txEl>
                                          </p:spTgt>
                                        </p:tgtEl>
                                        <p:attrNameLst>
                                          <p:attrName>style.visibility</p:attrName>
                                        </p:attrNameLst>
                                      </p:cBhvr>
                                      <p:to>
                                        <p:strVal val="visible"/>
                                      </p:to>
                                    </p:set>
                                    <p:animEffect transition="in" filter="fade">
                                      <p:cBhvr>
                                        <p:cTn id="90" dur="750"/>
                                        <p:tgtEl>
                                          <p:spTgt spid="61">
                                            <p:txEl>
                                              <p:pRg st="2" end="2"/>
                                            </p:txEl>
                                          </p:spTgt>
                                        </p:tgtEl>
                                      </p:cBhvr>
                                    </p:animEffect>
                                    <p:anim calcmode="lin" valueType="num">
                                      <p:cBhvr>
                                        <p:cTn id="91" dur="750" fill="hold"/>
                                        <p:tgtEl>
                                          <p:spTgt spid="61">
                                            <p:txEl>
                                              <p:pRg st="2" end="2"/>
                                            </p:txEl>
                                          </p:spTgt>
                                        </p:tgtEl>
                                        <p:attrNameLst>
                                          <p:attrName>ppt_x</p:attrName>
                                        </p:attrNameLst>
                                      </p:cBhvr>
                                      <p:tavLst>
                                        <p:tav tm="0">
                                          <p:val>
                                            <p:strVal val="#ppt_x"/>
                                          </p:val>
                                        </p:tav>
                                        <p:tav tm="100000">
                                          <p:val>
                                            <p:strVal val="#ppt_x"/>
                                          </p:val>
                                        </p:tav>
                                      </p:tavLst>
                                    </p:anim>
                                    <p:anim calcmode="lin" valueType="num">
                                      <p:cBhvr>
                                        <p:cTn id="92" dur="750" fill="hold"/>
                                        <p:tgtEl>
                                          <p:spTgt spid="61">
                                            <p:txEl>
                                              <p:pRg st="2" end="2"/>
                                            </p:txEl>
                                          </p:spTgt>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61">
                                            <p:txEl>
                                              <p:pRg st="3" end="3"/>
                                            </p:txEl>
                                          </p:spTgt>
                                        </p:tgtEl>
                                        <p:attrNameLst>
                                          <p:attrName>style.visibility</p:attrName>
                                        </p:attrNameLst>
                                      </p:cBhvr>
                                      <p:to>
                                        <p:strVal val="visible"/>
                                      </p:to>
                                    </p:set>
                                    <p:animEffect transition="in" filter="fade">
                                      <p:cBhvr>
                                        <p:cTn id="95" dur="750"/>
                                        <p:tgtEl>
                                          <p:spTgt spid="61">
                                            <p:txEl>
                                              <p:pRg st="3" end="3"/>
                                            </p:txEl>
                                          </p:spTgt>
                                        </p:tgtEl>
                                      </p:cBhvr>
                                    </p:animEffect>
                                    <p:anim calcmode="lin" valueType="num">
                                      <p:cBhvr>
                                        <p:cTn id="96" dur="750" fill="hold"/>
                                        <p:tgtEl>
                                          <p:spTgt spid="61">
                                            <p:txEl>
                                              <p:pRg st="3" end="3"/>
                                            </p:txEl>
                                          </p:spTgt>
                                        </p:tgtEl>
                                        <p:attrNameLst>
                                          <p:attrName>ppt_x</p:attrName>
                                        </p:attrNameLst>
                                      </p:cBhvr>
                                      <p:tavLst>
                                        <p:tav tm="0">
                                          <p:val>
                                            <p:strVal val="#ppt_x"/>
                                          </p:val>
                                        </p:tav>
                                        <p:tav tm="100000">
                                          <p:val>
                                            <p:strVal val="#ppt_x"/>
                                          </p:val>
                                        </p:tav>
                                      </p:tavLst>
                                    </p:anim>
                                    <p:anim calcmode="lin" valueType="num">
                                      <p:cBhvr>
                                        <p:cTn id="97" dur="750" fill="hold"/>
                                        <p:tgtEl>
                                          <p:spTgt spid="6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61">
                                            <p:txEl>
                                              <p:pRg st="4" end="4"/>
                                            </p:txEl>
                                          </p:spTgt>
                                        </p:tgtEl>
                                        <p:attrNameLst>
                                          <p:attrName>style.visibility</p:attrName>
                                        </p:attrNameLst>
                                      </p:cBhvr>
                                      <p:to>
                                        <p:strVal val="visible"/>
                                      </p:to>
                                    </p:set>
                                    <p:animEffect transition="in" filter="fade">
                                      <p:cBhvr>
                                        <p:cTn id="101" dur="750"/>
                                        <p:tgtEl>
                                          <p:spTgt spid="61">
                                            <p:txEl>
                                              <p:pRg st="4" end="4"/>
                                            </p:txEl>
                                          </p:spTgt>
                                        </p:tgtEl>
                                      </p:cBhvr>
                                    </p:animEffect>
                                    <p:anim calcmode="lin" valueType="num">
                                      <p:cBhvr>
                                        <p:cTn id="102" dur="750" fill="hold"/>
                                        <p:tgtEl>
                                          <p:spTgt spid="61">
                                            <p:txEl>
                                              <p:pRg st="4" end="4"/>
                                            </p:txEl>
                                          </p:spTgt>
                                        </p:tgtEl>
                                        <p:attrNameLst>
                                          <p:attrName>ppt_x</p:attrName>
                                        </p:attrNameLst>
                                      </p:cBhvr>
                                      <p:tavLst>
                                        <p:tav tm="0">
                                          <p:val>
                                            <p:strVal val="#ppt_x"/>
                                          </p:val>
                                        </p:tav>
                                        <p:tav tm="100000">
                                          <p:val>
                                            <p:strVal val="#ppt_x"/>
                                          </p:val>
                                        </p:tav>
                                      </p:tavLst>
                                    </p:anim>
                                    <p:anim calcmode="lin" valueType="num">
                                      <p:cBhvr>
                                        <p:cTn id="103" dur="750" fill="hold"/>
                                        <p:tgtEl>
                                          <p:spTgt spid="61">
                                            <p:txEl>
                                              <p:pRg st="4" end="4"/>
                                            </p:txEl>
                                          </p:spTgt>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61">
                                            <p:txEl>
                                              <p:pRg st="5" end="5"/>
                                            </p:txEl>
                                          </p:spTgt>
                                        </p:tgtEl>
                                        <p:attrNameLst>
                                          <p:attrName>style.visibility</p:attrName>
                                        </p:attrNameLst>
                                      </p:cBhvr>
                                      <p:to>
                                        <p:strVal val="visible"/>
                                      </p:to>
                                    </p:set>
                                    <p:animEffect transition="in" filter="fade">
                                      <p:cBhvr>
                                        <p:cTn id="106" dur="750"/>
                                        <p:tgtEl>
                                          <p:spTgt spid="61">
                                            <p:txEl>
                                              <p:pRg st="5" end="5"/>
                                            </p:txEl>
                                          </p:spTgt>
                                        </p:tgtEl>
                                      </p:cBhvr>
                                    </p:animEffect>
                                    <p:anim calcmode="lin" valueType="num">
                                      <p:cBhvr>
                                        <p:cTn id="107" dur="750" fill="hold"/>
                                        <p:tgtEl>
                                          <p:spTgt spid="61">
                                            <p:txEl>
                                              <p:pRg st="5" end="5"/>
                                            </p:txEl>
                                          </p:spTgt>
                                        </p:tgtEl>
                                        <p:attrNameLst>
                                          <p:attrName>ppt_x</p:attrName>
                                        </p:attrNameLst>
                                      </p:cBhvr>
                                      <p:tavLst>
                                        <p:tav tm="0">
                                          <p:val>
                                            <p:strVal val="#ppt_x"/>
                                          </p:val>
                                        </p:tav>
                                        <p:tav tm="100000">
                                          <p:val>
                                            <p:strVal val="#ppt_x"/>
                                          </p:val>
                                        </p:tav>
                                      </p:tavLst>
                                    </p:anim>
                                    <p:anim calcmode="lin" valueType="num">
                                      <p:cBhvr>
                                        <p:cTn id="108" dur="750" fill="hold"/>
                                        <p:tgtEl>
                                          <p:spTgt spid="61">
                                            <p:txEl>
                                              <p:pRg st="5" end="5"/>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0250"/>
                            </p:stCondLst>
                            <p:childTnLst>
                              <p:par>
                                <p:cTn id="110" presetID="42" presetClass="entr" presetSubtype="0" fill="hold" grpId="0" nodeType="afterEffect">
                                  <p:stCondLst>
                                    <p:cond delay="0"/>
                                  </p:stCondLst>
                                  <p:childTnLst>
                                    <p:set>
                                      <p:cBhvr>
                                        <p:cTn id="111" dur="1" fill="hold">
                                          <p:stCondLst>
                                            <p:cond delay="0"/>
                                          </p:stCondLst>
                                        </p:cTn>
                                        <p:tgtEl>
                                          <p:spTgt spid="61">
                                            <p:txEl>
                                              <p:pRg st="6" end="6"/>
                                            </p:txEl>
                                          </p:spTgt>
                                        </p:tgtEl>
                                        <p:attrNameLst>
                                          <p:attrName>style.visibility</p:attrName>
                                        </p:attrNameLst>
                                      </p:cBhvr>
                                      <p:to>
                                        <p:strVal val="visible"/>
                                      </p:to>
                                    </p:set>
                                    <p:animEffect transition="in" filter="fade">
                                      <p:cBhvr>
                                        <p:cTn id="112" dur="750"/>
                                        <p:tgtEl>
                                          <p:spTgt spid="61">
                                            <p:txEl>
                                              <p:pRg st="6" end="6"/>
                                            </p:txEl>
                                          </p:spTgt>
                                        </p:tgtEl>
                                      </p:cBhvr>
                                    </p:animEffect>
                                    <p:anim calcmode="lin" valueType="num">
                                      <p:cBhvr>
                                        <p:cTn id="113" dur="750" fill="hold"/>
                                        <p:tgtEl>
                                          <p:spTgt spid="61">
                                            <p:txEl>
                                              <p:pRg st="6" end="6"/>
                                            </p:txEl>
                                          </p:spTgt>
                                        </p:tgtEl>
                                        <p:attrNameLst>
                                          <p:attrName>ppt_x</p:attrName>
                                        </p:attrNameLst>
                                      </p:cBhvr>
                                      <p:tavLst>
                                        <p:tav tm="0">
                                          <p:val>
                                            <p:strVal val="#ppt_x"/>
                                          </p:val>
                                        </p:tav>
                                        <p:tav tm="100000">
                                          <p:val>
                                            <p:strVal val="#ppt_x"/>
                                          </p:val>
                                        </p:tav>
                                      </p:tavLst>
                                    </p:anim>
                                    <p:anim calcmode="lin" valueType="num">
                                      <p:cBhvr>
                                        <p:cTn id="114" dur="750" fill="hold"/>
                                        <p:tgtEl>
                                          <p:spTgt spid="61">
                                            <p:txEl>
                                              <p:pRg st="6" end="6"/>
                                            </p:txEl>
                                          </p:spTgt>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0"/>
                                  </p:stCondLst>
                                  <p:childTnLst>
                                    <p:set>
                                      <p:cBhvr>
                                        <p:cTn id="116" dur="1" fill="hold">
                                          <p:stCondLst>
                                            <p:cond delay="0"/>
                                          </p:stCondLst>
                                        </p:cTn>
                                        <p:tgtEl>
                                          <p:spTgt spid="61">
                                            <p:txEl>
                                              <p:pRg st="7" end="7"/>
                                            </p:txEl>
                                          </p:spTgt>
                                        </p:tgtEl>
                                        <p:attrNameLst>
                                          <p:attrName>style.visibility</p:attrName>
                                        </p:attrNameLst>
                                      </p:cBhvr>
                                      <p:to>
                                        <p:strVal val="visible"/>
                                      </p:to>
                                    </p:set>
                                    <p:animEffect transition="in" filter="fade">
                                      <p:cBhvr>
                                        <p:cTn id="117" dur="750"/>
                                        <p:tgtEl>
                                          <p:spTgt spid="61">
                                            <p:txEl>
                                              <p:pRg st="7" end="7"/>
                                            </p:txEl>
                                          </p:spTgt>
                                        </p:tgtEl>
                                      </p:cBhvr>
                                    </p:animEffect>
                                    <p:anim calcmode="lin" valueType="num">
                                      <p:cBhvr>
                                        <p:cTn id="118" dur="750" fill="hold"/>
                                        <p:tgtEl>
                                          <p:spTgt spid="61">
                                            <p:txEl>
                                              <p:pRg st="7" end="7"/>
                                            </p:txEl>
                                          </p:spTgt>
                                        </p:tgtEl>
                                        <p:attrNameLst>
                                          <p:attrName>ppt_x</p:attrName>
                                        </p:attrNameLst>
                                      </p:cBhvr>
                                      <p:tavLst>
                                        <p:tav tm="0">
                                          <p:val>
                                            <p:strVal val="#ppt_x"/>
                                          </p:val>
                                        </p:tav>
                                        <p:tav tm="100000">
                                          <p:val>
                                            <p:strVal val="#ppt_x"/>
                                          </p:val>
                                        </p:tav>
                                      </p:tavLst>
                                    </p:anim>
                                    <p:anim calcmode="lin" valueType="num">
                                      <p:cBhvr>
                                        <p:cTn id="119" dur="750" fill="hold"/>
                                        <p:tgtEl>
                                          <p:spTgt spid="61">
                                            <p:txEl>
                                              <p:pRg st="7" end="7"/>
                                            </p:txEl>
                                          </p:spTgt>
                                        </p:tgtEl>
                                        <p:attrNameLst>
                                          <p:attrName>ppt_y</p:attrName>
                                        </p:attrNameLst>
                                      </p:cBhvr>
                                      <p:tavLst>
                                        <p:tav tm="0">
                                          <p:val>
                                            <p:strVal val="#ppt_y+.1"/>
                                          </p:val>
                                        </p:tav>
                                        <p:tav tm="100000">
                                          <p:val>
                                            <p:strVal val="#ppt_y"/>
                                          </p:val>
                                        </p:tav>
                                      </p:tavLst>
                                    </p:anim>
                                  </p:childTnLst>
                                </p:cTn>
                              </p:par>
                            </p:childTnLst>
                          </p:cTn>
                        </p:par>
                        <p:par>
                          <p:cTn id="120" fill="hold">
                            <p:stCondLst>
                              <p:cond delay="11000"/>
                            </p:stCondLst>
                            <p:childTnLst>
                              <p:par>
                                <p:cTn id="121" presetID="42" presetClass="entr" presetSubtype="0" fill="hold" nodeType="after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1000"/>
                                        <p:tgtEl>
                                          <p:spTgt spid="11"/>
                                        </p:tgtEl>
                                      </p:cBhvr>
                                    </p:animEffect>
                                    <p:anim calcmode="lin" valueType="num">
                                      <p:cBhvr>
                                        <p:cTn id="124" dur="1000" fill="hold"/>
                                        <p:tgtEl>
                                          <p:spTgt spid="11"/>
                                        </p:tgtEl>
                                        <p:attrNameLst>
                                          <p:attrName>ppt_x</p:attrName>
                                        </p:attrNameLst>
                                      </p:cBhvr>
                                      <p:tavLst>
                                        <p:tav tm="0">
                                          <p:val>
                                            <p:strVal val="#ppt_x"/>
                                          </p:val>
                                        </p:tav>
                                        <p:tav tm="100000">
                                          <p:val>
                                            <p:strVal val="#ppt_x"/>
                                          </p:val>
                                        </p:tav>
                                      </p:tavLst>
                                    </p:anim>
                                    <p:anim calcmode="lin" valueType="num">
                                      <p:cBhvr>
                                        <p:cTn id="125" dur="1000" fill="hold"/>
                                        <p:tgtEl>
                                          <p:spTgt spid="11"/>
                                        </p:tgtEl>
                                        <p:attrNameLst>
                                          <p:attrName>ppt_y</p:attrName>
                                        </p:attrNameLst>
                                      </p:cBhvr>
                                      <p:tavLst>
                                        <p:tav tm="0">
                                          <p:val>
                                            <p:strVal val="#ppt_y+.1"/>
                                          </p:val>
                                        </p:tav>
                                        <p:tav tm="100000">
                                          <p:val>
                                            <p:strVal val="#ppt_y"/>
                                          </p:val>
                                        </p:tav>
                                      </p:tavLst>
                                    </p:anim>
                                  </p:childTnLst>
                                </p:cTn>
                              </p:par>
                            </p:childTnLst>
                          </p:cTn>
                        </p:par>
                        <p:par>
                          <p:cTn id="126" fill="hold">
                            <p:stCondLst>
                              <p:cond delay="12000"/>
                            </p:stCondLst>
                            <p:childTnLst>
                              <p:par>
                                <p:cTn id="127" presetID="47" presetClass="entr" presetSubtype="0" fill="hold" nodeType="afterEffect">
                                  <p:stCondLst>
                                    <p:cond delay="0"/>
                                  </p:stCondLst>
                                  <p:childTnLst>
                                    <p:set>
                                      <p:cBhvr>
                                        <p:cTn id="128" dur="1" fill="hold">
                                          <p:stCondLst>
                                            <p:cond delay="0"/>
                                          </p:stCondLst>
                                        </p:cTn>
                                        <p:tgtEl>
                                          <p:spTgt spid="5"/>
                                        </p:tgtEl>
                                        <p:attrNameLst>
                                          <p:attrName>style.visibility</p:attrName>
                                        </p:attrNameLst>
                                      </p:cBhvr>
                                      <p:to>
                                        <p:strVal val="visible"/>
                                      </p:to>
                                    </p:set>
                                    <p:animEffect transition="in" filter="fade">
                                      <p:cBhvr>
                                        <p:cTn id="129" dur="1000"/>
                                        <p:tgtEl>
                                          <p:spTgt spid="5"/>
                                        </p:tgtEl>
                                      </p:cBhvr>
                                    </p:animEffect>
                                    <p:anim calcmode="lin" valueType="num">
                                      <p:cBhvr>
                                        <p:cTn id="130" dur="1000" fill="hold"/>
                                        <p:tgtEl>
                                          <p:spTgt spid="5"/>
                                        </p:tgtEl>
                                        <p:attrNameLst>
                                          <p:attrName>ppt_x</p:attrName>
                                        </p:attrNameLst>
                                      </p:cBhvr>
                                      <p:tavLst>
                                        <p:tav tm="0">
                                          <p:val>
                                            <p:strVal val="#ppt_x"/>
                                          </p:val>
                                        </p:tav>
                                        <p:tav tm="100000">
                                          <p:val>
                                            <p:strVal val="#ppt_x"/>
                                          </p:val>
                                        </p:tav>
                                      </p:tavLst>
                                    </p:anim>
                                    <p:anim calcmode="lin" valueType="num">
                                      <p:cBhvr>
                                        <p:cTn id="131" dur="1000" fill="hold"/>
                                        <p:tgtEl>
                                          <p:spTgt spid="5"/>
                                        </p:tgtEl>
                                        <p:attrNameLst>
                                          <p:attrName>ppt_y</p:attrName>
                                        </p:attrNameLst>
                                      </p:cBhvr>
                                      <p:tavLst>
                                        <p:tav tm="0">
                                          <p:val>
                                            <p:strVal val="#ppt_y-.1"/>
                                          </p:val>
                                        </p:tav>
                                        <p:tav tm="100000">
                                          <p:val>
                                            <p:strVal val="#ppt_y"/>
                                          </p:val>
                                        </p:tav>
                                      </p:tavLst>
                                    </p:anim>
                                  </p:childTnLst>
                                </p:cTn>
                              </p:par>
                            </p:childTnLst>
                          </p:cTn>
                        </p:par>
                        <p:par>
                          <p:cTn id="132" fill="hold">
                            <p:stCondLst>
                              <p:cond delay="13000"/>
                            </p:stCondLst>
                            <p:childTnLst>
                              <p:par>
                                <p:cTn id="133" presetID="42" presetClass="entr" presetSubtype="0" fill="hold" grpId="0" nodeType="afterEffect">
                                  <p:stCondLst>
                                    <p:cond delay="0"/>
                                  </p:stCondLst>
                                  <p:childTnLst>
                                    <p:set>
                                      <p:cBhvr>
                                        <p:cTn id="134" dur="1" fill="hold">
                                          <p:stCondLst>
                                            <p:cond delay="0"/>
                                          </p:stCondLst>
                                        </p:cTn>
                                        <p:tgtEl>
                                          <p:spTgt spid="110">
                                            <p:txEl>
                                              <p:pRg st="0" end="0"/>
                                            </p:txEl>
                                          </p:spTgt>
                                        </p:tgtEl>
                                        <p:attrNameLst>
                                          <p:attrName>style.visibility</p:attrName>
                                        </p:attrNameLst>
                                      </p:cBhvr>
                                      <p:to>
                                        <p:strVal val="visible"/>
                                      </p:to>
                                    </p:set>
                                    <p:animEffect transition="in" filter="fade">
                                      <p:cBhvr>
                                        <p:cTn id="135" dur="750"/>
                                        <p:tgtEl>
                                          <p:spTgt spid="110">
                                            <p:txEl>
                                              <p:pRg st="0" end="0"/>
                                            </p:txEl>
                                          </p:spTgt>
                                        </p:tgtEl>
                                      </p:cBhvr>
                                    </p:animEffect>
                                    <p:anim calcmode="lin" valueType="num">
                                      <p:cBhvr>
                                        <p:cTn id="136" dur="750" fill="hold"/>
                                        <p:tgtEl>
                                          <p:spTgt spid="110">
                                            <p:txEl>
                                              <p:pRg st="0" end="0"/>
                                            </p:txEl>
                                          </p:spTgt>
                                        </p:tgtEl>
                                        <p:attrNameLst>
                                          <p:attrName>ppt_x</p:attrName>
                                        </p:attrNameLst>
                                      </p:cBhvr>
                                      <p:tavLst>
                                        <p:tav tm="0">
                                          <p:val>
                                            <p:strVal val="#ppt_x"/>
                                          </p:val>
                                        </p:tav>
                                        <p:tav tm="100000">
                                          <p:val>
                                            <p:strVal val="#ppt_x"/>
                                          </p:val>
                                        </p:tav>
                                      </p:tavLst>
                                    </p:anim>
                                    <p:anim calcmode="lin" valueType="num">
                                      <p:cBhvr>
                                        <p:cTn id="137" dur="750" fill="hold"/>
                                        <p:tgtEl>
                                          <p:spTgt spid="110">
                                            <p:txEl>
                                              <p:pRg st="0" end="0"/>
                                            </p:txEl>
                                          </p:spTgt>
                                        </p:tgtEl>
                                        <p:attrNameLst>
                                          <p:attrName>ppt_y</p:attrName>
                                        </p:attrNameLst>
                                      </p:cBhvr>
                                      <p:tavLst>
                                        <p:tav tm="0">
                                          <p:val>
                                            <p:strVal val="#ppt_y+.1"/>
                                          </p:val>
                                        </p:tav>
                                        <p:tav tm="100000">
                                          <p:val>
                                            <p:strVal val="#ppt_y"/>
                                          </p:val>
                                        </p:tav>
                                      </p:tavLst>
                                    </p:anim>
                                  </p:childTnLst>
                                </p:cTn>
                              </p:par>
                              <p:par>
                                <p:cTn id="138" presetID="42" presetClass="entr" presetSubtype="0" fill="hold" grpId="0" nodeType="withEffect">
                                  <p:stCondLst>
                                    <p:cond delay="0"/>
                                  </p:stCondLst>
                                  <p:childTnLst>
                                    <p:set>
                                      <p:cBhvr>
                                        <p:cTn id="139" dur="1" fill="hold">
                                          <p:stCondLst>
                                            <p:cond delay="0"/>
                                          </p:stCondLst>
                                        </p:cTn>
                                        <p:tgtEl>
                                          <p:spTgt spid="110">
                                            <p:txEl>
                                              <p:pRg st="1" end="1"/>
                                            </p:txEl>
                                          </p:spTgt>
                                        </p:tgtEl>
                                        <p:attrNameLst>
                                          <p:attrName>style.visibility</p:attrName>
                                        </p:attrNameLst>
                                      </p:cBhvr>
                                      <p:to>
                                        <p:strVal val="visible"/>
                                      </p:to>
                                    </p:set>
                                    <p:animEffect transition="in" filter="fade">
                                      <p:cBhvr>
                                        <p:cTn id="140" dur="750"/>
                                        <p:tgtEl>
                                          <p:spTgt spid="110">
                                            <p:txEl>
                                              <p:pRg st="1" end="1"/>
                                            </p:txEl>
                                          </p:spTgt>
                                        </p:tgtEl>
                                      </p:cBhvr>
                                    </p:animEffect>
                                    <p:anim calcmode="lin" valueType="num">
                                      <p:cBhvr>
                                        <p:cTn id="141" dur="750" fill="hold"/>
                                        <p:tgtEl>
                                          <p:spTgt spid="110">
                                            <p:txEl>
                                              <p:pRg st="1" end="1"/>
                                            </p:txEl>
                                          </p:spTgt>
                                        </p:tgtEl>
                                        <p:attrNameLst>
                                          <p:attrName>ppt_x</p:attrName>
                                        </p:attrNameLst>
                                      </p:cBhvr>
                                      <p:tavLst>
                                        <p:tav tm="0">
                                          <p:val>
                                            <p:strVal val="#ppt_x"/>
                                          </p:val>
                                        </p:tav>
                                        <p:tav tm="100000">
                                          <p:val>
                                            <p:strVal val="#ppt_x"/>
                                          </p:val>
                                        </p:tav>
                                      </p:tavLst>
                                    </p:anim>
                                    <p:anim calcmode="lin" valueType="num">
                                      <p:cBhvr>
                                        <p:cTn id="142" dur="750" fill="hold"/>
                                        <p:tgtEl>
                                          <p:spTgt spid="110">
                                            <p:txEl>
                                              <p:pRg st="1" end="1"/>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3750"/>
                            </p:stCondLst>
                            <p:childTnLst>
                              <p:par>
                                <p:cTn id="144" presetID="42" presetClass="entr" presetSubtype="0" fill="hold" grpId="0" nodeType="afterEffect">
                                  <p:stCondLst>
                                    <p:cond delay="0"/>
                                  </p:stCondLst>
                                  <p:childTnLst>
                                    <p:set>
                                      <p:cBhvr>
                                        <p:cTn id="145" dur="1" fill="hold">
                                          <p:stCondLst>
                                            <p:cond delay="0"/>
                                          </p:stCondLst>
                                        </p:cTn>
                                        <p:tgtEl>
                                          <p:spTgt spid="110">
                                            <p:txEl>
                                              <p:pRg st="2" end="2"/>
                                            </p:txEl>
                                          </p:spTgt>
                                        </p:tgtEl>
                                        <p:attrNameLst>
                                          <p:attrName>style.visibility</p:attrName>
                                        </p:attrNameLst>
                                      </p:cBhvr>
                                      <p:to>
                                        <p:strVal val="visible"/>
                                      </p:to>
                                    </p:set>
                                    <p:animEffect transition="in" filter="fade">
                                      <p:cBhvr>
                                        <p:cTn id="146" dur="750"/>
                                        <p:tgtEl>
                                          <p:spTgt spid="110">
                                            <p:txEl>
                                              <p:pRg st="2" end="2"/>
                                            </p:txEl>
                                          </p:spTgt>
                                        </p:tgtEl>
                                      </p:cBhvr>
                                    </p:animEffect>
                                    <p:anim calcmode="lin" valueType="num">
                                      <p:cBhvr>
                                        <p:cTn id="147" dur="750" fill="hold"/>
                                        <p:tgtEl>
                                          <p:spTgt spid="110">
                                            <p:txEl>
                                              <p:pRg st="2" end="2"/>
                                            </p:txEl>
                                          </p:spTgt>
                                        </p:tgtEl>
                                        <p:attrNameLst>
                                          <p:attrName>ppt_x</p:attrName>
                                        </p:attrNameLst>
                                      </p:cBhvr>
                                      <p:tavLst>
                                        <p:tav tm="0">
                                          <p:val>
                                            <p:strVal val="#ppt_x"/>
                                          </p:val>
                                        </p:tav>
                                        <p:tav tm="100000">
                                          <p:val>
                                            <p:strVal val="#ppt_x"/>
                                          </p:val>
                                        </p:tav>
                                      </p:tavLst>
                                    </p:anim>
                                    <p:anim calcmode="lin" valueType="num">
                                      <p:cBhvr>
                                        <p:cTn id="148" dur="750" fill="hold"/>
                                        <p:tgtEl>
                                          <p:spTgt spid="110">
                                            <p:txEl>
                                              <p:pRg st="2" end="2"/>
                                            </p:txEl>
                                          </p:spTgt>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0">
                                            <p:txEl>
                                              <p:pRg st="3" end="3"/>
                                            </p:txEl>
                                          </p:spTgt>
                                        </p:tgtEl>
                                        <p:attrNameLst>
                                          <p:attrName>style.visibility</p:attrName>
                                        </p:attrNameLst>
                                      </p:cBhvr>
                                      <p:to>
                                        <p:strVal val="visible"/>
                                      </p:to>
                                    </p:set>
                                    <p:animEffect transition="in" filter="fade">
                                      <p:cBhvr>
                                        <p:cTn id="151" dur="750"/>
                                        <p:tgtEl>
                                          <p:spTgt spid="110">
                                            <p:txEl>
                                              <p:pRg st="3" end="3"/>
                                            </p:txEl>
                                          </p:spTgt>
                                        </p:tgtEl>
                                      </p:cBhvr>
                                    </p:animEffect>
                                    <p:anim calcmode="lin" valueType="num">
                                      <p:cBhvr>
                                        <p:cTn id="152" dur="750" fill="hold"/>
                                        <p:tgtEl>
                                          <p:spTgt spid="110">
                                            <p:txEl>
                                              <p:pRg st="3" end="3"/>
                                            </p:txEl>
                                          </p:spTgt>
                                        </p:tgtEl>
                                        <p:attrNameLst>
                                          <p:attrName>ppt_x</p:attrName>
                                        </p:attrNameLst>
                                      </p:cBhvr>
                                      <p:tavLst>
                                        <p:tav tm="0">
                                          <p:val>
                                            <p:strVal val="#ppt_x"/>
                                          </p:val>
                                        </p:tav>
                                        <p:tav tm="100000">
                                          <p:val>
                                            <p:strVal val="#ppt_x"/>
                                          </p:val>
                                        </p:tav>
                                      </p:tavLst>
                                    </p:anim>
                                    <p:anim calcmode="lin" valueType="num">
                                      <p:cBhvr>
                                        <p:cTn id="153" dur="750" fill="hold"/>
                                        <p:tgtEl>
                                          <p:spTgt spid="110">
                                            <p:txEl>
                                              <p:pRg st="3" end="3"/>
                                            </p:txEl>
                                          </p:spTgt>
                                        </p:tgtEl>
                                        <p:attrNameLst>
                                          <p:attrName>ppt_y</p:attrName>
                                        </p:attrNameLst>
                                      </p:cBhvr>
                                      <p:tavLst>
                                        <p:tav tm="0">
                                          <p:val>
                                            <p:strVal val="#ppt_y+.1"/>
                                          </p:val>
                                        </p:tav>
                                        <p:tav tm="100000">
                                          <p:val>
                                            <p:strVal val="#ppt_y"/>
                                          </p:val>
                                        </p:tav>
                                      </p:tavLst>
                                    </p:anim>
                                  </p:childTnLst>
                                </p:cTn>
                              </p:par>
                            </p:childTnLst>
                          </p:cTn>
                        </p:par>
                        <p:par>
                          <p:cTn id="154" fill="hold">
                            <p:stCondLst>
                              <p:cond delay="14500"/>
                            </p:stCondLst>
                            <p:childTnLst>
                              <p:par>
                                <p:cTn id="155" presetID="42" presetClass="entr" presetSubtype="0" fill="hold" grpId="0" nodeType="afterEffect">
                                  <p:stCondLst>
                                    <p:cond delay="0"/>
                                  </p:stCondLst>
                                  <p:childTnLst>
                                    <p:set>
                                      <p:cBhvr>
                                        <p:cTn id="156" dur="1" fill="hold">
                                          <p:stCondLst>
                                            <p:cond delay="0"/>
                                          </p:stCondLst>
                                        </p:cTn>
                                        <p:tgtEl>
                                          <p:spTgt spid="110">
                                            <p:txEl>
                                              <p:pRg st="4" end="4"/>
                                            </p:txEl>
                                          </p:spTgt>
                                        </p:tgtEl>
                                        <p:attrNameLst>
                                          <p:attrName>style.visibility</p:attrName>
                                        </p:attrNameLst>
                                      </p:cBhvr>
                                      <p:to>
                                        <p:strVal val="visible"/>
                                      </p:to>
                                    </p:set>
                                    <p:animEffect transition="in" filter="fade">
                                      <p:cBhvr>
                                        <p:cTn id="157" dur="750"/>
                                        <p:tgtEl>
                                          <p:spTgt spid="110">
                                            <p:txEl>
                                              <p:pRg st="4" end="4"/>
                                            </p:txEl>
                                          </p:spTgt>
                                        </p:tgtEl>
                                      </p:cBhvr>
                                    </p:animEffect>
                                    <p:anim calcmode="lin" valueType="num">
                                      <p:cBhvr>
                                        <p:cTn id="158" dur="750" fill="hold"/>
                                        <p:tgtEl>
                                          <p:spTgt spid="110">
                                            <p:txEl>
                                              <p:pRg st="4" end="4"/>
                                            </p:txEl>
                                          </p:spTgt>
                                        </p:tgtEl>
                                        <p:attrNameLst>
                                          <p:attrName>ppt_x</p:attrName>
                                        </p:attrNameLst>
                                      </p:cBhvr>
                                      <p:tavLst>
                                        <p:tav tm="0">
                                          <p:val>
                                            <p:strVal val="#ppt_x"/>
                                          </p:val>
                                        </p:tav>
                                        <p:tav tm="100000">
                                          <p:val>
                                            <p:strVal val="#ppt_x"/>
                                          </p:val>
                                        </p:tav>
                                      </p:tavLst>
                                    </p:anim>
                                    <p:anim calcmode="lin" valueType="num">
                                      <p:cBhvr>
                                        <p:cTn id="159" dur="750" fill="hold"/>
                                        <p:tgtEl>
                                          <p:spTgt spid="110">
                                            <p:txEl>
                                              <p:pRg st="4" end="4"/>
                                            </p:txEl>
                                          </p:spTgt>
                                        </p:tgtEl>
                                        <p:attrNameLst>
                                          <p:attrName>ppt_y</p:attrName>
                                        </p:attrNameLst>
                                      </p:cBhvr>
                                      <p:tavLst>
                                        <p:tav tm="0">
                                          <p:val>
                                            <p:strVal val="#ppt_y+.1"/>
                                          </p:val>
                                        </p:tav>
                                        <p:tav tm="100000">
                                          <p:val>
                                            <p:strVal val="#ppt_y"/>
                                          </p:val>
                                        </p:tav>
                                      </p:tavLst>
                                    </p:anim>
                                  </p:childTnLst>
                                </p:cTn>
                              </p:par>
                              <p:par>
                                <p:cTn id="160" presetID="42" presetClass="entr" presetSubtype="0" fill="hold" grpId="0" nodeType="withEffect">
                                  <p:stCondLst>
                                    <p:cond delay="0"/>
                                  </p:stCondLst>
                                  <p:childTnLst>
                                    <p:set>
                                      <p:cBhvr>
                                        <p:cTn id="161" dur="1" fill="hold">
                                          <p:stCondLst>
                                            <p:cond delay="0"/>
                                          </p:stCondLst>
                                        </p:cTn>
                                        <p:tgtEl>
                                          <p:spTgt spid="110">
                                            <p:txEl>
                                              <p:pRg st="5" end="5"/>
                                            </p:txEl>
                                          </p:spTgt>
                                        </p:tgtEl>
                                        <p:attrNameLst>
                                          <p:attrName>style.visibility</p:attrName>
                                        </p:attrNameLst>
                                      </p:cBhvr>
                                      <p:to>
                                        <p:strVal val="visible"/>
                                      </p:to>
                                    </p:set>
                                    <p:animEffect transition="in" filter="fade">
                                      <p:cBhvr>
                                        <p:cTn id="162" dur="750"/>
                                        <p:tgtEl>
                                          <p:spTgt spid="110">
                                            <p:txEl>
                                              <p:pRg st="5" end="5"/>
                                            </p:txEl>
                                          </p:spTgt>
                                        </p:tgtEl>
                                      </p:cBhvr>
                                    </p:animEffect>
                                    <p:anim calcmode="lin" valueType="num">
                                      <p:cBhvr>
                                        <p:cTn id="163" dur="750" fill="hold"/>
                                        <p:tgtEl>
                                          <p:spTgt spid="110">
                                            <p:txEl>
                                              <p:pRg st="5" end="5"/>
                                            </p:txEl>
                                          </p:spTgt>
                                        </p:tgtEl>
                                        <p:attrNameLst>
                                          <p:attrName>ppt_x</p:attrName>
                                        </p:attrNameLst>
                                      </p:cBhvr>
                                      <p:tavLst>
                                        <p:tav tm="0">
                                          <p:val>
                                            <p:strVal val="#ppt_x"/>
                                          </p:val>
                                        </p:tav>
                                        <p:tav tm="100000">
                                          <p:val>
                                            <p:strVal val="#ppt_x"/>
                                          </p:val>
                                        </p:tav>
                                      </p:tavLst>
                                    </p:anim>
                                    <p:anim calcmode="lin" valueType="num">
                                      <p:cBhvr>
                                        <p:cTn id="164" dur="750" fill="hold"/>
                                        <p:tgtEl>
                                          <p:spTgt spid="110">
                                            <p:txEl>
                                              <p:pRg st="5" end="5"/>
                                            </p:txEl>
                                          </p:spTgt>
                                        </p:tgtEl>
                                        <p:attrNameLst>
                                          <p:attrName>ppt_y</p:attrName>
                                        </p:attrNameLst>
                                      </p:cBhvr>
                                      <p:tavLst>
                                        <p:tav tm="0">
                                          <p:val>
                                            <p:strVal val="#ppt_y+.1"/>
                                          </p:val>
                                        </p:tav>
                                        <p:tav tm="100000">
                                          <p:val>
                                            <p:strVal val="#ppt_y"/>
                                          </p:val>
                                        </p:tav>
                                      </p:tavLst>
                                    </p:anim>
                                  </p:childTnLst>
                                </p:cTn>
                              </p:par>
                            </p:childTnLst>
                          </p:cTn>
                        </p:par>
                        <p:par>
                          <p:cTn id="165" fill="hold">
                            <p:stCondLst>
                              <p:cond delay="15250"/>
                            </p:stCondLst>
                            <p:childTnLst>
                              <p:par>
                                <p:cTn id="166" presetID="42" presetClass="entr" presetSubtype="0" fill="hold" grpId="0" nodeType="afterEffect">
                                  <p:stCondLst>
                                    <p:cond delay="0"/>
                                  </p:stCondLst>
                                  <p:childTnLst>
                                    <p:set>
                                      <p:cBhvr>
                                        <p:cTn id="167" dur="1" fill="hold">
                                          <p:stCondLst>
                                            <p:cond delay="0"/>
                                          </p:stCondLst>
                                        </p:cTn>
                                        <p:tgtEl>
                                          <p:spTgt spid="110">
                                            <p:txEl>
                                              <p:pRg st="6" end="6"/>
                                            </p:txEl>
                                          </p:spTgt>
                                        </p:tgtEl>
                                        <p:attrNameLst>
                                          <p:attrName>style.visibility</p:attrName>
                                        </p:attrNameLst>
                                      </p:cBhvr>
                                      <p:to>
                                        <p:strVal val="visible"/>
                                      </p:to>
                                    </p:set>
                                    <p:animEffect transition="in" filter="fade">
                                      <p:cBhvr>
                                        <p:cTn id="168" dur="750"/>
                                        <p:tgtEl>
                                          <p:spTgt spid="110">
                                            <p:txEl>
                                              <p:pRg st="6" end="6"/>
                                            </p:txEl>
                                          </p:spTgt>
                                        </p:tgtEl>
                                      </p:cBhvr>
                                    </p:animEffect>
                                    <p:anim calcmode="lin" valueType="num">
                                      <p:cBhvr>
                                        <p:cTn id="169" dur="750" fill="hold"/>
                                        <p:tgtEl>
                                          <p:spTgt spid="110">
                                            <p:txEl>
                                              <p:pRg st="6" end="6"/>
                                            </p:txEl>
                                          </p:spTgt>
                                        </p:tgtEl>
                                        <p:attrNameLst>
                                          <p:attrName>ppt_x</p:attrName>
                                        </p:attrNameLst>
                                      </p:cBhvr>
                                      <p:tavLst>
                                        <p:tav tm="0">
                                          <p:val>
                                            <p:strVal val="#ppt_x"/>
                                          </p:val>
                                        </p:tav>
                                        <p:tav tm="100000">
                                          <p:val>
                                            <p:strVal val="#ppt_x"/>
                                          </p:val>
                                        </p:tav>
                                      </p:tavLst>
                                    </p:anim>
                                    <p:anim calcmode="lin" valueType="num">
                                      <p:cBhvr>
                                        <p:cTn id="170" dur="750" fill="hold"/>
                                        <p:tgtEl>
                                          <p:spTgt spid="110">
                                            <p:txEl>
                                              <p:pRg st="6" end="6"/>
                                            </p:txEl>
                                          </p:spTgt>
                                        </p:tgtEl>
                                        <p:attrNameLst>
                                          <p:attrName>ppt_y</p:attrName>
                                        </p:attrNameLst>
                                      </p:cBhvr>
                                      <p:tavLst>
                                        <p:tav tm="0">
                                          <p:val>
                                            <p:strVal val="#ppt_y+.1"/>
                                          </p:val>
                                        </p:tav>
                                        <p:tav tm="100000">
                                          <p:val>
                                            <p:strVal val="#ppt_y"/>
                                          </p:val>
                                        </p:tav>
                                      </p:tavLst>
                                    </p:anim>
                                  </p:childTnLst>
                                </p:cTn>
                              </p:par>
                              <p:par>
                                <p:cTn id="171" presetID="42" presetClass="entr" presetSubtype="0" fill="hold" grpId="0" nodeType="withEffect">
                                  <p:stCondLst>
                                    <p:cond delay="0"/>
                                  </p:stCondLst>
                                  <p:childTnLst>
                                    <p:set>
                                      <p:cBhvr>
                                        <p:cTn id="172" dur="1" fill="hold">
                                          <p:stCondLst>
                                            <p:cond delay="0"/>
                                          </p:stCondLst>
                                        </p:cTn>
                                        <p:tgtEl>
                                          <p:spTgt spid="110">
                                            <p:txEl>
                                              <p:pRg st="7" end="7"/>
                                            </p:txEl>
                                          </p:spTgt>
                                        </p:tgtEl>
                                        <p:attrNameLst>
                                          <p:attrName>style.visibility</p:attrName>
                                        </p:attrNameLst>
                                      </p:cBhvr>
                                      <p:to>
                                        <p:strVal val="visible"/>
                                      </p:to>
                                    </p:set>
                                    <p:animEffect transition="in" filter="fade">
                                      <p:cBhvr>
                                        <p:cTn id="173" dur="750"/>
                                        <p:tgtEl>
                                          <p:spTgt spid="110">
                                            <p:txEl>
                                              <p:pRg st="7" end="7"/>
                                            </p:txEl>
                                          </p:spTgt>
                                        </p:tgtEl>
                                      </p:cBhvr>
                                    </p:animEffect>
                                    <p:anim calcmode="lin" valueType="num">
                                      <p:cBhvr>
                                        <p:cTn id="174" dur="750" fill="hold"/>
                                        <p:tgtEl>
                                          <p:spTgt spid="110">
                                            <p:txEl>
                                              <p:pRg st="7" end="7"/>
                                            </p:txEl>
                                          </p:spTgt>
                                        </p:tgtEl>
                                        <p:attrNameLst>
                                          <p:attrName>ppt_x</p:attrName>
                                        </p:attrNameLst>
                                      </p:cBhvr>
                                      <p:tavLst>
                                        <p:tav tm="0">
                                          <p:val>
                                            <p:strVal val="#ppt_x"/>
                                          </p:val>
                                        </p:tav>
                                        <p:tav tm="100000">
                                          <p:val>
                                            <p:strVal val="#ppt_x"/>
                                          </p:val>
                                        </p:tav>
                                      </p:tavLst>
                                    </p:anim>
                                    <p:anim calcmode="lin" valueType="num">
                                      <p:cBhvr>
                                        <p:cTn id="175" dur="750" fill="hold"/>
                                        <p:tgtEl>
                                          <p:spTgt spid="110">
                                            <p:txEl>
                                              <p:pRg st="7" end="7"/>
                                            </p:txEl>
                                          </p:spTgt>
                                        </p:tgtEl>
                                        <p:attrNameLst>
                                          <p:attrName>ppt_y</p:attrName>
                                        </p:attrNameLst>
                                      </p:cBhvr>
                                      <p:tavLst>
                                        <p:tav tm="0">
                                          <p:val>
                                            <p:strVal val="#ppt_y+.1"/>
                                          </p:val>
                                        </p:tav>
                                        <p:tav tm="100000">
                                          <p:val>
                                            <p:strVal val="#ppt_y"/>
                                          </p:val>
                                        </p:tav>
                                      </p:tavLst>
                                    </p:anim>
                                  </p:childTnLst>
                                </p:cTn>
                              </p:par>
                            </p:childTnLst>
                          </p:cTn>
                        </p:par>
                        <p:par>
                          <p:cTn id="176" fill="hold">
                            <p:stCondLst>
                              <p:cond delay="16000"/>
                            </p:stCondLst>
                            <p:childTnLst>
                              <p:par>
                                <p:cTn id="177" presetID="42" presetClass="entr" presetSubtype="0" fill="hold" nodeType="afterEffect">
                                  <p:stCondLst>
                                    <p:cond delay="0"/>
                                  </p:stCondLst>
                                  <p:childTnLst>
                                    <p:set>
                                      <p:cBhvr>
                                        <p:cTn id="178" dur="1" fill="hold">
                                          <p:stCondLst>
                                            <p:cond delay="0"/>
                                          </p:stCondLst>
                                        </p:cTn>
                                        <p:tgtEl>
                                          <p:spTgt spid="12"/>
                                        </p:tgtEl>
                                        <p:attrNameLst>
                                          <p:attrName>style.visibility</p:attrName>
                                        </p:attrNameLst>
                                      </p:cBhvr>
                                      <p:to>
                                        <p:strVal val="visible"/>
                                      </p:to>
                                    </p:set>
                                    <p:animEffect transition="in" filter="fade">
                                      <p:cBhvr>
                                        <p:cTn id="179" dur="1000"/>
                                        <p:tgtEl>
                                          <p:spTgt spid="12"/>
                                        </p:tgtEl>
                                      </p:cBhvr>
                                    </p:animEffect>
                                    <p:anim calcmode="lin" valueType="num">
                                      <p:cBhvr>
                                        <p:cTn id="180" dur="1000" fill="hold"/>
                                        <p:tgtEl>
                                          <p:spTgt spid="12"/>
                                        </p:tgtEl>
                                        <p:attrNameLst>
                                          <p:attrName>ppt_x</p:attrName>
                                        </p:attrNameLst>
                                      </p:cBhvr>
                                      <p:tavLst>
                                        <p:tav tm="0">
                                          <p:val>
                                            <p:strVal val="#ppt_x"/>
                                          </p:val>
                                        </p:tav>
                                        <p:tav tm="100000">
                                          <p:val>
                                            <p:strVal val="#ppt_x"/>
                                          </p:val>
                                        </p:tav>
                                      </p:tavLst>
                                    </p:anim>
                                    <p:anim calcmode="lin" valueType="num">
                                      <p:cBhvr>
                                        <p:cTn id="181" dur="1000" fill="hold"/>
                                        <p:tgtEl>
                                          <p:spTgt spid="12"/>
                                        </p:tgtEl>
                                        <p:attrNameLst>
                                          <p:attrName>ppt_y</p:attrName>
                                        </p:attrNameLst>
                                      </p:cBhvr>
                                      <p:tavLst>
                                        <p:tav tm="0">
                                          <p:val>
                                            <p:strVal val="#ppt_y+.1"/>
                                          </p:val>
                                        </p:tav>
                                        <p:tav tm="100000">
                                          <p:val>
                                            <p:strVal val="#ppt_y"/>
                                          </p:val>
                                        </p:tav>
                                      </p:tavLst>
                                    </p:anim>
                                  </p:childTnLst>
                                </p:cTn>
                              </p:par>
                            </p:childTnLst>
                          </p:cTn>
                        </p:par>
                        <p:par>
                          <p:cTn id="182" fill="hold">
                            <p:stCondLst>
                              <p:cond delay="17000"/>
                            </p:stCondLst>
                            <p:childTnLst>
                              <p:par>
                                <p:cTn id="183" presetID="47" presetClass="entr" presetSubtype="0" fill="hold" nodeType="afterEffect">
                                  <p:stCondLst>
                                    <p:cond delay="0"/>
                                  </p:stCondLst>
                                  <p:childTnLst>
                                    <p:set>
                                      <p:cBhvr>
                                        <p:cTn id="184" dur="1" fill="hold">
                                          <p:stCondLst>
                                            <p:cond delay="0"/>
                                          </p:stCondLst>
                                        </p:cTn>
                                        <p:tgtEl>
                                          <p:spTgt spid="6"/>
                                        </p:tgtEl>
                                        <p:attrNameLst>
                                          <p:attrName>style.visibility</p:attrName>
                                        </p:attrNameLst>
                                      </p:cBhvr>
                                      <p:to>
                                        <p:strVal val="visible"/>
                                      </p:to>
                                    </p:set>
                                    <p:animEffect transition="in" filter="fade">
                                      <p:cBhvr>
                                        <p:cTn id="185" dur="1000"/>
                                        <p:tgtEl>
                                          <p:spTgt spid="6"/>
                                        </p:tgtEl>
                                      </p:cBhvr>
                                    </p:animEffect>
                                    <p:anim calcmode="lin" valueType="num">
                                      <p:cBhvr>
                                        <p:cTn id="186" dur="1000" fill="hold"/>
                                        <p:tgtEl>
                                          <p:spTgt spid="6"/>
                                        </p:tgtEl>
                                        <p:attrNameLst>
                                          <p:attrName>ppt_x</p:attrName>
                                        </p:attrNameLst>
                                      </p:cBhvr>
                                      <p:tavLst>
                                        <p:tav tm="0">
                                          <p:val>
                                            <p:strVal val="#ppt_x"/>
                                          </p:val>
                                        </p:tav>
                                        <p:tav tm="100000">
                                          <p:val>
                                            <p:strVal val="#ppt_x"/>
                                          </p:val>
                                        </p:tav>
                                      </p:tavLst>
                                    </p:anim>
                                    <p:anim calcmode="lin" valueType="num">
                                      <p:cBhvr>
                                        <p:cTn id="187" dur="1000" fill="hold"/>
                                        <p:tgtEl>
                                          <p:spTgt spid="6"/>
                                        </p:tgtEl>
                                        <p:attrNameLst>
                                          <p:attrName>ppt_y</p:attrName>
                                        </p:attrNameLst>
                                      </p:cBhvr>
                                      <p:tavLst>
                                        <p:tav tm="0">
                                          <p:val>
                                            <p:strVal val="#ppt_y-.1"/>
                                          </p:val>
                                        </p:tav>
                                        <p:tav tm="100000">
                                          <p:val>
                                            <p:strVal val="#ppt_y"/>
                                          </p:val>
                                        </p:tav>
                                      </p:tavLst>
                                    </p:anim>
                                  </p:childTnLst>
                                </p:cTn>
                              </p:par>
                            </p:childTnLst>
                          </p:cTn>
                        </p:par>
                        <p:par>
                          <p:cTn id="188" fill="hold">
                            <p:stCondLst>
                              <p:cond delay="18000"/>
                            </p:stCondLst>
                            <p:childTnLst>
                              <p:par>
                                <p:cTn id="189" presetID="42" presetClass="entr" presetSubtype="0" fill="hold" grpId="0" nodeType="afterEffect">
                                  <p:stCondLst>
                                    <p:cond delay="0"/>
                                  </p:stCondLst>
                                  <p:childTnLst>
                                    <p:set>
                                      <p:cBhvr>
                                        <p:cTn id="190" dur="1" fill="hold">
                                          <p:stCondLst>
                                            <p:cond delay="0"/>
                                          </p:stCondLst>
                                        </p:cTn>
                                        <p:tgtEl>
                                          <p:spTgt spid="77">
                                            <p:txEl>
                                              <p:pRg st="0" end="0"/>
                                            </p:txEl>
                                          </p:spTgt>
                                        </p:tgtEl>
                                        <p:attrNameLst>
                                          <p:attrName>style.visibility</p:attrName>
                                        </p:attrNameLst>
                                      </p:cBhvr>
                                      <p:to>
                                        <p:strVal val="visible"/>
                                      </p:to>
                                    </p:set>
                                    <p:animEffect transition="in" filter="fade">
                                      <p:cBhvr>
                                        <p:cTn id="191" dur="750"/>
                                        <p:tgtEl>
                                          <p:spTgt spid="77">
                                            <p:txEl>
                                              <p:pRg st="0" end="0"/>
                                            </p:txEl>
                                          </p:spTgt>
                                        </p:tgtEl>
                                      </p:cBhvr>
                                    </p:animEffect>
                                    <p:anim calcmode="lin" valueType="num">
                                      <p:cBhvr>
                                        <p:cTn id="192" dur="750" fill="hold"/>
                                        <p:tgtEl>
                                          <p:spTgt spid="77">
                                            <p:txEl>
                                              <p:pRg st="0" end="0"/>
                                            </p:txEl>
                                          </p:spTgt>
                                        </p:tgtEl>
                                        <p:attrNameLst>
                                          <p:attrName>ppt_x</p:attrName>
                                        </p:attrNameLst>
                                      </p:cBhvr>
                                      <p:tavLst>
                                        <p:tav tm="0">
                                          <p:val>
                                            <p:strVal val="#ppt_x"/>
                                          </p:val>
                                        </p:tav>
                                        <p:tav tm="100000">
                                          <p:val>
                                            <p:strVal val="#ppt_x"/>
                                          </p:val>
                                        </p:tav>
                                      </p:tavLst>
                                    </p:anim>
                                    <p:anim calcmode="lin" valueType="num">
                                      <p:cBhvr>
                                        <p:cTn id="193" dur="750" fill="hold"/>
                                        <p:tgtEl>
                                          <p:spTgt spid="77">
                                            <p:txEl>
                                              <p:pRg st="0" end="0"/>
                                            </p:txEl>
                                          </p:spTgt>
                                        </p:tgtEl>
                                        <p:attrNameLst>
                                          <p:attrName>ppt_y</p:attrName>
                                        </p:attrNameLst>
                                      </p:cBhvr>
                                      <p:tavLst>
                                        <p:tav tm="0">
                                          <p:val>
                                            <p:strVal val="#ppt_y+.1"/>
                                          </p:val>
                                        </p:tav>
                                        <p:tav tm="100000">
                                          <p:val>
                                            <p:strVal val="#ppt_y"/>
                                          </p:val>
                                        </p:tav>
                                      </p:tavLst>
                                    </p:anim>
                                  </p:childTnLst>
                                </p:cTn>
                              </p:par>
                              <p:par>
                                <p:cTn id="194" presetID="42" presetClass="entr" presetSubtype="0" fill="hold" grpId="0" nodeType="withEffect">
                                  <p:stCondLst>
                                    <p:cond delay="0"/>
                                  </p:stCondLst>
                                  <p:childTnLst>
                                    <p:set>
                                      <p:cBhvr>
                                        <p:cTn id="195" dur="1" fill="hold">
                                          <p:stCondLst>
                                            <p:cond delay="0"/>
                                          </p:stCondLst>
                                        </p:cTn>
                                        <p:tgtEl>
                                          <p:spTgt spid="77">
                                            <p:txEl>
                                              <p:pRg st="1" end="1"/>
                                            </p:txEl>
                                          </p:spTgt>
                                        </p:tgtEl>
                                        <p:attrNameLst>
                                          <p:attrName>style.visibility</p:attrName>
                                        </p:attrNameLst>
                                      </p:cBhvr>
                                      <p:to>
                                        <p:strVal val="visible"/>
                                      </p:to>
                                    </p:set>
                                    <p:animEffect transition="in" filter="fade">
                                      <p:cBhvr>
                                        <p:cTn id="196" dur="750"/>
                                        <p:tgtEl>
                                          <p:spTgt spid="77">
                                            <p:txEl>
                                              <p:pRg st="1" end="1"/>
                                            </p:txEl>
                                          </p:spTgt>
                                        </p:tgtEl>
                                      </p:cBhvr>
                                    </p:animEffect>
                                    <p:anim calcmode="lin" valueType="num">
                                      <p:cBhvr>
                                        <p:cTn id="197" dur="750" fill="hold"/>
                                        <p:tgtEl>
                                          <p:spTgt spid="77">
                                            <p:txEl>
                                              <p:pRg st="1" end="1"/>
                                            </p:txEl>
                                          </p:spTgt>
                                        </p:tgtEl>
                                        <p:attrNameLst>
                                          <p:attrName>ppt_x</p:attrName>
                                        </p:attrNameLst>
                                      </p:cBhvr>
                                      <p:tavLst>
                                        <p:tav tm="0">
                                          <p:val>
                                            <p:strVal val="#ppt_x"/>
                                          </p:val>
                                        </p:tav>
                                        <p:tav tm="100000">
                                          <p:val>
                                            <p:strVal val="#ppt_x"/>
                                          </p:val>
                                        </p:tav>
                                      </p:tavLst>
                                    </p:anim>
                                    <p:anim calcmode="lin" valueType="num">
                                      <p:cBhvr>
                                        <p:cTn id="198" dur="750" fill="hold"/>
                                        <p:tgtEl>
                                          <p:spTgt spid="77">
                                            <p:txEl>
                                              <p:pRg st="1" end="1"/>
                                            </p:txEl>
                                          </p:spTgt>
                                        </p:tgtEl>
                                        <p:attrNameLst>
                                          <p:attrName>ppt_y</p:attrName>
                                        </p:attrNameLst>
                                      </p:cBhvr>
                                      <p:tavLst>
                                        <p:tav tm="0">
                                          <p:val>
                                            <p:strVal val="#ppt_y+.1"/>
                                          </p:val>
                                        </p:tav>
                                        <p:tav tm="100000">
                                          <p:val>
                                            <p:strVal val="#ppt_y"/>
                                          </p:val>
                                        </p:tav>
                                      </p:tavLst>
                                    </p:anim>
                                  </p:childTnLst>
                                </p:cTn>
                              </p:par>
                            </p:childTnLst>
                          </p:cTn>
                        </p:par>
                        <p:par>
                          <p:cTn id="199" fill="hold">
                            <p:stCondLst>
                              <p:cond delay="18750"/>
                            </p:stCondLst>
                            <p:childTnLst>
                              <p:par>
                                <p:cTn id="200" presetID="42" presetClass="entr" presetSubtype="0" fill="hold" grpId="0" nodeType="afterEffect">
                                  <p:stCondLst>
                                    <p:cond delay="0"/>
                                  </p:stCondLst>
                                  <p:childTnLst>
                                    <p:set>
                                      <p:cBhvr>
                                        <p:cTn id="201" dur="1" fill="hold">
                                          <p:stCondLst>
                                            <p:cond delay="0"/>
                                          </p:stCondLst>
                                        </p:cTn>
                                        <p:tgtEl>
                                          <p:spTgt spid="77">
                                            <p:txEl>
                                              <p:pRg st="2" end="2"/>
                                            </p:txEl>
                                          </p:spTgt>
                                        </p:tgtEl>
                                        <p:attrNameLst>
                                          <p:attrName>style.visibility</p:attrName>
                                        </p:attrNameLst>
                                      </p:cBhvr>
                                      <p:to>
                                        <p:strVal val="visible"/>
                                      </p:to>
                                    </p:set>
                                    <p:animEffect transition="in" filter="fade">
                                      <p:cBhvr>
                                        <p:cTn id="202" dur="750"/>
                                        <p:tgtEl>
                                          <p:spTgt spid="77">
                                            <p:txEl>
                                              <p:pRg st="2" end="2"/>
                                            </p:txEl>
                                          </p:spTgt>
                                        </p:tgtEl>
                                      </p:cBhvr>
                                    </p:animEffect>
                                    <p:anim calcmode="lin" valueType="num">
                                      <p:cBhvr>
                                        <p:cTn id="203" dur="750" fill="hold"/>
                                        <p:tgtEl>
                                          <p:spTgt spid="77">
                                            <p:txEl>
                                              <p:pRg st="2" end="2"/>
                                            </p:txEl>
                                          </p:spTgt>
                                        </p:tgtEl>
                                        <p:attrNameLst>
                                          <p:attrName>ppt_x</p:attrName>
                                        </p:attrNameLst>
                                      </p:cBhvr>
                                      <p:tavLst>
                                        <p:tav tm="0">
                                          <p:val>
                                            <p:strVal val="#ppt_x"/>
                                          </p:val>
                                        </p:tav>
                                        <p:tav tm="100000">
                                          <p:val>
                                            <p:strVal val="#ppt_x"/>
                                          </p:val>
                                        </p:tav>
                                      </p:tavLst>
                                    </p:anim>
                                    <p:anim calcmode="lin" valueType="num">
                                      <p:cBhvr>
                                        <p:cTn id="204" dur="750" fill="hold"/>
                                        <p:tgtEl>
                                          <p:spTgt spid="77">
                                            <p:txEl>
                                              <p:pRg st="2" end="2"/>
                                            </p:txEl>
                                          </p:spTgt>
                                        </p:tgtEl>
                                        <p:attrNameLst>
                                          <p:attrName>ppt_y</p:attrName>
                                        </p:attrNameLst>
                                      </p:cBhvr>
                                      <p:tavLst>
                                        <p:tav tm="0">
                                          <p:val>
                                            <p:strVal val="#ppt_y+.1"/>
                                          </p:val>
                                        </p:tav>
                                        <p:tav tm="100000">
                                          <p:val>
                                            <p:strVal val="#ppt_y"/>
                                          </p:val>
                                        </p:tav>
                                      </p:tavLst>
                                    </p:anim>
                                  </p:childTnLst>
                                </p:cTn>
                              </p:par>
                              <p:par>
                                <p:cTn id="205" presetID="42" presetClass="entr" presetSubtype="0" fill="hold" grpId="0" nodeType="withEffect">
                                  <p:stCondLst>
                                    <p:cond delay="0"/>
                                  </p:stCondLst>
                                  <p:childTnLst>
                                    <p:set>
                                      <p:cBhvr>
                                        <p:cTn id="206" dur="1" fill="hold">
                                          <p:stCondLst>
                                            <p:cond delay="0"/>
                                          </p:stCondLst>
                                        </p:cTn>
                                        <p:tgtEl>
                                          <p:spTgt spid="77">
                                            <p:txEl>
                                              <p:pRg st="3" end="3"/>
                                            </p:txEl>
                                          </p:spTgt>
                                        </p:tgtEl>
                                        <p:attrNameLst>
                                          <p:attrName>style.visibility</p:attrName>
                                        </p:attrNameLst>
                                      </p:cBhvr>
                                      <p:to>
                                        <p:strVal val="visible"/>
                                      </p:to>
                                    </p:set>
                                    <p:animEffect transition="in" filter="fade">
                                      <p:cBhvr>
                                        <p:cTn id="207" dur="750"/>
                                        <p:tgtEl>
                                          <p:spTgt spid="77">
                                            <p:txEl>
                                              <p:pRg st="3" end="3"/>
                                            </p:txEl>
                                          </p:spTgt>
                                        </p:tgtEl>
                                      </p:cBhvr>
                                    </p:animEffect>
                                    <p:anim calcmode="lin" valueType="num">
                                      <p:cBhvr>
                                        <p:cTn id="208" dur="750" fill="hold"/>
                                        <p:tgtEl>
                                          <p:spTgt spid="77">
                                            <p:txEl>
                                              <p:pRg st="3" end="3"/>
                                            </p:txEl>
                                          </p:spTgt>
                                        </p:tgtEl>
                                        <p:attrNameLst>
                                          <p:attrName>ppt_x</p:attrName>
                                        </p:attrNameLst>
                                      </p:cBhvr>
                                      <p:tavLst>
                                        <p:tav tm="0">
                                          <p:val>
                                            <p:strVal val="#ppt_x"/>
                                          </p:val>
                                        </p:tav>
                                        <p:tav tm="100000">
                                          <p:val>
                                            <p:strVal val="#ppt_x"/>
                                          </p:val>
                                        </p:tav>
                                      </p:tavLst>
                                    </p:anim>
                                    <p:anim calcmode="lin" valueType="num">
                                      <p:cBhvr>
                                        <p:cTn id="209" dur="750" fill="hold"/>
                                        <p:tgtEl>
                                          <p:spTgt spid="77">
                                            <p:txEl>
                                              <p:pRg st="3" end="3"/>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9500"/>
                            </p:stCondLst>
                            <p:childTnLst>
                              <p:par>
                                <p:cTn id="211" presetID="42" presetClass="entr" presetSubtype="0" fill="hold" grpId="0" nodeType="afterEffect">
                                  <p:stCondLst>
                                    <p:cond delay="0"/>
                                  </p:stCondLst>
                                  <p:childTnLst>
                                    <p:set>
                                      <p:cBhvr>
                                        <p:cTn id="212" dur="1" fill="hold">
                                          <p:stCondLst>
                                            <p:cond delay="0"/>
                                          </p:stCondLst>
                                        </p:cTn>
                                        <p:tgtEl>
                                          <p:spTgt spid="77">
                                            <p:txEl>
                                              <p:pRg st="4" end="4"/>
                                            </p:txEl>
                                          </p:spTgt>
                                        </p:tgtEl>
                                        <p:attrNameLst>
                                          <p:attrName>style.visibility</p:attrName>
                                        </p:attrNameLst>
                                      </p:cBhvr>
                                      <p:to>
                                        <p:strVal val="visible"/>
                                      </p:to>
                                    </p:set>
                                    <p:animEffect transition="in" filter="fade">
                                      <p:cBhvr>
                                        <p:cTn id="213" dur="750"/>
                                        <p:tgtEl>
                                          <p:spTgt spid="77">
                                            <p:txEl>
                                              <p:pRg st="4" end="4"/>
                                            </p:txEl>
                                          </p:spTgt>
                                        </p:tgtEl>
                                      </p:cBhvr>
                                    </p:animEffect>
                                    <p:anim calcmode="lin" valueType="num">
                                      <p:cBhvr>
                                        <p:cTn id="214" dur="750" fill="hold"/>
                                        <p:tgtEl>
                                          <p:spTgt spid="77">
                                            <p:txEl>
                                              <p:pRg st="4" end="4"/>
                                            </p:txEl>
                                          </p:spTgt>
                                        </p:tgtEl>
                                        <p:attrNameLst>
                                          <p:attrName>ppt_x</p:attrName>
                                        </p:attrNameLst>
                                      </p:cBhvr>
                                      <p:tavLst>
                                        <p:tav tm="0">
                                          <p:val>
                                            <p:strVal val="#ppt_x"/>
                                          </p:val>
                                        </p:tav>
                                        <p:tav tm="100000">
                                          <p:val>
                                            <p:strVal val="#ppt_x"/>
                                          </p:val>
                                        </p:tav>
                                      </p:tavLst>
                                    </p:anim>
                                    <p:anim calcmode="lin" valueType="num">
                                      <p:cBhvr>
                                        <p:cTn id="215" dur="750" fill="hold"/>
                                        <p:tgtEl>
                                          <p:spTgt spid="77">
                                            <p:txEl>
                                              <p:pRg st="4" end="4"/>
                                            </p:txEl>
                                          </p:spTgt>
                                        </p:tgtEl>
                                        <p:attrNameLst>
                                          <p:attrName>ppt_y</p:attrName>
                                        </p:attrNameLst>
                                      </p:cBhvr>
                                      <p:tavLst>
                                        <p:tav tm="0">
                                          <p:val>
                                            <p:strVal val="#ppt_y+.1"/>
                                          </p:val>
                                        </p:tav>
                                        <p:tav tm="100000">
                                          <p:val>
                                            <p:strVal val="#ppt_y"/>
                                          </p:val>
                                        </p:tav>
                                      </p:tavLst>
                                    </p:anim>
                                  </p:childTnLst>
                                </p:cTn>
                              </p:par>
                              <p:par>
                                <p:cTn id="216" presetID="42" presetClass="entr" presetSubtype="0" fill="hold" grpId="0" nodeType="withEffect">
                                  <p:stCondLst>
                                    <p:cond delay="0"/>
                                  </p:stCondLst>
                                  <p:childTnLst>
                                    <p:set>
                                      <p:cBhvr>
                                        <p:cTn id="217" dur="1" fill="hold">
                                          <p:stCondLst>
                                            <p:cond delay="0"/>
                                          </p:stCondLst>
                                        </p:cTn>
                                        <p:tgtEl>
                                          <p:spTgt spid="77">
                                            <p:txEl>
                                              <p:pRg st="5" end="5"/>
                                            </p:txEl>
                                          </p:spTgt>
                                        </p:tgtEl>
                                        <p:attrNameLst>
                                          <p:attrName>style.visibility</p:attrName>
                                        </p:attrNameLst>
                                      </p:cBhvr>
                                      <p:to>
                                        <p:strVal val="visible"/>
                                      </p:to>
                                    </p:set>
                                    <p:animEffect transition="in" filter="fade">
                                      <p:cBhvr>
                                        <p:cTn id="218" dur="750"/>
                                        <p:tgtEl>
                                          <p:spTgt spid="77">
                                            <p:txEl>
                                              <p:pRg st="5" end="5"/>
                                            </p:txEl>
                                          </p:spTgt>
                                        </p:tgtEl>
                                      </p:cBhvr>
                                    </p:animEffect>
                                    <p:anim calcmode="lin" valueType="num">
                                      <p:cBhvr>
                                        <p:cTn id="219" dur="750" fill="hold"/>
                                        <p:tgtEl>
                                          <p:spTgt spid="77">
                                            <p:txEl>
                                              <p:pRg st="5" end="5"/>
                                            </p:txEl>
                                          </p:spTgt>
                                        </p:tgtEl>
                                        <p:attrNameLst>
                                          <p:attrName>ppt_x</p:attrName>
                                        </p:attrNameLst>
                                      </p:cBhvr>
                                      <p:tavLst>
                                        <p:tav tm="0">
                                          <p:val>
                                            <p:strVal val="#ppt_x"/>
                                          </p:val>
                                        </p:tav>
                                        <p:tav tm="100000">
                                          <p:val>
                                            <p:strVal val="#ppt_x"/>
                                          </p:val>
                                        </p:tav>
                                      </p:tavLst>
                                    </p:anim>
                                    <p:anim calcmode="lin" valueType="num">
                                      <p:cBhvr>
                                        <p:cTn id="220" dur="750" fill="hold"/>
                                        <p:tgtEl>
                                          <p:spTgt spid="77">
                                            <p:txEl>
                                              <p:pRg st="5" end="5"/>
                                            </p:txEl>
                                          </p:spTgt>
                                        </p:tgtEl>
                                        <p:attrNameLst>
                                          <p:attrName>ppt_y</p:attrName>
                                        </p:attrNameLst>
                                      </p:cBhvr>
                                      <p:tavLst>
                                        <p:tav tm="0">
                                          <p:val>
                                            <p:strVal val="#ppt_y+.1"/>
                                          </p:val>
                                        </p:tav>
                                        <p:tav tm="100000">
                                          <p:val>
                                            <p:strVal val="#ppt_y"/>
                                          </p:val>
                                        </p:tav>
                                      </p:tavLst>
                                    </p:anim>
                                  </p:childTnLst>
                                </p:cTn>
                              </p:par>
                            </p:childTnLst>
                          </p:cTn>
                        </p:par>
                        <p:par>
                          <p:cTn id="221" fill="hold">
                            <p:stCondLst>
                              <p:cond delay="20250"/>
                            </p:stCondLst>
                            <p:childTnLst>
                              <p:par>
                                <p:cTn id="222" presetID="42" presetClass="entr" presetSubtype="0" fill="hold" grpId="0" nodeType="afterEffect">
                                  <p:stCondLst>
                                    <p:cond delay="0"/>
                                  </p:stCondLst>
                                  <p:childTnLst>
                                    <p:set>
                                      <p:cBhvr>
                                        <p:cTn id="223" dur="1" fill="hold">
                                          <p:stCondLst>
                                            <p:cond delay="0"/>
                                          </p:stCondLst>
                                        </p:cTn>
                                        <p:tgtEl>
                                          <p:spTgt spid="77">
                                            <p:txEl>
                                              <p:pRg st="6" end="6"/>
                                            </p:txEl>
                                          </p:spTgt>
                                        </p:tgtEl>
                                        <p:attrNameLst>
                                          <p:attrName>style.visibility</p:attrName>
                                        </p:attrNameLst>
                                      </p:cBhvr>
                                      <p:to>
                                        <p:strVal val="visible"/>
                                      </p:to>
                                    </p:set>
                                    <p:animEffect transition="in" filter="fade">
                                      <p:cBhvr>
                                        <p:cTn id="224" dur="750"/>
                                        <p:tgtEl>
                                          <p:spTgt spid="77">
                                            <p:txEl>
                                              <p:pRg st="6" end="6"/>
                                            </p:txEl>
                                          </p:spTgt>
                                        </p:tgtEl>
                                      </p:cBhvr>
                                    </p:animEffect>
                                    <p:anim calcmode="lin" valueType="num">
                                      <p:cBhvr>
                                        <p:cTn id="225" dur="750" fill="hold"/>
                                        <p:tgtEl>
                                          <p:spTgt spid="77">
                                            <p:txEl>
                                              <p:pRg st="6" end="6"/>
                                            </p:txEl>
                                          </p:spTgt>
                                        </p:tgtEl>
                                        <p:attrNameLst>
                                          <p:attrName>ppt_x</p:attrName>
                                        </p:attrNameLst>
                                      </p:cBhvr>
                                      <p:tavLst>
                                        <p:tav tm="0">
                                          <p:val>
                                            <p:strVal val="#ppt_x"/>
                                          </p:val>
                                        </p:tav>
                                        <p:tav tm="100000">
                                          <p:val>
                                            <p:strVal val="#ppt_x"/>
                                          </p:val>
                                        </p:tav>
                                      </p:tavLst>
                                    </p:anim>
                                    <p:anim calcmode="lin" valueType="num">
                                      <p:cBhvr>
                                        <p:cTn id="226" dur="750" fill="hold"/>
                                        <p:tgtEl>
                                          <p:spTgt spid="77">
                                            <p:txEl>
                                              <p:pRg st="6" end="6"/>
                                            </p:txEl>
                                          </p:spTgt>
                                        </p:tgtEl>
                                        <p:attrNameLst>
                                          <p:attrName>ppt_y</p:attrName>
                                        </p:attrNameLst>
                                      </p:cBhvr>
                                      <p:tavLst>
                                        <p:tav tm="0">
                                          <p:val>
                                            <p:strVal val="#ppt_y+.1"/>
                                          </p:val>
                                        </p:tav>
                                        <p:tav tm="100000">
                                          <p:val>
                                            <p:strVal val="#ppt_y"/>
                                          </p:val>
                                        </p:tav>
                                      </p:tavLst>
                                    </p:anim>
                                  </p:childTnLst>
                                </p:cTn>
                              </p:par>
                              <p:par>
                                <p:cTn id="227" presetID="42" presetClass="entr" presetSubtype="0" fill="hold" grpId="0" nodeType="withEffect">
                                  <p:stCondLst>
                                    <p:cond delay="0"/>
                                  </p:stCondLst>
                                  <p:childTnLst>
                                    <p:set>
                                      <p:cBhvr>
                                        <p:cTn id="228" dur="1" fill="hold">
                                          <p:stCondLst>
                                            <p:cond delay="0"/>
                                          </p:stCondLst>
                                        </p:cTn>
                                        <p:tgtEl>
                                          <p:spTgt spid="77">
                                            <p:txEl>
                                              <p:pRg st="7" end="7"/>
                                            </p:txEl>
                                          </p:spTgt>
                                        </p:tgtEl>
                                        <p:attrNameLst>
                                          <p:attrName>style.visibility</p:attrName>
                                        </p:attrNameLst>
                                      </p:cBhvr>
                                      <p:to>
                                        <p:strVal val="visible"/>
                                      </p:to>
                                    </p:set>
                                    <p:animEffect transition="in" filter="fade">
                                      <p:cBhvr>
                                        <p:cTn id="229" dur="750"/>
                                        <p:tgtEl>
                                          <p:spTgt spid="77">
                                            <p:txEl>
                                              <p:pRg st="7" end="7"/>
                                            </p:txEl>
                                          </p:spTgt>
                                        </p:tgtEl>
                                      </p:cBhvr>
                                    </p:animEffect>
                                    <p:anim calcmode="lin" valueType="num">
                                      <p:cBhvr>
                                        <p:cTn id="230" dur="750" fill="hold"/>
                                        <p:tgtEl>
                                          <p:spTgt spid="77">
                                            <p:txEl>
                                              <p:pRg st="7" end="7"/>
                                            </p:txEl>
                                          </p:spTgt>
                                        </p:tgtEl>
                                        <p:attrNameLst>
                                          <p:attrName>ppt_x</p:attrName>
                                        </p:attrNameLst>
                                      </p:cBhvr>
                                      <p:tavLst>
                                        <p:tav tm="0">
                                          <p:val>
                                            <p:strVal val="#ppt_x"/>
                                          </p:val>
                                        </p:tav>
                                        <p:tav tm="100000">
                                          <p:val>
                                            <p:strVal val="#ppt_x"/>
                                          </p:val>
                                        </p:tav>
                                      </p:tavLst>
                                    </p:anim>
                                    <p:anim calcmode="lin" valueType="num">
                                      <p:cBhvr>
                                        <p:cTn id="231" dur="750" fill="hold"/>
                                        <p:tgtEl>
                                          <p:spTgt spid="77">
                                            <p:txEl>
                                              <p:pRg st="7" end="7"/>
                                            </p:txEl>
                                          </p:spTgt>
                                        </p:tgtEl>
                                        <p:attrNameLst>
                                          <p:attrName>ppt_y</p:attrName>
                                        </p:attrNameLst>
                                      </p:cBhvr>
                                      <p:tavLst>
                                        <p:tav tm="0">
                                          <p:val>
                                            <p:strVal val="#ppt_y+.1"/>
                                          </p:val>
                                        </p:tav>
                                        <p:tav tm="100000">
                                          <p:val>
                                            <p:strVal val="#ppt_y"/>
                                          </p:val>
                                        </p:tav>
                                      </p:tavLst>
                                    </p:anim>
                                  </p:childTnLst>
                                </p:cTn>
                              </p:par>
                            </p:childTnLst>
                          </p:cTn>
                        </p:par>
                        <p:par>
                          <p:cTn id="232" fill="hold">
                            <p:stCondLst>
                              <p:cond delay="21000"/>
                            </p:stCondLst>
                            <p:childTnLst>
                              <p:par>
                                <p:cTn id="233" presetID="42" presetClass="entr" presetSubtype="0" fill="hold" nodeType="afterEffect">
                                  <p:stCondLst>
                                    <p:cond delay="0"/>
                                  </p:stCondLst>
                                  <p:childTnLst>
                                    <p:set>
                                      <p:cBhvr>
                                        <p:cTn id="234" dur="1" fill="hold">
                                          <p:stCondLst>
                                            <p:cond delay="0"/>
                                          </p:stCondLst>
                                        </p:cTn>
                                        <p:tgtEl>
                                          <p:spTgt spid="13"/>
                                        </p:tgtEl>
                                        <p:attrNameLst>
                                          <p:attrName>style.visibility</p:attrName>
                                        </p:attrNameLst>
                                      </p:cBhvr>
                                      <p:to>
                                        <p:strVal val="visible"/>
                                      </p:to>
                                    </p:set>
                                    <p:animEffect transition="in" filter="fade">
                                      <p:cBhvr>
                                        <p:cTn id="235" dur="1000"/>
                                        <p:tgtEl>
                                          <p:spTgt spid="13"/>
                                        </p:tgtEl>
                                      </p:cBhvr>
                                    </p:animEffect>
                                    <p:anim calcmode="lin" valueType="num">
                                      <p:cBhvr>
                                        <p:cTn id="236" dur="1000" fill="hold"/>
                                        <p:tgtEl>
                                          <p:spTgt spid="13"/>
                                        </p:tgtEl>
                                        <p:attrNameLst>
                                          <p:attrName>ppt_x</p:attrName>
                                        </p:attrNameLst>
                                      </p:cBhvr>
                                      <p:tavLst>
                                        <p:tav tm="0">
                                          <p:val>
                                            <p:strVal val="#ppt_x"/>
                                          </p:val>
                                        </p:tav>
                                        <p:tav tm="100000">
                                          <p:val>
                                            <p:strVal val="#ppt_x"/>
                                          </p:val>
                                        </p:tav>
                                      </p:tavLst>
                                    </p:anim>
                                    <p:anim calcmode="lin" valueType="num">
                                      <p:cBhvr>
                                        <p:cTn id="237" dur="1000" fill="hold"/>
                                        <p:tgtEl>
                                          <p:spTgt spid="13"/>
                                        </p:tgtEl>
                                        <p:attrNameLst>
                                          <p:attrName>ppt_y</p:attrName>
                                        </p:attrNameLst>
                                      </p:cBhvr>
                                      <p:tavLst>
                                        <p:tav tm="0">
                                          <p:val>
                                            <p:strVal val="#ppt_y+.1"/>
                                          </p:val>
                                        </p:tav>
                                        <p:tav tm="100000">
                                          <p:val>
                                            <p:strVal val="#ppt_y"/>
                                          </p:val>
                                        </p:tav>
                                      </p:tavLst>
                                    </p:anim>
                                  </p:childTnLst>
                                </p:cTn>
                              </p:par>
                            </p:childTnLst>
                          </p:cTn>
                        </p:par>
                        <p:par>
                          <p:cTn id="238" fill="hold">
                            <p:stCondLst>
                              <p:cond delay="22000"/>
                            </p:stCondLst>
                            <p:childTnLst>
                              <p:par>
                                <p:cTn id="239" presetID="47" presetClass="entr" presetSubtype="0" fill="hold" nodeType="afterEffect">
                                  <p:stCondLst>
                                    <p:cond delay="0"/>
                                  </p:stCondLst>
                                  <p:childTnLst>
                                    <p:set>
                                      <p:cBhvr>
                                        <p:cTn id="240" dur="1" fill="hold">
                                          <p:stCondLst>
                                            <p:cond delay="0"/>
                                          </p:stCondLst>
                                        </p:cTn>
                                        <p:tgtEl>
                                          <p:spTgt spid="7"/>
                                        </p:tgtEl>
                                        <p:attrNameLst>
                                          <p:attrName>style.visibility</p:attrName>
                                        </p:attrNameLst>
                                      </p:cBhvr>
                                      <p:to>
                                        <p:strVal val="visible"/>
                                      </p:to>
                                    </p:set>
                                    <p:animEffect transition="in" filter="fade">
                                      <p:cBhvr>
                                        <p:cTn id="241" dur="1000"/>
                                        <p:tgtEl>
                                          <p:spTgt spid="7"/>
                                        </p:tgtEl>
                                      </p:cBhvr>
                                    </p:animEffect>
                                    <p:anim calcmode="lin" valueType="num">
                                      <p:cBhvr>
                                        <p:cTn id="242" dur="1000" fill="hold"/>
                                        <p:tgtEl>
                                          <p:spTgt spid="7"/>
                                        </p:tgtEl>
                                        <p:attrNameLst>
                                          <p:attrName>ppt_x</p:attrName>
                                        </p:attrNameLst>
                                      </p:cBhvr>
                                      <p:tavLst>
                                        <p:tav tm="0">
                                          <p:val>
                                            <p:strVal val="#ppt_x"/>
                                          </p:val>
                                        </p:tav>
                                        <p:tav tm="100000">
                                          <p:val>
                                            <p:strVal val="#ppt_x"/>
                                          </p:val>
                                        </p:tav>
                                      </p:tavLst>
                                    </p:anim>
                                    <p:anim calcmode="lin" valueType="num">
                                      <p:cBhvr>
                                        <p:cTn id="243" dur="1000" fill="hold"/>
                                        <p:tgtEl>
                                          <p:spTgt spid="7"/>
                                        </p:tgtEl>
                                        <p:attrNameLst>
                                          <p:attrName>ppt_y</p:attrName>
                                        </p:attrNameLst>
                                      </p:cBhvr>
                                      <p:tavLst>
                                        <p:tav tm="0">
                                          <p:val>
                                            <p:strVal val="#ppt_y-.1"/>
                                          </p:val>
                                        </p:tav>
                                        <p:tav tm="100000">
                                          <p:val>
                                            <p:strVal val="#ppt_y"/>
                                          </p:val>
                                        </p:tav>
                                      </p:tavLst>
                                    </p:anim>
                                  </p:childTnLst>
                                </p:cTn>
                              </p:par>
                            </p:childTnLst>
                          </p:cTn>
                        </p:par>
                        <p:par>
                          <p:cTn id="244" fill="hold">
                            <p:stCondLst>
                              <p:cond delay="23000"/>
                            </p:stCondLst>
                            <p:childTnLst>
                              <p:par>
                                <p:cTn id="245" presetID="42" presetClass="entr" presetSubtype="0" fill="hold" grpId="0" nodeType="afterEffect">
                                  <p:stCondLst>
                                    <p:cond delay="0"/>
                                  </p:stCondLst>
                                  <p:childTnLst>
                                    <p:set>
                                      <p:cBhvr>
                                        <p:cTn id="246" dur="1" fill="hold">
                                          <p:stCondLst>
                                            <p:cond delay="0"/>
                                          </p:stCondLst>
                                        </p:cTn>
                                        <p:tgtEl>
                                          <p:spTgt spid="64">
                                            <p:txEl>
                                              <p:pRg st="0" end="0"/>
                                            </p:txEl>
                                          </p:spTgt>
                                        </p:tgtEl>
                                        <p:attrNameLst>
                                          <p:attrName>style.visibility</p:attrName>
                                        </p:attrNameLst>
                                      </p:cBhvr>
                                      <p:to>
                                        <p:strVal val="visible"/>
                                      </p:to>
                                    </p:set>
                                    <p:animEffect transition="in" filter="fade">
                                      <p:cBhvr>
                                        <p:cTn id="247" dur="750"/>
                                        <p:tgtEl>
                                          <p:spTgt spid="64">
                                            <p:txEl>
                                              <p:pRg st="0" end="0"/>
                                            </p:txEl>
                                          </p:spTgt>
                                        </p:tgtEl>
                                      </p:cBhvr>
                                    </p:animEffect>
                                    <p:anim calcmode="lin" valueType="num">
                                      <p:cBhvr>
                                        <p:cTn id="248" dur="75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249" dur="750" fill="hold"/>
                                        <p:tgtEl>
                                          <p:spTgt spid="64">
                                            <p:txEl>
                                              <p:pRg st="0" end="0"/>
                                            </p:txEl>
                                          </p:spTgt>
                                        </p:tgtEl>
                                        <p:attrNameLst>
                                          <p:attrName>ppt_y</p:attrName>
                                        </p:attrNameLst>
                                      </p:cBhvr>
                                      <p:tavLst>
                                        <p:tav tm="0">
                                          <p:val>
                                            <p:strVal val="#ppt_y+.1"/>
                                          </p:val>
                                        </p:tav>
                                        <p:tav tm="100000">
                                          <p:val>
                                            <p:strVal val="#ppt_y"/>
                                          </p:val>
                                        </p:tav>
                                      </p:tavLst>
                                    </p:anim>
                                  </p:childTnLst>
                                </p:cTn>
                              </p:par>
                              <p:par>
                                <p:cTn id="250" presetID="42" presetClass="entr" presetSubtype="0" fill="hold" grpId="0" nodeType="withEffect">
                                  <p:stCondLst>
                                    <p:cond delay="0"/>
                                  </p:stCondLst>
                                  <p:childTnLst>
                                    <p:set>
                                      <p:cBhvr>
                                        <p:cTn id="251" dur="1" fill="hold">
                                          <p:stCondLst>
                                            <p:cond delay="0"/>
                                          </p:stCondLst>
                                        </p:cTn>
                                        <p:tgtEl>
                                          <p:spTgt spid="64">
                                            <p:txEl>
                                              <p:pRg st="1" end="1"/>
                                            </p:txEl>
                                          </p:spTgt>
                                        </p:tgtEl>
                                        <p:attrNameLst>
                                          <p:attrName>style.visibility</p:attrName>
                                        </p:attrNameLst>
                                      </p:cBhvr>
                                      <p:to>
                                        <p:strVal val="visible"/>
                                      </p:to>
                                    </p:set>
                                    <p:animEffect transition="in" filter="fade">
                                      <p:cBhvr>
                                        <p:cTn id="252" dur="750"/>
                                        <p:tgtEl>
                                          <p:spTgt spid="64">
                                            <p:txEl>
                                              <p:pRg st="1" end="1"/>
                                            </p:txEl>
                                          </p:spTgt>
                                        </p:tgtEl>
                                      </p:cBhvr>
                                    </p:animEffect>
                                    <p:anim calcmode="lin" valueType="num">
                                      <p:cBhvr>
                                        <p:cTn id="253" dur="750" fill="hold"/>
                                        <p:tgtEl>
                                          <p:spTgt spid="64">
                                            <p:txEl>
                                              <p:pRg st="1" end="1"/>
                                            </p:txEl>
                                          </p:spTgt>
                                        </p:tgtEl>
                                        <p:attrNameLst>
                                          <p:attrName>ppt_x</p:attrName>
                                        </p:attrNameLst>
                                      </p:cBhvr>
                                      <p:tavLst>
                                        <p:tav tm="0">
                                          <p:val>
                                            <p:strVal val="#ppt_x"/>
                                          </p:val>
                                        </p:tav>
                                        <p:tav tm="100000">
                                          <p:val>
                                            <p:strVal val="#ppt_x"/>
                                          </p:val>
                                        </p:tav>
                                      </p:tavLst>
                                    </p:anim>
                                    <p:anim calcmode="lin" valueType="num">
                                      <p:cBhvr>
                                        <p:cTn id="254" dur="750" fill="hold"/>
                                        <p:tgtEl>
                                          <p:spTgt spid="64">
                                            <p:txEl>
                                              <p:pRg st="1" end="1"/>
                                            </p:txEl>
                                          </p:spTgt>
                                        </p:tgtEl>
                                        <p:attrNameLst>
                                          <p:attrName>ppt_y</p:attrName>
                                        </p:attrNameLst>
                                      </p:cBhvr>
                                      <p:tavLst>
                                        <p:tav tm="0">
                                          <p:val>
                                            <p:strVal val="#ppt_y+.1"/>
                                          </p:val>
                                        </p:tav>
                                        <p:tav tm="100000">
                                          <p:val>
                                            <p:strVal val="#ppt_y"/>
                                          </p:val>
                                        </p:tav>
                                      </p:tavLst>
                                    </p:anim>
                                  </p:childTnLst>
                                </p:cTn>
                              </p:par>
                            </p:childTnLst>
                          </p:cTn>
                        </p:par>
                        <p:par>
                          <p:cTn id="255" fill="hold">
                            <p:stCondLst>
                              <p:cond delay="23750"/>
                            </p:stCondLst>
                            <p:childTnLst>
                              <p:par>
                                <p:cTn id="256" presetID="42" presetClass="entr" presetSubtype="0" fill="hold" grpId="0" nodeType="afterEffect">
                                  <p:stCondLst>
                                    <p:cond delay="0"/>
                                  </p:stCondLst>
                                  <p:childTnLst>
                                    <p:set>
                                      <p:cBhvr>
                                        <p:cTn id="257" dur="1" fill="hold">
                                          <p:stCondLst>
                                            <p:cond delay="0"/>
                                          </p:stCondLst>
                                        </p:cTn>
                                        <p:tgtEl>
                                          <p:spTgt spid="64">
                                            <p:txEl>
                                              <p:pRg st="2" end="2"/>
                                            </p:txEl>
                                          </p:spTgt>
                                        </p:tgtEl>
                                        <p:attrNameLst>
                                          <p:attrName>style.visibility</p:attrName>
                                        </p:attrNameLst>
                                      </p:cBhvr>
                                      <p:to>
                                        <p:strVal val="visible"/>
                                      </p:to>
                                    </p:set>
                                    <p:animEffect transition="in" filter="fade">
                                      <p:cBhvr>
                                        <p:cTn id="258" dur="750"/>
                                        <p:tgtEl>
                                          <p:spTgt spid="64">
                                            <p:txEl>
                                              <p:pRg st="2" end="2"/>
                                            </p:txEl>
                                          </p:spTgt>
                                        </p:tgtEl>
                                      </p:cBhvr>
                                    </p:animEffect>
                                    <p:anim calcmode="lin" valueType="num">
                                      <p:cBhvr>
                                        <p:cTn id="259" dur="750" fill="hold"/>
                                        <p:tgtEl>
                                          <p:spTgt spid="64">
                                            <p:txEl>
                                              <p:pRg st="2" end="2"/>
                                            </p:txEl>
                                          </p:spTgt>
                                        </p:tgtEl>
                                        <p:attrNameLst>
                                          <p:attrName>ppt_x</p:attrName>
                                        </p:attrNameLst>
                                      </p:cBhvr>
                                      <p:tavLst>
                                        <p:tav tm="0">
                                          <p:val>
                                            <p:strVal val="#ppt_x"/>
                                          </p:val>
                                        </p:tav>
                                        <p:tav tm="100000">
                                          <p:val>
                                            <p:strVal val="#ppt_x"/>
                                          </p:val>
                                        </p:tav>
                                      </p:tavLst>
                                    </p:anim>
                                    <p:anim calcmode="lin" valueType="num">
                                      <p:cBhvr>
                                        <p:cTn id="260" dur="750" fill="hold"/>
                                        <p:tgtEl>
                                          <p:spTgt spid="64">
                                            <p:txEl>
                                              <p:pRg st="2" end="2"/>
                                            </p:txEl>
                                          </p:spTgt>
                                        </p:tgtEl>
                                        <p:attrNameLst>
                                          <p:attrName>ppt_y</p:attrName>
                                        </p:attrNameLst>
                                      </p:cBhvr>
                                      <p:tavLst>
                                        <p:tav tm="0">
                                          <p:val>
                                            <p:strVal val="#ppt_y+.1"/>
                                          </p:val>
                                        </p:tav>
                                        <p:tav tm="100000">
                                          <p:val>
                                            <p:strVal val="#ppt_y"/>
                                          </p:val>
                                        </p:tav>
                                      </p:tavLst>
                                    </p:anim>
                                  </p:childTnLst>
                                </p:cTn>
                              </p:par>
                              <p:par>
                                <p:cTn id="261" presetID="42" presetClass="entr" presetSubtype="0" fill="hold" grpId="0" nodeType="withEffect">
                                  <p:stCondLst>
                                    <p:cond delay="0"/>
                                  </p:stCondLst>
                                  <p:childTnLst>
                                    <p:set>
                                      <p:cBhvr>
                                        <p:cTn id="262" dur="1" fill="hold">
                                          <p:stCondLst>
                                            <p:cond delay="0"/>
                                          </p:stCondLst>
                                        </p:cTn>
                                        <p:tgtEl>
                                          <p:spTgt spid="64">
                                            <p:txEl>
                                              <p:pRg st="3" end="3"/>
                                            </p:txEl>
                                          </p:spTgt>
                                        </p:tgtEl>
                                        <p:attrNameLst>
                                          <p:attrName>style.visibility</p:attrName>
                                        </p:attrNameLst>
                                      </p:cBhvr>
                                      <p:to>
                                        <p:strVal val="visible"/>
                                      </p:to>
                                    </p:set>
                                    <p:animEffect transition="in" filter="fade">
                                      <p:cBhvr>
                                        <p:cTn id="263" dur="750"/>
                                        <p:tgtEl>
                                          <p:spTgt spid="64">
                                            <p:txEl>
                                              <p:pRg st="3" end="3"/>
                                            </p:txEl>
                                          </p:spTgt>
                                        </p:tgtEl>
                                      </p:cBhvr>
                                    </p:animEffect>
                                    <p:anim calcmode="lin" valueType="num">
                                      <p:cBhvr>
                                        <p:cTn id="264" dur="750" fill="hold"/>
                                        <p:tgtEl>
                                          <p:spTgt spid="64">
                                            <p:txEl>
                                              <p:pRg st="3" end="3"/>
                                            </p:txEl>
                                          </p:spTgt>
                                        </p:tgtEl>
                                        <p:attrNameLst>
                                          <p:attrName>ppt_x</p:attrName>
                                        </p:attrNameLst>
                                      </p:cBhvr>
                                      <p:tavLst>
                                        <p:tav tm="0">
                                          <p:val>
                                            <p:strVal val="#ppt_x"/>
                                          </p:val>
                                        </p:tav>
                                        <p:tav tm="100000">
                                          <p:val>
                                            <p:strVal val="#ppt_x"/>
                                          </p:val>
                                        </p:tav>
                                      </p:tavLst>
                                    </p:anim>
                                    <p:anim calcmode="lin" valueType="num">
                                      <p:cBhvr>
                                        <p:cTn id="265" dur="750" fill="hold"/>
                                        <p:tgtEl>
                                          <p:spTgt spid="64">
                                            <p:txEl>
                                              <p:pRg st="3" end="3"/>
                                            </p:txEl>
                                          </p:spTgt>
                                        </p:tgtEl>
                                        <p:attrNameLst>
                                          <p:attrName>ppt_y</p:attrName>
                                        </p:attrNameLst>
                                      </p:cBhvr>
                                      <p:tavLst>
                                        <p:tav tm="0">
                                          <p:val>
                                            <p:strVal val="#ppt_y+.1"/>
                                          </p:val>
                                        </p:tav>
                                        <p:tav tm="100000">
                                          <p:val>
                                            <p:strVal val="#ppt_y"/>
                                          </p:val>
                                        </p:tav>
                                      </p:tavLst>
                                    </p:anim>
                                  </p:childTnLst>
                                </p:cTn>
                              </p:par>
                            </p:childTnLst>
                          </p:cTn>
                        </p:par>
                        <p:par>
                          <p:cTn id="266" fill="hold">
                            <p:stCondLst>
                              <p:cond delay="24500"/>
                            </p:stCondLst>
                            <p:childTnLst>
                              <p:par>
                                <p:cTn id="267" presetID="42" presetClass="entr" presetSubtype="0" fill="hold" grpId="0" nodeType="afterEffect">
                                  <p:stCondLst>
                                    <p:cond delay="0"/>
                                  </p:stCondLst>
                                  <p:childTnLst>
                                    <p:set>
                                      <p:cBhvr>
                                        <p:cTn id="268" dur="1" fill="hold">
                                          <p:stCondLst>
                                            <p:cond delay="0"/>
                                          </p:stCondLst>
                                        </p:cTn>
                                        <p:tgtEl>
                                          <p:spTgt spid="64">
                                            <p:txEl>
                                              <p:pRg st="4" end="4"/>
                                            </p:txEl>
                                          </p:spTgt>
                                        </p:tgtEl>
                                        <p:attrNameLst>
                                          <p:attrName>style.visibility</p:attrName>
                                        </p:attrNameLst>
                                      </p:cBhvr>
                                      <p:to>
                                        <p:strVal val="visible"/>
                                      </p:to>
                                    </p:set>
                                    <p:animEffect transition="in" filter="fade">
                                      <p:cBhvr>
                                        <p:cTn id="269" dur="750"/>
                                        <p:tgtEl>
                                          <p:spTgt spid="64">
                                            <p:txEl>
                                              <p:pRg st="4" end="4"/>
                                            </p:txEl>
                                          </p:spTgt>
                                        </p:tgtEl>
                                      </p:cBhvr>
                                    </p:animEffect>
                                    <p:anim calcmode="lin" valueType="num">
                                      <p:cBhvr>
                                        <p:cTn id="270" dur="750" fill="hold"/>
                                        <p:tgtEl>
                                          <p:spTgt spid="64">
                                            <p:txEl>
                                              <p:pRg st="4" end="4"/>
                                            </p:txEl>
                                          </p:spTgt>
                                        </p:tgtEl>
                                        <p:attrNameLst>
                                          <p:attrName>ppt_x</p:attrName>
                                        </p:attrNameLst>
                                      </p:cBhvr>
                                      <p:tavLst>
                                        <p:tav tm="0">
                                          <p:val>
                                            <p:strVal val="#ppt_x"/>
                                          </p:val>
                                        </p:tav>
                                        <p:tav tm="100000">
                                          <p:val>
                                            <p:strVal val="#ppt_x"/>
                                          </p:val>
                                        </p:tav>
                                      </p:tavLst>
                                    </p:anim>
                                    <p:anim calcmode="lin" valueType="num">
                                      <p:cBhvr>
                                        <p:cTn id="271" dur="750" fill="hold"/>
                                        <p:tgtEl>
                                          <p:spTgt spid="64">
                                            <p:txEl>
                                              <p:pRg st="4" end="4"/>
                                            </p:txEl>
                                          </p:spTgt>
                                        </p:tgtEl>
                                        <p:attrNameLst>
                                          <p:attrName>ppt_y</p:attrName>
                                        </p:attrNameLst>
                                      </p:cBhvr>
                                      <p:tavLst>
                                        <p:tav tm="0">
                                          <p:val>
                                            <p:strVal val="#ppt_y+.1"/>
                                          </p:val>
                                        </p:tav>
                                        <p:tav tm="100000">
                                          <p:val>
                                            <p:strVal val="#ppt_y"/>
                                          </p:val>
                                        </p:tav>
                                      </p:tavLst>
                                    </p:anim>
                                  </p:childTnLst>
                                </p:cTn>
                              </p:par>
                              <p:par>
                                <p:cTn id="272" presetID="42" presetClass="entr" presetSubtype="0" fill="hold" grpId="0" nodeType="withEffect">
                                  <p:stCondLst>
                                    <p:cond delay="0"/>
                                  </p:stCondLst>
                                  <p:childTnLst>
                                    <p:set>
                                      <p:cBhvr>
                                        <p:cTn id="273" dur="1" fill="hold">
                                          <p:stCondLst>
                                            <p:cond delay="0"/>
                                          </p:stCondLst>
                                        </p:cTn>
                                        <p:tgtEl>
                                          <p:spTgt spid="64">
                                            <p:txEl>
                                              <p:pRg st="5" end="5"/>
                                            </p:txEl>
                                          </p:spTgt>
                                        </p:tgtEl>
                                        <p:attrNameLst>
                                          <p:attrName>style.visibility</p:attrName>
                                        </p:attrNameLst>
                                      </p:cBhvr>
                                      <p:to>
                                        <p:strVal val="visible"/>
                                      </p:to>
                                    </p:set>
                                    <p:animEffect transition="in" filter="fade">
                                      <p:cBhvr>
                                        <p:cTn id="274" dur="750"/>
                                        <p:tgtEl>
                                          <p:spTgt spid="64">
                                            <p:txEl>
                                              <p:pRg st="5" end="5"/>
                                            </p:txEl>
                                          </p:spTgt>
                                        </p:tgtEl>
                                      </p:cBhvr>
                                    </p:animEffect>
                                    <p:anim calcmode="lin" valueType="num">
                                      <p:cBhvr>
                                        <p:cTn id="275" dur="750" fill="hold"/>
                                        <p:tgtEl>
                                          <p:spTgt spid="64">
                                            <p:txEl>
                                              <p:pRg st="5" end="5"/>
                                            </p:txEl>
                                          </p:spTgt>
                                        </p:tgtEl>
                                        <p:attrNameLst>
                                          <p:attrName>ppt_x</p:attrName>
                                        </p:attrNameLst>
                                      </p:cBhvr>
                                      <p:tavLst>
                                        <p:tav tm="0">
                                          <p:val>
                                            <p:strVal val="#ppt_x"/>
                                          </p:val>
                                        </p:tav>
                                        <p:tav tm="100000">
                                          <p:val>
                                            <p:strVal val="#ppt_x"/>
                                          </p:val>
                                        </p:tav>
                                      </p:tavLst>
                                    </p:anim>
                                    <p:anim calcmode="lin" valueType="num">
                                      <p:cBhvr>
                                        <p:cTn id="276" dur="750" fill="hold"/>
                                        <p:tgtEl>
                                          <p:spTgt spid="64">
                                            <p:txEl>
                                              <p:pRg st="5" end="5"/>
                                            </p:txEl>
                                          </p:spTgt>
                                        </p:tgtEl>
                                        <p:attrNameLst>
                                          <p:attrName>ppt_y</p:attrName>
                                        </p:attrNameLst>
                                      </p:cBhvr>
                                      <p:tavLst>
                                        <p:tav tm="0">
                                          <p:val>
                                            <p:strVal val="#ppt_y+.1"/>
                                          </p:val>
                                        </p:tav>
                                        <p:tav tm="100000">
                                          <p:val>
                                            <p:strVal val="#ppt_y"/>
                                          </p:val>
                                        </p:tav>
                                      </p:tavLst>
                                    </p:anim>
                                  </p:childTnLst>
                                </p:cTn>
                              </p:par>
                            </p:childTnLst>
                          </p:cTn>
                        </p:par>
                        <p:par>
                          <p:cTn id="277" fill="hold">
                            <p:stCondLst>
                              <p:cond delay="25250"/>
                            </p:stCondLst>
                            <p:childTnLst>
                              <p:par>
                                <p:cTn id="278" presetID="42" presetClass="entr" presetSubtype="0" fill="hold" grpId="0" nodeType="afterEffect">
                                  <p:stCondLst>
                                    <p:cond delay="0"/>
                                  </p:stCondLst>
                                  <p:childTnLst>
                                    <p:set>
                                      <p:cBhvr>
                                        <p:cTn id="279" dur="1" fill="hold">
                                          <p:stCondLst>
                                            <p:cond delay="0"/>
                                          </p:stCondLst>
                                        </p:cTn>
                                        <p:tgtEl>
                                          <p:spTgt spid="64">
                                            <p:txEl>
                                              <p:pRg st="6" end="6"/>
                                            </p:txEl>
                                          </p:spTgt>
                                        </p:tgtEl>
                                        <p:attrNameLst>
                                          <p:attrName>style.visibility</p:attrName>
                                        </p:attrNameLst>
                                      </p:cBhvr>
                                      <p:to>
                                        <p:strVal val="visible"/>
                                      </p:to>
                                    </p:set>
                                    <p:animEffect transition="in" filter="fade">
                                      <p:cBhvr>
                                        <p:cTn id="280" dur="750"/>
                                        <p:tgtEl>
                                          <p:spTgt spid="64">
                                            <p:txEl>
                                              <p:pRg st="6" end="6"/>
                                            </p:txEl>
                                          </p:spTgt>
                                        </p:tgtEl>
                                      </p:cBhvr>
                                    </p:animEffect>
                                    <p:anim calcmode="lin" valueType="num">
                                      <p:cBhvr>
                                        <p:cTn id="281" dur="750" fill="hold"/>
                                        <p:tgtEl>
                                          <p:spTgt spid="64">
                                            <p:txEl>
                                              <p:pRg st="6" end="6"/>
                                            </p:txEl>
                                          </p:spTgt>
                                        </p:tgtEl>
                                        <p:attrNameLst>
                                          <p:attrName>ppt_x</p:attrName>
                                        </p:attrNameLst>
                                      </p:cBhvr>
                                      <p:tavLst>
                                        <p:tav tm="0">
                                          <p:val>
                                            <p:strVal val="#ppt_x"/>
                                          </p:val>
                                        </p:tav>
                                        <p:tav tm="100000">
                                          <p:val>
                                            <p:strVal val="#ppt_x"/>
                                          </p:val>
                                        </p:tav>
                                      </p:tavLst>
                                    </p:anim>
                                    <p:anim calcmode="lin" valueType="num">
                                      <p:cBhvr>
                                        <p:cTn id="282" dur="750" fill="hold"/>
                                        <p:tgtEl>
                                          <p:spTgt spid="64">
                                            <p:txEl>
                                              <p:pRg st="6" end="6"/>
                                            </p:txEl>
                                          </p:spTgt>
                                        </p:tgtEl>
                                        <p:attrNameLst>
                                          <p:attrName>ppt_y</p:attrName>
                                        </p:attrNameLst>
                                      </p:cBhvr>
                                      <p:tavLst>
                                        <p:tav tm="0">
                                          <p:val>
                                            <p:strVal val="#ppt_y+.1"/>
                                          </p:val>
                                        </p:tav>
                                        <p:tav tm="100000">
                                          <p:val>
                                            <p:strVal val="#ppt_y"/>
                                          </p:val>
                                        </p:tav>
                                      </p:tavLst>
                                    </p:anim>
                                  </p:childTnLst>
                                </p:cTn>
                              </p:par>
                              <p:par>
                                <p:cTn id="283" presetID="42" presetClass="entr" presetSubtype="0" fill="hold" grpId="0" nodeType="withEffect">
                                  <p:stCondLst>
                                    <p:cond delay="0"/>
                                  </p:stCondLst>
                                  <p:childTnLst>
                                    <p:set>
                                      <p:cBhvr>
                                        <p:cTn id="284" dur="1" fill="hold">
                                          <p:stCondLst>
                                            <p:cond delay="0"/>
                                          </p:stCondLst>
                                        </p:cTn>
                                        <p:tgtEl>
                                          <p:spTgt spid="64">
                                            <p:txEl>
                                              <p:pRg st="7" end="7"/>
                                            </p:txEl>
                                          </p:spTgt>
                                        </p:tgtEl>
                                        <p:attrNameLst>
                                          <p:attrName>style.visibility</p:attrName>
                                        </p:attrNameLst>
                                      </p:cBhvr>
                                      <p:to>
                                        <p:strVal val="visible"/>
                                      </p:to>
                                    </p:set>
                                    <p:animEffect transition="in" filter="fade">
                                      <p:cBhvr>
                                        <p:cTn id="285" dur="750"/>
                                        <p:tgtEl>
                                          <p:spTgt spid="64">
                                            <p:txEl>
                                              <p:pRg st="7" end="7"/>
                                            </p:txEl>
                                          </p:spTgt>
                                        </p:tgtEl>
                                      </p:cBhvr>
                                    </p:animEffect>
                                    <p:anim calcmode="lin" valueType="num">
                                      <p:cBhvr>
                                        <p:cTn id="286" dur="750" fill="hold"/>
                                        <p:tgtEl>
                                          <p:spTgt spid="64">
                                            <p:txEl>
                                              <p:pRg st="7" end="7"/>
                                            </p:txEl>
                                          </p:spTgt>
                                        </p:tgtEl>
                                        <p:attrNameLst>
                                          <p:attrName>ppt_x</p:attrName>
                                        </p:attrNameLst>
                                      </p:cBhvr>
                                      <p:tavLst>
                                        <p:tav tm="0">
                                          <p:val>
                                            <p:strVal val="#ppt_x"/>
                                          </p:val>
                                        </p:tav>
                                        <p:tav tm="100000">
                                          <p:val>
                                            <p:strVal val="#ppt_x"/>
                                          </p:val>
                                        </p:tav>
                                      </p:tavLst>
                                    </p:anim>
                                    <p:anim calcmode="lin" valueType="num">
                                      <p:cBhvr>
                                        <p:cTn id="287" dur="750" fill="hold"/>
                                        <p:tgtEl>
                                          <p:spTgt spid="64">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uiExpand="1" build="p"/>
      <p:bldP spid="77" grpId="0" build="p"/>
      <p:bldP spid="88" grpId="0" build="p"/>
      <p:bldP spid="110" grpId="0" build="p"/>
      <p:bldP spid="61" grpId="0" build="p"/>
      <p:bldP spid="115"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EF34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5C7089"/>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E735747A-272D-412A-965B-AE1EF5356FC8}"/>
              </a:ext>
            </a:extLst>
          </p:cNvPr>
          <p:cNvSpPr/>
          <p:nvPr/>
        </p:nvSpPr>
        <p:spPr>
          <a:xfrm>
            <a:off x="-1" y="5278242"/>
            <a:ext cx="12184224" cy="1576562"/>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pic>
        <p:nvPicPr>
          <p:cNvPr id="3" name="Picture 2">
            <a:extLst>
              <a:ext uri="{FF2B5EF4-FFF2-40B4-BE49-F238E27FC236}">
                <a16:creationId xmlns:a16="http://schemas.microsoft.com/office/drawing/2014/main" id="{3803EC93-E9A7-423A-A7A1-BCC2BDCFA85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59491" y="914400"/>
            <a:ext cx="5943600" cy="3640248"/>
          </a:xfrm>
          <a:prstGeom prst="rect">
            <a:avLst/>
          </a:prstGeom>
          <a:effectLst>
            <a:outerShdw blurRad="50800" dist="38100" dir="2700000" algn="tl" rotWithShape="0">
              <a:prstClr val="black">
                <a:alpha val="40000"/>
              </a:prstClr>
            </a:outerShdw>
          </a:effectLst>
        </p:spPr>
      </p:pic>
      <p:sp>
        <p:nvSpPr>
          <p:cNvPr id="4" name="Rectangle 3">
            <a:extLst>
              <a:ext uri="{FF2B5EF4-FFF2-40B4-BE49-F238E27FC236}">
                <a16:creationId xmlns:a16="http://schemas.microsoft.com/office/drawing/2014/main" id="{91CC94B5-F706-4CB1-A597-5EA4213F2976}"/>
              </a:ext>
            </a:extLst>
          </p:cNvPr>
          <p:cNvSpPr/>
          <p:nvPr/>
        </p:nvSpPr>
        <p:spPr>
          <a:xfrm>
            <a:off x="6659590" y="1350896"/>
            <a:ext cx="4389409" cy="275522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C7545D64-21C1-4810-A93E-07F6919C55AE}"/>
              </a:ext>
            </a:extLst>
          </p:cNvPr>
          <p:cNvSpPr txBox="1"/>
          <p:nvPr/>
        </p:nvSpPr>
        <p:spPr>
          <a:xfrm>
            <a:off x="1389808" y="5412938"/>
            <a:ext cx="3045032" cy="1292662"/>
          </a:xfrm>
          <a:prstGeom prst="rect">
            <a:avLst/>
          </a:prstGeom>
          <a:noFill/>
        </p:spPr>
        <p:txBody>
          <a:bodyPr wrap="square" rtlCol="0">
            <a:spAutoFit/>
          </a:bodyPr>
          <a:lstStyle/>
          <a:p>
            <a:r>
              <a:rPr lang="en-US" sz="1500" b="1" dirty="0">
                <a:solidFill>
                  <a:srgbClr val="EF3425"/>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0" name="TextBox 9">
            <a:extLst>
              <a:ext uri="{FF2B5EF4-FFF2-40B4-BE49-F238E27FC236}">
                <a16:creationId xmlns:a16="http://schemas.microsoft.com/office/drawing/2014/main" id="{AB49D3E0-39E6-43C7-AC4A-7951A7AF29F4}"/>
              </a:ext>
            </a:extLst>
          </p:cNvPr>
          <p:cNvSpPr txBox="1"/>
          <p:nvPr/>
        </p:nvSpPr>
        <p:spPr>
          <a:xfrm>
            <a:off x="5230288" y="5412938"/>
            <a:ext cx="3045032" cy="1292662"/>
          </a:xfrm>
          <a:prstGeom prst="rect">
            <a:avLst/>
          </a:prstGeom>
          <a:noFill/>
        </p:spPr>
        <p:txBody>
          <a:bodyPr wrap="square" rtlCol="0">
            <a:spAutoFit/>
          </a:bodyPr>
          <a:lstStyle/>
          <a:p>
            <a:r>
              <a:rPr lang="en-US" sz="1500" b="1" dirty="0">
                <a:solidFill>
                  <a:srgbClr val="2C3749"/>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1" name="TextBox 10">
            <a:extLst>
              <a:ext uri="{FF2B5EF4-FFF2-40B4-BE49-F238E27FC236}">
                <a16:creationId xmlns:a16="http://schemas.microsoft.com/office/drawing/2014/main" id="{D3EF2F5E-0874-4038-8EB5-EBA6F4FFA574}"/>
              </a:ext>
            </a:extLst>
          </p:cNvPr>
          <p:cNvSpPr txBox="1"/>
          <p:nvPr/>
        </p:nvSpPr>
        <p:spPr>
          <a:xfrm>
            <a:off x="9070768" y="5412938"/>
            <a:ext cx="3045032" cy="1292662"/>
          </a:xfrm>
          <a:prstGeom prst="rect">
            <a:avLst/>
          </a:prstGeom>
          <a:noFill/>
        </p:spPr>
        <p:txBody>
          <a:bodyPr wrap="square" rtlCol="0">
            <a:spAutoFit/>
          </a:bodyPr>
          <a:lstStyle/>
          <a:p>
            <a:r>
              <a:rPr lang="en-US" sz="1500" b="1" dirty="0">
                <a:solidFill>
                  <a:srgbClr val="44546B"/>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2" name="Freeform 517">
            <a:extLst>
              <a:ext uri="{FF2B5EF4-FFF2-40B4-BE49-F238E27FC236}">
                <a16:creationId xmlns:a16="http://schemas.microsoft.com/office/drawing/2014/main" id="{5171C79E-A382-4178-B8A5-5EC024B1F312}"/>
              </a:ext>
            </a:extLst>
          </p:cNvPr>
          <p:cNvSpPr>
            <a:spLocks noChangeAspect="1" noEditPoints="1"/>
          </p:cNvSpPr>
          <p:nvPr/>
        </p:nvSpPr>
        <p:spPr bwMode="auto">
          <a:xfrm>
            <a:off x="4590208" y="5944842"/>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rgbClr val="2C374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525">
            <a:extLst>
              <a:ext uri="{FF2B5EF4-FFF2-40B4-BE49-F238E27FC236}">
                <a16:creationId xmlns:a16="http://schemas.microsoft.com/office/drawing/2014/main" id="{5FE037AD-7A1C-4FDC-8190-8CB3B431232B}"/>
              </a:ext>
            </a:extLst>
          </p:cNvPr>
          <p:cNvSpPr>
            <a:spLocks noChangeAspect="1" noEditPoints="1"/>
          </p:cNvSpPr>
          <p:nvPr/>
        </p:nvSpPr>
        <p:spPr bwMode="auto">
          <a:xfrm>
            <a:off x="8430688" y="5876389"/>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543">
            <a:extLst>
              <a:ext uri="{FF2B5EF4-FFF2-40B4-BE49-F238E27FC236}">
                <a16:creationId xmlns:a16="http://schemas.microsoft.com/office/drawing/2014/main" id="{42CE90FE-F7CF-4665-AF0A-B43B67E6F862}"/>
              </a:ext>
            </a:extLst>
          </p:cNvPr>
          <p:cNvSpPr>
            <a:spLocks noChangeAspect="1" noEditPoints="1"/>
          </p:cNvSpPr>
          <p:nvPr/>
        </p:nvSpPr>
        <p:spPr bwMode="auto">
          <a:xfrm>
            <a:off x="749728" y="5876389"/>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TextBox 14">
            <a:extLst>
              <a:ext uri="{FF2B5EF4-FFF2-40B4-BE49-F238E27FC236}">
                <a16:creationId xmlns:a16="http://schemas.microsoft.com/office/drawing/2014/main" id="{1FF93695-57FD-4F75-826C-9E43677900B7}"/>
              </a:ext>
            </a:extLst>
          </p:cNvPr>
          <p:cNvSpPr txBox="1"/>
          <p:nvPr/>
        </p:nvSpPr>
        <p:spPr>
          <a:xfrm>
            <a:off x="348262" y="1828800"/>
            <a:ext cx="5965384" cy="2816156"/>
          </a:xfrm>
          <a:prstGeom prst="rect">
            <a:avLst/>
          </a:prstGeom>
          <a:noFill/>
        </p:spPr>
        <p:txBody>
          <a:bodyPr wrap="square" rtlCol="0">
            <a:spAutoFit/>
          </a:bodyPr>
          <a:lstStyle/>
          <a:p>
            <a:r>
              <a:rPr lang="en-US" sz="1600" b="1" dirty="0">
                <a:solidFill>
                  <a:schemeClr val="bg1"/>
                </a:solidFill>
                <a:latin typeface="Calibri" panose="020F0502020204030204" pitchFamily="34"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2467021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5">
                                            <p:txEl>
                                              <p:pRg st="0" end="0"/>
                                            </p:txEl>
                                          </p:spTgt>
                                        </p:tgtEl>
                                        <p:attrNameLst>
                                          <p:attrName>style.visibility</p:attrName>
                                        </p:attrNameLst>
                                      </p:cBhvr>
                                      <p:to>
                                        <p:strVal val="visible"/>
                                      </p:to>
                                    </p:set>
                                    <p:animEffect transition="in" filter="fade">
                                      <p:cBhvr>
                                        <p:cTn id="21" dur="500"/>
                                        <p:tgtEl>
                                          <p:spTgt spid="15">
                                            <p:txEl>
                                              <p:pRg st="0" end="0"/>
                                            </p:txEl>
                                          </p:spTgt>
                                        </p:tgtEl>
                                      </p:cBhvr>
                                    </p:animEffect>
                                    <p:anim calcmode="lin" valueType="num">
                                      <p:cBhvr>
                                        <p:cTn id="22"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23"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42" presetClass="entr" presetSubtype="0" fill="hold" grpId="0" nodeType="afterEffect">
                                  <p:stCondLst>
                                    <p:cond delay="0"/>
                                  </p:stCondLst>
                                  <p:childTnLst>
                                    <p:set>
                                      <p:cBhvr>
                                        <p:cTn id="26" dur="1" fill="hold">
                                          <p:stCondLst>
                                            <p:cond delay="0"/>
                                          </p:stCondLst>
                                        </p:cTn>
                                        <p:tgtEl>
                                          <p:spTgt spid="15">
                                            <p:txEl>
                                              <p:pRg st="2" end="2"/>
                                            </p:txEl>
                                          </p:spTgt>
                                        </p:tgtEl>
                                        <p:attrNameLst>
                                          <p:attrName>style.visibility</p:attrName>
                                        </p:attrNameLst>
                                      </p:cBhvr>
                                      <p:to>
                                        <p:strVal val="visible"/>
                                      </p:to>
                                    </p:set>
                                    <p:animEffect transition="in" filter="fade">
                                      <p:cBhvr>
                                        <p:cTn id="27" dur="500"/>
                                        <p:tgtEl>
                                          <p:spTgt spid="15">
                                            <p:txEl>
                                              <p:pRg st="2" end="2"/>
                                            </p:txEl>
                                          </p:spTgt>
                                        </p:tgtEl>
                                      </p:cBhvr>
                                    </p:animEffect>
                                    <p:anim calcmode="lin" valueType="num">
                                      <p:cBhvr>
                                        <p:cTn id="28"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29"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xEl>
                                              <p:pRg st="3" end="3"/>
                                            </p:txEl>
                                          </p:spTgt>
                                        </p:tgtEl>
                                        <p:attrNameLst>
                                          <p:attrName>style.visibility</p:attrName>
                                        </p:attrNameLst>
                                      </p:cBhvr>
                                      <p:to>
                                        <p:strVal val="visible"/>
                                      </p:to>
                                    </p:set>
                                    <p:animEffect transition="in" filter="fade">
                                      <p:cBhvr>
                                        <p:cTn id="33" dur="500"/>
                                        <p:tgtEl>
                                          <p:spTgt spid="15">
                                            <p:txEl>
                                              <p:pRg st="3" end="3"/>
                                            </p:txEl>
                                          </p:spTgt>
                                        </p:tgtEl>
                                      </p:cBhvr>
                                    </p:animEffect>
                                    <p:anim calcmode="lin" valueType="num">
                                      <p:cBhvr>
                                        <p:cTn id="34" dur="500" fill="hold"/>
                                        <p:tgtEl>
                                          <p:spTgt spid="15">
                                            <p:txEl>
                                              <p:pRg st="3" end="3"/>
                                            </p:txEl>
                                          </p:spTgt>
                                        </p:tgtEl>
                                        <p:attrNameLst>
                                          <p:attrName>ppt_x</p:attrName>
                                        </p:attrNameLst>
                                      </p:cBhvr>
                                      <p:tavLst>
                                        <p:tav tm="0">
                                          <p:val>
                                            <p:strVal val="#ppt_x"/>
                                          </p:val>
                                        </p:tav>
                                        <p:tav tm="100000">
                                          <p:val>
                                            <p:strVal val="#ppt_x"/>
                                          </p:val>
                                        </p:tav>
                                      </p:tavLst>
                                    </p:anim>
                                    <p:anim calcmode="lin" valueType="num">
                                      <p:cBhvr>
                                        <p:cTn id="35" dur="500" fill="hold"/>
                                        <p:tgtEl>
                                          <p:spTgt spid="15">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5">
                                            <p:txEl>
                                              <p:pRg st="5" end="5"/>
                                            </p:txEl>
                                          </p:spTgt>
                                        </p:tgtEl>
                                        <p:attrNameLst>
                                          <p:attrName>style.visibility</p:attrName>
                                        </p:attrNameLst>
                                      </p:cBhvr>
                                      <p:to>
                                        <p:strVal val="visible"/>
                                      </p:to>
                                    </p:set>
                                    <p:animEffect transition="in" filter="fade">
                                      <p:cBhvr>
                                        <p:cTn id="39" dur="500"/>
                                        <p:tgtEl>
                                          <p:spTgt spid="15">
                                            <p:txEl>
                                              <p:pRg st="5" end="5"/>
                                            </p:txEl>
                                          </p:spTgt>
                                        </p:tgtEl>
                                      </p:cBhvr>
                                    </p:animEffect>
                                    <p:anim calcmode="lin" valueType="num">
                                      <p:cBhvr>
                                        <p:cTn id="40" dur="500" fill="hold"/>
                                        <p:tgtEl>
                                          <p:spTgt spid="15">
                                            <p:txEl>
                                              <p:pRg st="5" end="5"/>
                                            </p:txEl>
                                          </p:spTgt>
                                        </p:tgtEl>
                                        <p:attrNameLst>
                                          <p:attrName>ppt_x</p:attrName>
                                        </p:attrNameLst>
                                      </p:cBhvr>
                                      <p:tavLst>
                                        <p:tav tm="0">
                                          <p:val>
                                            <p:strVal val="#ppt_x"/>
                                          </p:val>
                                        </p:tav>
                                        <p:tav tm="100000">
                                          <p:val>
                                            <p:strVal val="#ppt_x"/>
                                          </p:val>
                                        </p:tav>
                                      </p:tavLst>
                                    </p:anim>
                                    <p:anim calcmode="lin" valueType="num">
                                      <p:cBhvr>
                                        <p:cTn id="41" dur="500" fill="hold"/>
                                        <p:tgtEl>
                                          <p:spTgt spid="15">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42" presetClass="entr" presetSubtype="0" fill="hold" grpId="0" nodeType="afterEffect">
                                  <p:stCondLst>
                                    <p:cond delay="0"/>
                                  </p:stCondLst>
                                  <p:childTnLst>
                                    <p:set>
                                      <p:cBhvr>
                                        <p:cTn id="44" dur="1" fill="hold">
                                          <p:stCondLst>
                                            <p:cond delay="0"/>
                                          </p:stCondLst>
                                        </p:cTn>
                                        <p:tgtEl>
                                          <p:spTgt spid="15">
                                            <p:txEl>
                                              <p:pRg st="7" end="7"/>
                                            </p:txEl>
                                          </p:spTgt>
                                        </p:tgtEl>
                                        <p:attrNameLst>
                                          <p:attrName>style.visibility</p:attrName>
                                        </p:attrNameLst>
                                      </p:cBhvr>
                                      <p:to>
                                        <p:strVal val="visible"/>
                                      </p:to>
                                    </p:set>
                                    <p:animEffect transition="in" filter="fade">
                                      <p:cBhvr>
                                        <p:cTn id="45" dur="500"/>
                                        <p:tgtEl>
                                          <p:spTgt spid="15">
                                            <p:txEl>
                                              <p:pRg st="7" end="7"/>
                                            </p:txEl>
                                          </p:spTgt>
                                        </p:tgtEl>
                                      </p:cBhvr>
                                    </p:animEffect>
                                    <p:anim calcmode="lin" valueType="num">
                                      <p:cBhvr>
                                        <p:cTn id="46" dur="500" fill="hold"/>
                                        <p:tgtEl>
                                          <p:spTgt spid="15">
                                            <p:txEl>
                                              <p:pRg st="7" end="7"/>
                                            </p:txEl>
                                          </p:spTgt>
                                        </p:tgtEl>
                                        <p:attrNameLst>
                                          <p:attrName>ppt_x</p:attrName>
                                        </p:attrNameLst>
                                      </p:cBhvr>
                                      <p:tavLst>
                                        <p:tav tm="0">
                                          <p:val>
                                            <p:strVal val="#ppt_x"/>
                                          </p:val>
                                        </p:tav>
                                        <p:tav tm="100000">
                                          <p:val>
                                            <p:strVal val="#ppt_x"/>
                                          </p:val>
                                        </p:tav>
                                      </p:tavLst>
                                    </p:anim>
                                    <p:anim calcmode="lin" valueType="num">
                                      <p:cBhvr>
                                        <p:cTn id="47" dur="500" fill="hold"/>
                                        <p:tgtEl>
                                          <p:spTgt spid="15">
                                            <p:txEl>
                                              <p:pRg st="7" end="7"/>
                                            </p:txEl>
                                          </p:spTgt>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15">
                                            <p:txEl>
                                              <p:pRg st="9" end="9"/>
                                            </p:txEl>
                                          </p:spTgt>
                                        </p:tgtEl>
                                        <p:attrNameLst>
                                          <p:attrName>style.visibility</p:attrName>
                                        </p:attrNameLst>
                                      </p:cBhvr>
                                      <p:to>
                                        <p:strVal val="visible"/>
                                      </p:to>
                                    </p:set>
                                    <p:animEffect transition="in" filter="fade">
                                      <p:cBhvr>
                                        <p:cTn id="51" dur="500"/>
                                        <p:tgtEl>
                                          <p:spTgt spid="15">
                                            <p:txEl>
                                              <p:pRg st="9" end="9"/>
                                            </p:txEl>
                                          </p:spTgt>
                                        </p:tgtEl>
                                      </p:cBhvr>
                                    </p:animEffect>
                                    <p:anim calcmode="lin" valueType="num">
                                      <p:cBhvr>
                                        <p:cTn id="52" dur="500" fill="hold"/>
                                        <p:tgtEl>
                                          <p:spTgt spid="15">
                                            <p:txEl>
                                              <p:pRg st="9" end="9"/>
                                            </p:txEl>
                                          </p:spTgt>
                                        </p:tgtEl>
                                        <p:attrNameLst>
                                          <p:attrName>ppt_x</p:attrName>
                                        </p:attrNameLst>
                                      </p:cBhvr>
                                      <p:tavLst>
                                        <p:tav tm="0">
                                          <p:val>
                                            <p:strVal val="#ppt_x"/>
                                          </p:val>
                                        </p:tav>
                                        <p:tav tm="100000">
                                          <p:val>
                                            <p:strVal val="#ppt_x"/>
                                          </p:val>
                                        </p:tav>
                                      </p:tavLst>
                                    </p:anim>
                                    <p:anim calcmode="lin" valueType="num">
                                      <p:cBhvr>
                                        <p:cTn id="53" dur="500" fill="hold"/>
                                        <p:tgtEl>
                                          <p:spTgt spid="15">
                                            <p:txEl>
                                              <p:pRg st="9" end="9"/>
                                            </p:txEl>
                                          </p:spTgt>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2" presetClass="entr" presetSubtype="4" fill="hold" grpId="0" nodeType="after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wipe(down)">
                                      <p:cBhvr>
                                        <p:cTn id="57" dur="500"/>
                                        <p:tgtEl>
                                          <p:spTgt spid="17"/>
                                        </p:tgtEl>
                                      </p:cBhvr>
                                    </p:animEffect>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Effect transition="in" filter="fade">
                                      <p:cBhvr>
                                        <p:cTn id="61" dur="1000"/>
                                        <p:tgtEl>
                                          <p:spTgt spid="14"/>
                                        </p:tgtEl>
                                      </p:cBhvr>
                                    </p:animEffect>
                                    <p:anim calcmode="lin" valueType="num">
                                      <p:cBhvr>
                                        <p:cTn id="62" dur="1000" fill="hold"/>
                                        <p:tgtEl>
                                          <p:spTgt spid="14"/>
                                        </p:tgtEl>
                                        <p:attrNameLst>
                                          <p:attrName>ppt_x</p:attrName>
                                        </p:attrNameLst>
                                      </p:cBhvr>
                                      <p:tavLst>
                                        <p:tav tm="0">
                                          <p:val>
                                            <p:strVal val="#ppt_x"/>
                                          </p:val>
                                        </p:tav>
                                        <p:tav tm="100000">
                                          <p:val>
                                            <p:strVal val="#ppt_x"/>
                                          </p:val>
                                        </p:tav>
                                      </p:tavLst>
                                    </p:anim>
                                    <p:anim calcmode="lin" valueType="num">
                                      <p:cBhvr>
                                        <p:cTn id="63" dur="1000" fill="hold"/>
                                        <p:tgtEl>
                                          <p:spTgt spid="14"/>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wipe(left)">
                                      <p:cBhvr>
                                        <p:cTn id="67" dur="500"/>
                                        <p:tgtEl>
                                          <p:spTgt spid="9"/>
                                        </p:tgtEl>
                                      </p:cBhvr>
                                    </p:animEffect>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fade">
                                      <p:cBhvr>
                                        <p:cTn id="71" dur="1000"/>
                                        <p:tgtEl>
                                          <p:spTgt spid="12"/>
                                        </p:tgtEl>
                                      </p:cBhvr>
                                    </p:animEffect>
                                    <p:anim calcmode="lin" valueType="num">
                                      <p:cBhvr>
                                        <p:cTn id="72" dur="1000" fill="hold"/>
                                        <p:tgtEl>
                                          <p:spTgt spid="12"/>
                                        </p:tgtEl>
                                        <p:attrNameLst>
                                          <p:attrName>ppt_x</p:attrName>
                                        </p:attrNameLst>
                                      </p:cBhvr>
                                      <p:tavLst>
                                        <p:tav tm="0">
                                          <p:val>
                                            <p:strVal val="#ppt_x"/>
                                          </p:val>
                                        </p:tav>
                                        <p:tav tm="100000">
                                          <p:val>
                                            <p:strVal val="#ppt_x"/>
                                          </p:val>
                                        </p:tav>
                                      </p:tavLst>
                                    </p:anim>
                                    <p:anim calcmode="lin" valueType="num">
                                      <p:cBhvr>
                                        <p:cTn id="73" dur="1000" fill="hold"/>
                                        <p:tgtEl>
                                          <p:spTgt spid="12"/>
                                        </p:tgtEl>
                                        <p:attrNameLst>
                                          <p:attrName>ppt_y</p:attrName>
                                        </p:attrNameLst>
                                      </p:cBhvr>
                                      <p:tavLst>
                                        <p:tav tm="0">
                                          <p:val>
                                            <p:strVal val="#ppt_y+.1"/>
                                          </p:val>
                                        </p:tav>
                                        <p:tav tm="100000">
                                          <p:val>
                                            <p:strVal val="#ppt_y"/>
                                          </p:val>
                                        </p:tav>
                                      </p:tavLst>
                                    </p:anim>
                                  </p:childTnLst>
                                </p:cTn>
                              </p:par>
                            </p:childTnLst>
                          </p:cTn>
                        </p:par>
                        <p:par>
                          <p:cTn id="74" fill="hold">
                            <p:stCondLst>
                              <p:cond delay="8500"/>
                            </p:stCondLst>
                            <p:childTnLst>
                              <p:par>
                                <p:cTn id="75" presetID="22" presetClass="entr" presetSubtype="8"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wipe(left)">
                                      <p:cBhvr>
                                        <p:cTn id="77" dur="500"/>
                                        <p:tgtEl>
                                          <p:spTgt spid="10"/>
                                        </p:tgtEl>
                                      </p:cBhvr>
                                    </p:animEffect>
                                  </p:childTnLst>
                                </p:cTn>
                              </p:par>
                            </p:childTnLst>
                          </p:cTn>
                        </p:par>
                        <p:par>
                          <p:cTn id="78" fill="hold">
                            <p:stCondLst>
                              <p:cond delay="9000"/>
                            </p:stCondLst>
                            <p:childTnLst>
                              <p:par>
                                <p:cTn id="79" presetID="42"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1000"/>
                                        <p:tgtEl>
                                          <p:spTgt spid="13"/>
                                        </p:tgtEl>
                                      </p:cBhvr>
                                    </p:animEffect>
                                    <p:anim calcmode="lin" valueType="num">
                                      <p:cBhvr>
                                        <p:cTn id="82" dur="1000" fill="hold"/>
                                        <p:tgtEl>
                                          <p:spTgt spid="13"/>
                                        </p:tgtEl>
                                        <p:attrNameLst>
                                          <p:attrName>ppt_x</p:attrName>
                                        </p:attrNameLst>
                                      </p:cBhvr>
                                      <p:tavLst>
                                        <p:tav tm="0">
                                          <p:val>
                                            <p:strVal val="#ppt_x"/>
                                          </p:val>
                                        </p:tav>
                                        <p:tav tm="100000">
                                          <p:val>
                                            <p:strVal val="#ppt_x"/>
                                          </p:val>
                                        </p:tav>
                                      </p:tavLst>
                                    </p:anim>
                                    <p:anim calcmode="lin" valueType="num">
                                      <p:cBhvr>
                                        <p:cTn id="83" dur="1000" fill="hold"/>
                                        <p:tgtEl>
                                          <p:spTgt spid="13"/>
                                        </p:tgtEl>
                                        <p:attrNameLst>
                                          <p:attrName>ppt_y</p:attrName>
                                        </p:attrNameLst>
                                      </p:cBhvr>
                                      <p:tavLst>
                                        <p:tav tm="0">
                                          <p:val>
                                            <p:strVal val="#ppt_y+.1"/>
                                          </p:val>
                                        </p:tav>
                                        <p:tav tm="100000">
                                          <p:val>
                                            <p:strVal val="#ppt_y"/>
                                          </p:val>
                                        </p:tav>
                                      </p:tavLst>
                                    </p:anim>
                                  </p:childTnLst>
                                </p:cTn>
                              </p:par>
                            </p:childTnLst>
                          </p:cTn>
                        </p:par>
                        <p:par>
                          <p:cTn id="84" fill="hold">
                            <p:stCondLst>
                              <p:cond delay="10000"/>
                            </p:stCondLst>
                            <p:childTnLst>
                              <p:par>
                                <p:cTn id="85" presetID="22" presetClass="entr" presetSubtype="8" fill="hold" grpId="0" nodeType="afterEffect">
                                  <p:stCondLst>
                                    <p:cond delay="0"/>
                                  </p:stCondLst>
                                  <p:childTnLst>
                                    <p:set>
                                      <p:cBhvr>
                                        <p:cTn id="86" dur="1" fill="hold">
                                          <p:stCondLst>
                                            <p:cond delay="0"/>
                                          </p:stCondLst>
                                        </p:cTn>
                                        <p:tgtEl>
                                          <p:spTgt spid="11"/>
                                        </p:tgtEl>
                                        <p:attrNameLst>
                                          <p:attrName>style.visibility</p:attrName>
                                        </p:attrNameLst>
                                      </p:cBhvr>
                                      <p:to>
                                        <p:strVal val="visible"/>
                                      </p:to>
                                    </p:set>
                                    <p:animEffect transition="in" filter="wipe(left)">
                                      <p:cBhvr>
                                        <p:cTn id="8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8" grpId="0"/>
      <p:bldP spid="4" grpId="0" animBg="1"/>
      <p:bldP spid="9" grpId="0"/>
      <p:bldP spid="10" grpId="0"/>
      <p:bldP spid="11" grpId="0"/>
      <p:bldP spid="12" grpId="0" animBg="1"/>
      <p:bldP spid="13" grpId="0" animBg="1"/>
      <p:bldP spid="14" grpId="0" animBg="1"/>
      <p:bldP spid="15"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7710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a:t>
            </a:r>
            <a:r>
              <a:rPr lang="en-US" sz="1400" dirty="0">
                <a:solidFill>
                  <a:schemeClr val="bg1"/>
                </a:solidFill>
                <a:latin typeface="Candara" panose="020E0502030303020204" pitchFamily="34" charset="0"/>
              </a:rPr>
              <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921637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F3425"/>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44546B"/>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7710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a:t>
            </a:r>
            <a:r>
              <a:rPr lang="en-US" sz="1400" dirty="0">
                <a:solidFill>
                  <a:schemeClr val="bg1"/>
                </a:solidFill>
                <a:latin typeface="Candara" panose="020E0502030303020204" pitchFamily="34" charset="0"/>
              </a:rPr>
              <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48315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F3425">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44546B">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EF3425"/>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8397B1"/>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5222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3" name="Freeform: Shape 22">
            <a:extLst>
              <a:ext uri="{FF2B5EF4-FFF2-40B4-BE49-F238E27FC236}">
                <a16:creationId xmlns:a16="http://schemas.microsoft.com/office/drawing/2014/main" id="{4D337300-DE95-4F1D-85F2-1CF4C4F56E0E}"/>
              </a:ext>
            </a:extLst>
          </p:cNvPr>
          <p:cNvSpPr>
            <a:spLocks noChangeAspect="1"/>
          </p:cNvSpPr>
          <p:nvPr/>
        </p:nvSpPr>
        <p:spPr>
          <a:xfrm rot="18892188">
            <a:off x="6515743" y="1110558"/>
            <a:ext cx="3772329" cy="274320"/>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771BC35-A7BC-44D2-BFA2-1A6BAF66CE35}"/>
              </a:ext>
            </a:extLst>
          </p:cNvPr>
          <p:cNvSpPr/>
          <p:nvPr/>
        </p:nvSpPr>
        <p:spPr>
          <a:xfrm>
            <a:off x="1447800" y="609600"/>
            <a:ext cx="5029200" cy="23622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019C8743-585B-4381-B4D7-8D11F859F06F}"/>
              </a:ext>
            </a:extLst>
          </p:cNvPr>
          <p:cNvSpPr/>
          <p:nvPr/>
        </p:nvSpPr>
        <p:spPr>
          <a:xfrm>
            <a:off x="1447800" y="3096658"/>
            <a:ext cx="2667000" cy="338034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5D7D824-65A6-4888-A2DE-E36D763A3E97}"/>
              </a:ext>
            </a:extLst>
          </p:cNvPr>
          <p:cNvSpPr>
            <a:spLocks noChangeAspect="1"/>
          </p:cNvSpPr>
          <p:nvPr/>
        </p:nvSpPr>
        <p:spPr>
          <a:xfrm>
            <a:off x="4282439" y="3109392"/>
            <a:ext cx="2194560" cy="2190757"/>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29AA147C-2935-4A5F-BDE7-4C2E59DE84EE}"/>
              </a:ext>
            </a:extLst>
          </p:cNvPr>
          <p:cNvSpPr>
            <a:spLocks noChangeAspect="1"/>
          </p:cNvSpPr>
          <p:nvPr/>
        </p:nvSpPr>
        <p:spPr>
          <a:xfrm rot="18892188">
            <a:off x="8129503" y="1911779"/>
            <a:ext cx="5029772" cy="365760"/>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C404ED1-E5EC-4C9C-AA93-63D1F098D170}"/>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BB61C0B0-B2D9-4E39-9F1D-F8D98700EAEA}"/>
              </a:ext>
            </a:extLst>
          </p:cNvPr>
          <p:cNvSpPr txBox="1"/>
          <p:nvPr/>
        </p:nvSpPr>
        <p:spPr>
          <a:xfrm>
            <a:off x="7772400" y="1324451"/>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4" name="TextBox 13">
            <a:extLst>
              <a:ext uri="{FF2B5EF4-FFF2-40B4-BE49-F238E27FC236}">
                <a16:creationId xmlns:a16="http://schemas.microsoft.com/office/drawing/2014/main" id="{79E17A21-D9CF-47BD-B089-A266FECDFE4C}"/>
              </a:ext>
            </a:extLst>
          </p:cNvPr>
          <p:cNvSpPr txBox="1"/>
          <p:nvPr/>
        </p:nvSpPr>
        <p:spPr>
          <a:xfrm>
            <a:off x="7772400" y="3428524"/>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417112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500"/>
                            </p:stCondLst>
                            <p:childTnLst>
                              <p:par>
                                <p:cTn id="29" presetID="18" presetClass="entr" presetSubtype="12"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strips(downLeft)">
                                      <p:cBhvr>
                                        <p:cTn id="31" dur="500"/>
                                        <p:tgtEl>
                                          <p:spTgt spid="23"/>
                                        </p:tgtEl>
                                      </p:cBhvr>
                                    </p:animEffect>
                                  </p:childTnLst>
                                </p:cTn>
                              </p:par>
                              <p:par>
                                <p:cTn id="32" presetID="18" presetClass="entr" presetSubtype="12"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strips(downLeft)">
                                      <p:cBhvr>
                                        <p:cTn id="34" dur="500"/>
                                        <p:tgtEl>
                                          <p:spTgt spid="16"/>
                                        </p:tgtEl>
                                      </p:cBhvr>
                                    </p:animEffect>
                                  </p:childTnLst>
                                </p:cTn>
                              </p:par>
                              <p:par>
                                <p:cTn id="35" presetID="18" presetClass="entr" presetSubtype="12"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strips(downLeft)">
                                      <p:cBhvr>
                                        <p:cTn id="37" dur="500"/>
                                        <p:tgtEl>
                                          <p:spTgt spid="18"/>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0" end="0"/>
                                            </p:txEl>
                                          </p:spTgt>
                                        </p:tgtEl>
                                        <p:attrNameLst>
                                          <p:attrName>style.visibility</p:attrName>
                                        </p:attrNameLst>
                                      </p:cBhvr>
                                      <p:to>
                                        <p:strVal val="visible"/>
                                      </p:to>
                                    </p:set>
                                    <p:animEffect transition="in" filter="fade">
                                      <p:cBhvr>
                                        <p:cTn id="41" dur="1000"/>
                                        <p:tgtEl>
                                          <p:spTgt spid="14">
                                            <p:txEl>
                                              <p:pRg st="0" end="0"/>
                                            </p:txEl>
                                          </p:spTgt>
                                        </p:tgtEl>
                                      </p:cBhvr>
                                    </p:animEffect>
                                    <p:anim calcmode="lin" valueType="num">
                                      <p:cBhvr>
                                        <p:cTn id="42"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4000"/>
                            </p:stCondLst>
                            <p:childTnLst>
                              <p:par>
                                <p:cTn id="45" presetID="42" presetClass="entr" presetSubtype="0" fill="hold" grpId="0" nodeType="afterEffect">
                                  <p:stCondLst>
                                    <p:cond delay="0"/>
                                  </p:stCondLst>
                                  <p:childTnLst>
                                    <p:set>
                                      <p:cBhvr>
                                        <p:cTn id="46" dur="1" fill="hold">
                                          <p:stCondLst>
                                            <p:cond delay="0"/>
                                          </p:stCondLst>
                                        </p:cTn>
                                        <p:tgtEl>
                                          <p:spTgt spid="14">
                                            <p:txEl>
                                              <p:pRg st="2" end="2"/>
                                            </p:txEl>
                                          </p:spTgt>
                                        </p:tgtEl>
                                        <p:attrNameLst>
                                          <p:attrName>style.visibility</p:attrName>
                                        </p:attrNameLst>
                                      </p:cBhvr>
                                      <p:to>
                                        <p:strVal val="visible"/>
                                      </p:to>
                                    </p:set>
                                    <p:animEffect transition="in" filter="fade">
                                      <p:cBhvr>
                                        <p:cTn id="47" dur="1000"/>
                                        <p:tgtEl>
                                          <p:spTgt spid="14">
                                            <p:txEl>
                                              <p:pRg st="2" end="2"/>
                                            </p:txEl>
                                          </p:spTgt>
                                        </p:tgtEl>
                                      </p:cBhvr>
                                    </p:animEffect>
                                    <p:anim calcmode="lin" valueType="num">
                                      <p:cBhvr>
                                        <p:cTn id="48" dur="10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49" dur="10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50" fill="hold">
                            <p:stCondLst>
                              <p:cond delay="5000"/>
                            </p:stCondLst>
                            <p:childTnLst>
                              <p:par>
                                <p:cTn id="51" presetID="42" presetClass="entr" presetSubtype="0" fill="hold" grpId="0" nodeType="afterEffect">
                                  <p:stCondLst>
                                    <p:cond delay="0"/>
                                  </p:stCondLst>
                                  <p:childTnLst>
                                    <p:set>
                                      <p:cBhvr>
                                        <p:cTn id="52" dur="1" fill="hold">
                                          <p:stCondLst>
                                            <p:cond delay="0"/>
                                          </p:stCondLst>
                                        </p:cTn>
                                        <p:tgtEl>
                                          <p:spTgt spid="14">
                                            <p:txEl>
                                              <p:pRg st="4" end="4"/>
                                            </p:txEl>
                                          </p:spTgt>
                                        </p:tgtEl>
                                        <p:attrNameLst>
                                          <p:attrName>style.visibility</p:attrName>
                                        </p:attrNameLst>
                                      </p:cBhvr>
                                      <p:to>
                                        <p:strVal val="visible"/>
                                      </p:to>
                                    </p:set>
                                    <p:animEffect transition="in" filter="fade">
                                      <p:cBhvr>
                                        <p:cTn id="53" dur="1000"/>
                                        <p:tgtEl>
                                          <p:spTgt spid="14">
                                            <p:txEl>
                                              <p:pRg st="4" end="4"/>
                                            </p:txEl>
                                          </p:spTgt>
                                        </p:tgtEl>
                                      </p:cBhvr>
                                    </p:animEffect>
                                    <p:anim calcmode="lin" valueType="num">
                                      <p:cBhvr>
                                        <p:cTn id="54" dur="1000" fill="hold"/>
                                        <p:tgtEl>
                                          <p:spTgt spid="14">
                                            <p:txEl>
                                              <p:pRg st="4" end="4"/>
                                            </p:txEl>
                                          </p:spTgt>
                                        </p:tgtEl>
                                        <p:attrNameLst>
                                          <p:attrName>ppt_x</p:attrName>
                                        </p:attrNameLst>
                                      </p:cBhvr>
                                      <p:tavLst>
                                        <p:tav tm="0">
                                          <p:val>
                                            <p:strVal val="#ppt_x"/>
                                          </p:val>
                                        </p:tav>
                                        <p:tav tm="100000">
                                          <p:val>
                                            <p:strVal val="#ppt_x"/>
                                          </p:val>
                                        </p:tav>
                                      </p:tavLst>
                                    </p:anim>
                                    <p:anim calcmode="lin" valueType="num">
                                      <p:cBhvr>
                                        <p:cTn id="55" dur="1000" fill="hold"/>
                                        <p:tgtEl>
                                          <p:spTgt spid="14">
                                            <p:txEl>
                                              <p:pRg st="4" end="4"/>
                                            </p:txEl>
                                          </p:spTgt>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42" presetClass="entr" presetSubtype="0" fill="hold" grpId="0" nodeType="afterEffect">
                                  <p:stCondLst>
                                    <p:cond delay="0"/>
                                  </p:stCondLst>
                                  <p:childTnLst>
                                    <p:set>
                                      <p:cBhvr>
                                        <p:cTn id="58" dur="1" fill="hold">
                                          <p:stCondLst>
                                            <p:cond delay="0"/>
                                          </p:stCondLst>
                                        </p:cTn>
                                        <p:tgtEl>
                                          <p:spTgt spid="14">
                                            <p:txEl>
                                              <p:pRg st="5" end="5"/>
                                            </p:txEl>
                                          </p:spTgt>
                                        </p:tgtEl>
                                        <p:attrNameLst>
                                          <p:attrName>style.visibility</p:attrName>
                                        </p:attrNameLst>
                                      </p:cBhvr>
                                      <p:to>
                                        <p:strVal val="visible"/>
                                      </p:to>
                                    </p:set>
                                    <p:animEffect transition="in" filter="fade">
                                      <p:cBhvr>
                                        <p:cTn id="59" dur="1000"/>
                                        <p:tgtEl>
                                          <p:spTgt spid="14">
                                            <p:txEl>
                                              <p:pRg st="5" end="5"/>
                                            </p:txEl>
                                          </p:spTgt>
                                        </p:tgtEl>
                                      </p:cBhvr>
                                    </p:animEffect>
                                    <p:anim calcmode="lin" valueType="num">
                                      <p:cBhvr>
                                        <p:cTn id="60" dur="10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61" dur="10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14">
                                            <p:txEl>
                                              <p:pRg st="6" end="6"/>
                                            </p:txEl>
                                          </p:spTgt>
                                        </p:tgtEl>
                                        <p:attrNameLst>
                                          <p:attrName>style.visibility</p:attrName>
                                        </p:attrNameLst>
                                      </p:cBhvr>
                                      <p:to>
                                        <p:strVal val="visible"/>
                                      </p:to>
                                    </p:set>
                                    <p:animEffect transition="in" filter="fade">
                                      <p:cBhvr>
                                        <p:cTn id="65" dur="1000"/>
                                        <p:tgtEl>
                                          <p:spTgt spid="14">
                                            <p:txEl>
                                              <p:pRg st="6" end="6"/>
                                            </p:txEl>
                                          </p:spTgt>
                                        </p:tgtEl>
                                      </p:cBhvr>
                                    </p:animEffect>
                                    <p:anim calcmode="lin" valueType="num">
                                      <p:cBhvr>
                                        <p:cTn id="66" dur="1000" fill="hold"/>
                                        <p:tgtEl>
                                          <p:spTgt spid="14">
                                            <p:txEl>
                                              <p:pRg st="6" end="6"/>
                                            </p:txEl>
                                          </p:spTgt>
                                        </p:tgtEl>
                                        <p:attrNameLst>
                                          <p:attrName>ppt_x</p:attrName>
                                        </p:attrNameLst>
                                      </p:cBhvr>
                                      <p:tavLst>
                                        <p:tav tm="0">
                                          <p:val>
                                            <p:strVal val="#ppt_x"/>
                                          </p:val>
                                        </p:tav>
                                        <p:tav tm="100000">
                                          <p:val>
                                            <p:strVal val="#ppt_x"/>
                                          </p:val>
                                        </p:tav>
                                      </p:tavLst>
                                    </p:anim>
                                    <p:anim calcmode="lin" valueType="num">
                                      <p:cBhvr>
                                        <p:cTn id="67" dur="1000" fill="hold"/>
                                        <p:tgtEl>
                                          <p:spTgt spid="1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 grpId="0" animBg="1"/>
      <p:bldP spid="8" grpId="0" animBg="1"/>
      <p:bldP spid="9" grpId="0" animBg="1"/>
      <p:bldP spid="18" grpId="0" animBg="1"/>
      <p:bldP spid="16" grpId="0" animBg="1"/>
      <p:bldP spid="13" grpId="0"/>
      <p:bldP spid="14"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F342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6310489"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pic>
        <p:nvPicPr>
          <p:cNvPr id="41" name="Picture 4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963" y="1256082"/>
            <a:ext cx="2695140" cy="3483373"/>
          </a:xfrm>
          <a:prstGeom prst="rect">
            <a:avLst/>
          </a:prstGeom>
          <a:effectLst>
            <a:outerShdw blurRad="50800" dist="38100" dir="18900000" algn="bl" rotWithShape="0">
              <a:prstClr val="black">
                <a:alpha val="40000"/>
              </a:prstClr>
            </a:outerShdw>
          </a:effectLst>
        </p:spPr>
      </p:pic>
      <p:sp>
        <p:nvSpPr>
          <p:cNvPr id="3" name="Rectangle 2"/>
          <p:cNvSpPr/>
          <p:nvPr/>
        </p:nvSpPr>
        <p:spPr>
          <a:xfrm>
            <a:off x="356386" y="1666364"/>
            <a:ext cx="1956643" cy="2632914"/>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9" name="Picture 3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547759" y="1459911"/>
            <a:ext cx="1985702" cy="2850491"/>
          </a:xfrm>
          <a:prstGeom prst="rect">
            <a:avLst/>
          </a:prstGeom>
          <a:effectLst>
            <a:outerShdw blurRad="50800" dist="38100" dir="18900000" algn="bl" rotWithShape="0">
              <a:prstClr val="black">
                <a:alpha val="40000"/>
              </a:prstClr>
            </a:outerShdw>
          </a:effectLst>
        </p:spPr>
      </p:pic>
      <p:sp>
        <p:nvSpPr>
          <p:cNvPr id="43" name="Rectangle 42"/>
          <p:cNvSpPr/>
          <p:nvPr/>
        </p:nvSpPr>
        <p:spPr>
          <a:xfrm>
            <a:off x="2964538" y="1774565"/>
            <a:ext cx="1152144" cy="2075688"/>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p:cNvSpPr txBox="1">
            <a:spLocks noChangeArrowheads="1"/>
          </p:cNvSpPr>
          <p:nvPr/>
        </p:nvSpPr>
        <p:spPr bwMode="auto">
          <a:xfrm>
            <a:off x="5786685" y="2325328"/>
            <a:ext cx="2359788"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46" name="Oval 45"/>
          <p:cNvSpPr>
            <a:spLocks noChangeAspect="1"/>
          </p:cNvSpPr>
          <p:nvPr/>
        </p:nvSpPr>
        <p:spPr>
          <a:xfrm>
            <a:off x="5063595" y="2370483"/>
            <a:ext cx="640080" cy="64008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49" name="Text Box 10"/>
          <p:cNvSpPr txBox="1">
            <a:spLocks noChangeArrowheads="1"/>
          </p:cNvSpPr>
          <p:nvPr/>
        </p:nvSpPr>
        <p:spPr bwMode="auto">
          <a:xfrm>
            <a:off x="7284720" y="4597924"/>
            <a:ext cx="2359250"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51" name="Oval 50"/>
          <p:cNvSpPr>
            <a:spLocks noChangeAspect="1"/>
          </p:cNvSpPr>
          <p:nvPr/>
        </p:nvSpPr>
        <p:spPr>
          <a:xfrm>
            <a:off x="8730954" y="2370483"/>
            <a:ext cx="640080" cy="64008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54" name="Oval 53"/>
          <p:cNvSpPr>
            <a:spLocks noChangeAspect="1"/>
          </p:cNvSpPr>
          <p:nvPr/>
        </p:nvSpPr>
        <p:spPr>
          <a:xfrm>
            <a:off x="6550756" y="4625837"/>
            <a:ext cx="640080" cy="64008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56" name="Text Box 10"/>
          <p:cNvSpPr txBox="1">
            <a:spLocks noChangeArrowheads="1"/>
          </p:cNvSpPr>
          <p:nvPr/>
        </p:nvSpPr>
        <p:spPr bwMode="auto">
          <a:xfrm>
            <a:off x="9437640" y="2325328"/>
            <a:ext cx="2359250"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grpSp>
        <p:nvGrpSpPr>
          <p:cNvPr id="58" name="Group 57"/>
          <p:cNvGrpSpPr>
            <a:grpSpLocks noChangeAspect="1"/>
          </p:cNvGrpSpPr>
          <p:nvPr/>
        </p:nvGrpSpPr>
        <p:grpSpPr>
          <a:xfrm>
            <a:off x="8930473" y="2507079"/>
            <a:ext cx="217335" cy="365760"/>
            <a:chOff x="533399" y="2800350"/>
            <a:chExt cx="325437" cy="547687"/>
          </a:xfrm>
          <a:solidFill>
            <a:schemeClr val="bg1"/>
          </a:solidFill>
          <a:effectLst/>
        </p:grpSpPr>
        <p:sp>
          <p:nvSpPr>
            <p:cNvPr id="59" name="Freeform 30"/>
            <p:cNvSpPr>
              <a:spLocks noEditPoints="1"/>
            </p:cNvSpPr>
            <p:nvPr/>
          </p:nvSpPr>
          <p:spPr bwMode="auto">
            <a:xfrm>
              <a:off x="533399"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3" name="Freeform 6"/>
          <p:cNvSpPr>
            <a:spLocks noChangeAspect="1" noEditPoints="1"/>
          </p:cNvSpPr>
          <p:nvPr/>
        </p:nvSpPr>
        <p:spPr bwMode="auto">
          <a:xfrm>
            <a:off x="6732508" y="4805618"/>
            <a:ext cx="289048" cy="274320"/>
          </a:xfrm>
          <a:custGeom>
            <a:avLst/>
            <a:gdLst>
              <a:gd name="T0" fmla="*/ 116 w 123"/>
              <a:gd name="T1" fmla="*/ 0 h 117"/>
              <a:gd name="T2" fmla="*/ 7 w 123"/>
              <a:gd name="T3" fmla="*/ 0 h 117"/>
              <a:gd name="T4" fmla="*/ 0 w 123"/>
              <a:gd name="T5" fmla="*/ 7 h 117"/>
              <a:gd name="T6" fmla="*/ 0 w 123"/>
              <a:gd name="T7" fmla="*/ 81 h 117"/>
              <a:gd name="T8" fmla="*/ 7 w 123"/>
              <a:gd name="T9" fmla="*/ 88 h 117"/>
              <a:gd name="T10" fmla="*/ 116 w 123"/>
              <a:gd name="T11" fmla="*/ 88 h 117"/>
              <a:gd name="T12" fmla="*/ 123 w 123"/>
              <a:gd name="T13" fmla="*/ 81 h 117"/>
              <a:gd name="T14" fmla="*/ 123 w 123"/>
              <a:gd name="T15" fmla="*/ 7 h 117"/>
              <a:gd name="T16" fmla="*/ 116 w 123"/>
              <a:gd name="T17" fmla="*/ 0 h 117"/>
              <a:gd name="T18" fmla="*/ 88 w 123"/>
              <a:gd name="T19" fmla="*/ 110 h 117"/>
              <a:gd name="T20" fmla="*/ 81 w 123"/>
              <a:gd name="T21" fmla="*/ 110 h 117"/>
              <a:gd name="T22" fmla="*/ 73 w 123"/>
              <a:gd name="T23" fmla="*/ 102 h 117"/>
              <a:gd name="T24" fmla="*/ 73 w 123"/>
              <a:gd name="T25" fmla="*/ 91 h 117"/>
              <a:gd name="T26" fmla="*/ 50 w 123"/>
              <a:gd name="T27" fmla="*/ 91 h 117"/>
              <a:gd name="T28" fmla="*/ 50 w 123"/>
              <a:gd name="T29" fmla="*/ 102 h 117"/>
              <a:gd name="T30" fmla="*/ 42 w 123"/>
              <a:gd name="T31" fmla="*/ 110 h 117"/>
              <a:gd name="T32" fmla="*/ 35 w 123"/>
              <a:gd name="T33" fmla="*/ 110 h 117"/>
              <a:gd name="T34" fmla="*/ 31 w 123"/>
              <a:gd name="T35" fmla="*/ 114 h 117"/>
              <a:gd name="T36" fmla="*/ 35 w 123"/>
              <a:gd name="T37" fmla="*/ 117 h 117"/>
              <a:gd name="T38" fmla="*/ 88 w 123"/>
              <a:gd name="T39" fmla="*/ 117 h 117"/>
              <a:gd name="T40" fmla="*/ 92 w 123"/>
              <a:gd name="T41" fmla="*/ 114 h 117"/>
              <a:gd name="T42" fmla="*/ 88 w 123"/>
              <a:gd name="T43" fmla="*/ 110 h 117"/>
              <a:gd name="T44" fmla="*/ 115 w 123"/>
              <a:gd name="T45" fmla="*/ 80 h 117"/>
              <a:gd name="T46" fmla="*/ 8 w 123"/>
              <a:gd name="T47" fmla="*/ 80 h 117"/>
              <a:gd name="T48" fmla="*/ 8 w 123"/>
              <a:gd name="T49" fmla="*/ 8 h 117"/>
              <a:gd name="T50" fmla="*/ 115 w 123"/>
              <a:gd name="T51" fmla="*/ 8 h 117"/>
              <a:gd name="T52" fmla="*/ 115 w 123"/>
              <a:gd name="T53"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3" h="117">
                <a:moveTo>
                  <a:pt x="116" y="0"/>
                </a:moveTo>
                <a:cubicBezTo>
                  <a:pt x="7" y="0"/>
                  <a:pt x="7" y="0"/>
                  <a:pt x="7" y="0"/>
                </a:cubicBezTo>
                <a:cubicBezTo>
                  <a:pt x="3" y="0"/>
                  <a:pt x="0" y="3"/>
                  <a:pt x="0" y="7"/>
                </a:cubicBezTo>
                <a:cubicBezTo>
                  <a:pt x="0" y="81"/>
                  <a:pt x="0" y="81"/>
                  <a:pt x="0" y="81"/>
                </a:cubicBezTo>
                <a:cubicBezTo>
                  <a:pt x="0" y="85"/>
                  <a:pt x="3" y="88"/>
                  <a:pt x="7" y="88"/>
                </a:cubicBezTo>
                <a:cubicBezTo>
                  <a:pt x="116" y="88"/>
                  <a:pt x="116" y="88"/>
                  <a:pt x="116" y="88"/>
                </a:cubicBezTo>
                <a:cubicBezTo>
                  <a:pt x="120" y="88"/>
                  <a:pt x="123" y="85"/>
                  <a:pt x="123" y="81"/>
                </a:cubicBezTo>
                <a:cubicBezTo>
                  <a:pt x="123" y="7"/>
                  <a:pt x="123" y="7"/>
                  <a:pt x="123" y="7"/>
                </a:cubicBezTo>
                <a:cubicBezTo>
                  <a:pt x="123" y="3"/>
                  <a:pt x="120" y="0"/>
                  <a:pt x="116" y="0"/>
                </a:cubicBezTo>
                <a:close/>
                <a:moveTo>
                  <a:pt x="88" y="110"/>
                </a:moveTo>
                <a:cubicBezTo>
                  <a:pt x="81" y="110"/>
                  <a:pt x="81" y="110"/>
                  <a:pt x="81" y="110"/>
                </a:cubicBezTo>
                <a:cubicBezTo>
                  <a:pt x="76" y="110"/>
                  <a:pt x="73" y="106"/>
                  <a:pt x="73" y="102"/>
                </a:cubicBezTo>
                <a:cubicBezTo>
                  <a:pt x="73" y="91"/>
                  <a:pt x="73" y="91"/>
                  <a:pt x="73" y="91"/>
                </a:cubicBezTo>
                <a:cubicBezTo>
                  <a:pt x="50" y="91"/>
                  <a:pt x="50" y="91"/>
                  <a:pt x="50" y="91"/>
                </a:cubicBezTo>
                <a:cubicBezTo>
                  <a:pt x="50" y="102"/>
                  <a:pt x="50" y="102"/>
                  <a:pt x="50" y="102"/>
                </a:cubicBezTo>
                <a:cubicBezTo>
                  <a:pt x="50" y="106"/>
                  <a:pt x="47" y="110"/>
                  <a:pt x="42" y="110"/>
                </a:cubicBezTo>
                <a:cubicBezTo>
                  <a:pt x="35" y="110"/>
                  <a:pt x="35" y="110"/>
                  <a:pt x="35" y="110"/>
                </a:cubicBezTo>
                <a:cubicBezTo>
                  <a:pt x="33" y="110"/>
                  <a:pt x="31" y="111"/>
                  <a:pt x="31" y="114"/>
                </a:cubicBezTo>
                <a:cubicBezTo>
                  <a:pt x="31" y="116"/>
                  <a:pt x="33" y="117"/>
                  <a:pt x="35" y="117"/>
                </a:cubicBezTo>
                <a:cubicBezTo>
                  <a:pt x="88" y="117"/>
                  <a:pt x="88" y="117"/>
                  <a:pt x="88" y="117"/>
                </a:cubicBezTo>
                <a:cubicBezTo>
                  <a:pt x="90" y="117"/>
                  <a:pt x="92" y="116"/>
                  <a:pt x="92" y="114"/>
                </a:cubicBezTo>
                <a:cubicBezTo>
                  <a:pt x="92" y="111"/>
                  <a:pt x="90" y="110"/>
                  <a:pt x="88" y="110"/>
                </a:cubicBezTo>
                <a:close/>
                <a:moveTo>
                  <a:pt x="115" y="80"/>
                </a:moveTo>
                <a:cubicBezTo>
                  <a:pt x="8" y="80"/>
                  <a:pt x="8" y="80"/>
                  <a:pt x="8" y="80"/>
                </a:cubicBezTo>
                <a:cubicBezTo>
                  <a:pt x="8" y="8"/>
                  <a:pt x="8" y="8"/>
                  <a:pt x="8" y="8"/>
                </a:cubicBezTo>
                <a:cubicBezTo>
                  <a:pt x="115" y="8"/>
                  <a:pt x="115" y="8"/>
                  <a:pt x="115" y="8"/>
                </a:cubicBezTo>
                <a:cubicBezTo>
                  <a:pt x="115" y="80"/>
                  <a:pt x="115" y="80"/>
                  <a:pt x="115" y="80"/>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25"/>
          <p:cNvSpPr>
            <a:spLocks noChangeAspect="1" noEditPoints="1"/>
          </p:cNvSpPr>
          <p:nvPr/>
        </p:nvSpPr>
        <p:spPr bwMode="auto">
          <a:xfrm>
            <a:off x="5254544" y="2482504"/>
            <a:ext cx="274320" cy="366491"/>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pic>
        <p:nvPicPr>
          <p:cNvPr id="40" name="Picture 3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80100" y="3591586"/>
            <a:ext cx="3884255" cy="3256095"/>
          </a:xfrm>
          <a:prstGeom prst="rect">
            <a:avLst/>
          </a:prstGeom>
          <a:effectLst>
            <a:outerShdw blurRad="50800" dist="38100" dir="2700000" algn="tl" rotWithShape="0">
              <a:prstClr val="black">
                <a:alpha val="40000"/>
              </a:prstClr>
            </a:outerShdw>
          </a:effectLst>
        </p:spPr>
      </p:pic>
      <p:sp>
        <p:nvSpPr>
          <p:cNvPr id="42" name="Rectangle 41"/>
          <p:cNvSpPr/>
          <p:nvPr/>
        </p:nvSpPr>
        <p:spPr>
          <a:xfrm>
            <a:off x="1334577" y="3801086"/>
            <a:ext cx="3371856" cy="1925809"/>
          </a:xfrm>
          <a:prstGeom prst="rect">
            <a:avLst/>
          </a:prstGeom>
          <a:blipFill>
            <a:blip r:embed="rId8"/>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85796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p:cTn id="11" dur="500" fill="hold"/>
                                        <p:tgtEl>
                                          <p:spTgt spid="41"/>
                                        </p:tgtEl>
                                        <p:attrNameLst>
                                          <p:attrName>ppt_w</p:attrName>
                                        </p:attrNameLst>
                                      </p:cBhvr>
                                      <p:tavLst>
                                        <p:tav tm="0">
                                          <p:val>
                                            <p:fltVal val="0"/>
                                          </p:val>
                                        </p:tav>
                                        <p:tav tm="100000">
                                          <p:val>
                                            <p:strVal val="#ppt_w"/>
                                          </p:val>
                                        </p:tav>
                                      </p:tavLst>
                                    </p:anim>
                                    <p:anim calcmode="lin" valueType="num">
                                      <p:cBhvr>
                                        <p:cTn id="12" dur="500" fill="hold"/>
                                        <p:tgtEl>
                                          <p:spTgt spid="41"/>
                                        </p:tgtEl>
                                        <p:attrNameLst>
                                          <p:attrName>ppt_h</p:attrName>
                                        </p:attrNameLst>
                                      </p:cBhvr>
                                      <p:tavLst>
                                        <p:tav tm="0">
                                          <p:val>
                                            <p:fltVal val="0"/>
                                          </p:val>
                                        </p:tav>
                                        <p:tav tm="100000">
                                          <p:val>
                                            <p:strVal val="#ppt_h"/>
                                          </p:val>
                                        </p:tav>
                                      </p:tavLst>
                                    </p:anim>
                                    <p:animEffect transition="in" filter="fade">
                                      <p:cBhvr>
                                        <p:cTn id="13" dur="500"/>
                                        <p:tgtEl>
                                          <p:spTgt spid="41"/>
                                        </p:tgtEl>
                                      </p:cBhvr>
                                    </p:animEffect>
                                    <p:anim calcmode="lin" valueType="num">
                                      <p:cBhvr>
                                        <p:cTn id="14" dur="500" fill="hold"/>
                                        <p:tgtEl>
                                          <p:spTgt spid="41"/>
                                        </p:tgtEl>
                                        <p:attrNameLst>
                                          <p:attrName>ppt_x</p:attrName>
                                        </p:attrNameLst>
                                      </p:cBhvr>
                                      <p:tavLst>
                                        <p:tav tm="0">
                                          <p:val>
                                            <p:fltVal val="0.5"/>
                                          </p:val>
                                        </p:tav>
                                        <p:tav tm="100000">
                                          <p:val>
                                            <p:strVal val="#ppt_x"/>
                                          </p:val>
                                        </p:tav>
                                      </p:tavLst>
                                    </p:anim>
                                    <p:anim calcmode="lin" valueType="num">
                                      <p:cBhvr>
                                        <p:cTn id="15" dur="500" fill="hold"/>
                                        <p:tgtEl>
                                          <p:spTgt spid="41"/>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anim calcmode="lin" valueType="num">
                                      <p:cBhvr>
                                        <p:cTn id="22" dur="500" fill="hold"/>
                                        <p:tgtEl>
                                          <p:spTgt spid="3"/>
                                        </p:tgtEl>
                                        <p:attrNameLst>
                                          <p:attrName>ppt_x</p:attrName>
                                        </p:attrNameLst>
                                      </p:cBhvr>
                                      <p:tavLst>
                                        <p:tav tm="0">
                                          <p:val>
                                            <p:fltVal val="0.5"/>
                                          </p:val>
                                        </p:tav>
                                        <p:tav tm="100000">
                                          <p:val>
                                            <p:strVal val="#ppt_x"/>
                                          </p:val>
                                        </p:tav>
                                      </p:tavLst>
                                    </p:anim>
                                    <p:anim calcmode="lin" valueType="num">
                                      <p:cBhvr>
                                        <p:cTn id="23" dur="500" fill="hold"/>
                                        <p:tgtEl>
                                          <p:spTgt spid="3"/>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anim calcmode="lin" valueType="num">
                                      <p:cBhvr>
                                        <p:cTn id="30" dur="500" fill="hold"/>
                                        <p:tgtEl>
                                          <p:spTgt spid="40"/>
                                        </p:tgtEl>
                                        <p:attrNameLst>
                                          <p:attrName>ppt_x</p:attrName>
                                        </p:attrNameLst>
                                      </p:cBhvr>
                                      <p:tavLst>
                                        <p:tav tm="0">
                                          <p:val>
                                            <p:fltVal val="0.5"/>
                                          </p:val>
                                        </p:tav>
                                        <p:tav tm="100000">
                                          <p:val>
                                            <p:strVal val="#ppt_x"/>
                                          </p:val>
                                        </p:tav>
                                      </p:tavLst>
                                    </p:anim>
                                    <p:anim calcmode="lin" valueType="num">
                                      <p:cBhvr>
                                        <p:cTn id="31" dur="500" fill="hold"/>
                                        <p:tgtEl>
                                          <p:spTgt spid="40"/>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grpId="0" nodeType="afterEffect">
                                  <p:stCondLst>
                                    <p:cond delay="0"/>
                                  </p:stCondLst>
                                  <p:childTnLst>
                                    <p:set>
                                      <p:cBhvr>
                                        <p:cTn id="34" dur="1" fill="hold">
                                          <p:stCondLst>
                                            <p:cond delay="0"/>
                                          </p:stCondLst>
                                        </p:cTn>
                                        <p:tgtEl>
                                          <p:spTgt spid="42"/>
                                        </p:tgtEl>
                                        <p:attrNameLst>
                                          <p:attrName>style.visibility</p:attrName>
                                        </p:attrNameLst>
                                      </p:cBhvr>
                                      <p:to>
                                        <p:strVal val="visible"/>
                                      </p:to>
                                    </p:set>
                                    <p:anim calcmode="lin" valueType="num">
                                      <p:cBhvr>
                                        <p:cTn id="35" dur="500" fill="hold"/>
                                        <p:tgtEl>
                                          <p:spTgt spid="42"/>
                                        </p:tgtEl>
                                        <p:attrNameLst>
                                          <p:attrName>ppt_w</p:attrName>
                                        </p:attrNameLst>
                                      </p:cBhvr>
                                      <p:tavLst>
                                        <p:tav tm="0">
                                          <p:val>
                                            <p:fltVal val="0"/>
                                          </p:val>
                                        </p:tav>
                                        <p:tav tm="100000">
                                          <p:val>
                                            <p:strVal val="#ppt_w"/>
                                          </p:val>
                                        </p:tav>
                                      </p:tavLst>
                                    </p:anim>
                                    <p:anim calcmode="lin" valueType="num">
                                      <p:cBhvr>
                                        <p:cTn id="36" dur="500" fill="hold"/>
                                        <p:tgtEl>
                                          <p:spTgt spid="42"/>
                                        </p:tgtEl>
                                        <p:attrNameLst>
                                          <p:attrName>ppt_h</p:attrName>
                                        </p:attrNameLst>
                                      </p:cBhvr>
                                      <p:tavLst>
                                        <p:tav tm="0">
                                          <p:val>
                                            <p:fltVal val="0"/>
                                          </p:val>
                                        </p:tav>
                                        <p:tav tm="100000">
                                          <p:val>
                                            <p:strVal val="#ppt_h"/>
                                          </p:val>
                                        </p:tav>
                                      </p:tavLst>
                                    </p:anim>
                                    <p:animEffect transition="in" filter="fade">
                                      <p:cBhvr>
                                        <p:cTn id="37" dur="500"/>
                                        <p:tgtEl>
                                          <p:spTgt spid="42"/>
                                        </p:tgtEl>
                                      </p:cBhvr>
                                    </p:animEffect>
                                    <p:anim calcmode="lin" valueType="num">
                                      <p:cBhvr>
                                        <p:cTn id="38" dur="500" fill="hold"/>
                                        <p:tgtEl>
                                          <p:spTgt spid="42"/>
                                        </p:tgtEl>
                                        <p:attrNameLst>
                                          <p:attrName>ppt_x</p:attrName>
                                        </p:attrNameLst>
                                      </p:cBhvr>
                                      <p:tavLst>
                                        <p:tav tm="0">
                                          <p:val>
                                            <p:fltVal val="0.5"/>
                                          </p:val>
                                        </p:tav>
                                        <p:tav tm="100000">
                                          <p:val>
                                            <p:strVal val="#ppt_x"/>
                                          </p:val>
                                        </p:tav>
                                      </p:tavLst>
                                    </p:anim>
                                    <p:anim calcmode="lin" valueType="num">
                                      <p:cBhvr>
                                        <p:cTn id="39" dur="500" fill="hold"/>
                                        <p:tgtEl>
                                          <p:spTgt spid="4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p:cTn id="43" dur="500" fill="hold"/>
                                        <p:tgtEl>
                                          <p:spTgt spid="39"/>
                                        </p:tgtEl>
                                        <p:attrNameLst>
                                          <p:attrName>ppt_w</p:attrName>
                                        </p:attrNameLst>
                                      </p:cBhvr>
                                      <p:tavLst>
                                        <p:tav tm="0">
                                          <p:val>
                                            <p:fltVal val="0"/>
                                          </p:val>
                                        </p:tav>
                                        <p:tav tm="100000">
                                          <p:val>
                                            <p:strVal val="#ppt_w"/>
                                          </p:val>
                                        </p:tav>
                                      </p:tavLst>
                                    </p:anim>
                                    <p:anim calcmode="lin" valueType="num">
                                      <p:cBhvr>
                                        <p:cTn id="44" dur="500" fill="hold"/>
                                        <p:tgtEl>
                                          <p:spTgt spid="39"/>
                                        </p:tgtEl>
                                        <p:attrNameLst>
                                          <p:attrName>ppt_h</p:attrName>
                                        </p:attrNameLst>
                                      </p:cBhvr>
                                      <p:tavLst>
                                        <p:tav tm="0">
                                          <p:val>
                                            <p:fltVal val="0"/>
                                          </p:val>
                                        </p:tav>
                                        <p:tav tm="100000">
                                          <p:val>
                                            <p:strVal val="#ppt_h"/>
                                          </p:val>
                                        </p:tav>
                                      </p:tavLst>
                                    </p:anim>
                                    <p:animEffect transition="in" filter="fade">
                                      <p:cBhvr>
                                        <p:cTn id="45" dur="500"/>
                                        <p:tgtEl>
                                          <p:spTgt spid="39"/>
                                        </p:tgtEl>
                                      </p:cBhvr>
                                    </p:animEffect>
                                    <p:anim calcmode="lin" valueType="num">
                                      <p:cBhvr>
                                        <p:cTn id="46" dur="500" fill="hold"/>
                                        <p:tgtEl>
                                          <p:spTgt spid="39"/>
                                        </p:tgtEl>
                                        <p:attrNameLst>
                                          <p:attrName>ppt_x</p:attrName>
                                        </p:attrNameLst>
                                      </p:cBhvr>
                                      <p:tavLst>
                                        <p:tav tm="0">
                                          <p:val>
                                            <p:fltVal val="0.5"/>
                                          </p:val>
                                        </p:tav>
                                        <p:tav tm="100000">
                                          <p:val>
                                            <p:strVal val="#ppt_x"/>
                                          </p:val>
                                        </p:tav>
                                      </p:tavLst>
                                    </p:anim>
                                    <p:anim calcmode="lin" valueType="num">
                                      <p:cBhvr>
                                        <p:cTn id="47" dur="500" fill="hold"/>
                                        <p:tgtEl>
                                          <p:spTgt spid="39"/>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 calcmode="lin" valueType="num">
                                      <p:cBhvr>
                                        <p:cTn id="51" dur="500" fill="hold"/>
                                        <p:tgtEl>
                                          <p:spTgt spid="43"/>
                                        </p:tgtEl>
                                        <p:attrNameLst>
                                          <p:attrName>ppt_w</p:attrName>
                                        </p:attrNameLst>
                                      </p:cBhvr>
                                      <p:tavLst>
                                        <p:tav tm="0">
                                          <p:val>
                                            <p:fltVal val="0"/>
                                          </p:val>
                                        </p:tav>
                                        <p:tav tm="100000">
                                          <p:val>
                                            <p:strVal val="#ppt_w"/>
                                          </p:val>
                                        </p:tav>
                                      </p:tavLst>
                                    </p:anim>
                                    <p:anim calcmode="lin" valueType="num">
                                      <p:cBhvr>
                                        <p:cTn id="52" dur="500" fill="hold"/>
                                        <p:tgtEl>
                                          <p:spTgt spid="43"/>
                                        </p:tgtEl>
                                        <p:attrNameLst>
                                          <p:attrName>ppt_h</p:attrName>
                                        </p:attrNameLst>
                                      </p:cBhvr>
                                      <p:tavLst>
                                        <p:tav tm="0">
                                          <p:val>
                                            <p:fltVal val="0"/>
                                          </p:val>
                                        </p:tav>
                                        <p:tav tm="100000">
                                          <p:val>
                                            <p:strVal val="#ppt_h"/>
                                          </p:val>
                                        </p:tav>
                                      </p:tavLst>
                                    </p:anim>
                                    <p:animEffect transition="in" filter="fade">
                                      <p:cBhvr>
                                        <p:cTn id="53" dur="500"/>
                                        <p:tgtEl>
                                          <p:spTgt spid="43"/>
                                        </p:tgtEl>
                                      </p:cBhvr>
                                    </p:animEffect>
                                    <p:anim calcmode="lin" valueType="num">
                                      <p:cBhvr>
                                        <p:cTn id="54" dur="500" fill="hold"/>
                                        <p:tgtEl>
                                          <p:spTgt spid="43"/>
                                        </p:tgtEl>
                                        <p:attrNameLst>
                                          <p:attrName>ppt_x</p:attrName>
                                        </p:attrNameLst>
                                      </p:cBhvr>
                                      <p:tavLst>
                                        <p:tav tm="0">
                                          <p:val>
                                            <p:fltVal val="0.5"/>
                                          </p:val>
                                        </p:tav>
                                        <p:tav tm="100000">
                                          <p:val>
                                            <p:strVal val="#ppt_x"/>
                                          </p:val>
                                        </p:tav>
                                      </p:tavLst>
                                    </p:anim>
                                    <p:anim calcmode="lin" valueType="num">
                                      <p:cBhvr>
                                        <p:cTn id="55" dur="500" fill="hold"/>
                                        <p:tgtEl>
                                          <p:spTgt spid="43"/>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anim calcmode="lin" valueType="num">
                                      <p:cBhvr>
                                        <p:cTn id="62" dur="500" fill="hold"/>
                                        <p:tgtEl>
                                          <p:spTgt spid="64"/>
                                        </p:tgtEl>
                                        <p:attrNameLst>
                                          <p:attrName>ppt_x</p:attrName>
                                        </p:attrNameLst>
                                      </p:cBhvr>
                                      <p:tavLst>
                                        <p:tav tm="0">
                                          <p:val>
                                            <p:fltVal val="0.5"/>
                                          </p:val>
                                        </p:tav>
                                        <p:tav tm="100000">
                                          <p:val>
                                            <p:strVal val="#ppt_x"/>
                                          </p:val>
                                        </p:tav>
                                      </p:tavLst>
                                    </p:anim>
                                    <p:anim calcmode="lin" valueType="num">
                                      <p:cBhvr>
                                        <p:cTn id="63" dur="500" fill="hold"/>
                                        <p:tgtEl>
                                          <p:spTgt spid="64"/>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46"/>
                                        </p:tgtEl>
                                        <p:attrNameLst>
                                          <p:attrName>style.visibility</p:attrName>
                                        </p:attrNameLst>
                                      </p:cBhvr>
                                      <p:to>
                                        <p:strVal val="visible"/>
                                      </p:to>
                                    </p:set>
                                    <p:anim calcmode="lin" valueType="num">
                                      <p:cBhvr>
                                        <p:cTn id="66" dur="500" fill="hold"/>
                                        <p:tgtEl>
                                          <p:spTgt spid="46"/>
                                        </p:tgtEl>
                                        <p:attrNameLst>
                                          <p:attrName>ppt_w</p:attrName>
                                        </p:attrNameLst>
                                      </p:cBhvr>
                                      <p:tavLst>
                                        <p:tav tm="0">
                                          <p:val>
                                            <p:fltVal val="0"/>
                                          </p:val>
                                        </p:tav>
                                        <p:tav tm="100000">
                                          <p:val>
                                            <p:strVal val="#ppt_w"/>
                                          </p:val>
                                        </p:tav>
                                      </p:tavLst>
                                    </p:anim>
                                    <p:anim calcmode="lin" valueType="num">
                                      <p:cBhvr>
                                        <p:cTn id="67" dur="500" fill="hold"/>
                                        <p:tgtEl>
                                          <p:spTgt spid="46"/>
                                        </p:tgtEl>
                                        <p:attrNameLst>
                                          <p:attrName>ppt_h</p:attrName>
                                        </p:attrNameLst>
                                      </p:cBhvr>
                                      <p:tavLst>
                                        <p:tav tm="0">
                                          <p:val>
                                            <p:fltVal val="0"/>
                                          </p:val>
                                        </p:tav>
                                        <p:tav tm="100000">
                                          <p:val>
                                            <p:strVal val="#ppt_h"/>
                                          </p:val>
                                        </p:tav>
                                      </p:tavLst>
                                    </p:anim>
                                    <p:animEffect transition="in" filter="fade">
                                      <p:cBhvr>
                                        <p:cTn id="68" dur="500"/>
                                        <p:tgtEl>
                                          <p:spTgt spid="46"/>
                                        </p:tgtEl>
                                      </p:cBhvr>
                                    </p:animEffect>
                                    <p:anim calcmode="lin" valueType="num">
                                      <p:cBhvr>
                                        <p:cTn id="69" dur="500" fill="hold"/>
                                        <p:tgtEl>
                                          <p:spTgt spid="46"/>
                                        </p:tgtEl>
                                        <p:attrNameLst>
                                          <p:attrName>ppt_x</p:attrName>
                                        </p:attrNameLst>
                                      </p:cBhvr>
                                      <p:tavLst>
                                        <p:tav tm="0">
                                          <p:val>
                                            <p:fltVal val="0.5"/>
                                          </p:val>
                                        </p:tav>
                                        <p:tav tm="100000">
                                          <p:val>
                                            <p:strVal val="#ppt_x"/>
                                          </p:val>
                                        </p:tav>
                                      </p:tavLst>
                                    </p:anim>
                                    <p:anim calcmode="lin" valueType="num">
                                      <p:cBhvr>
                                        <p:cTn id="70" dur="500" fill="hold"/>
                                        <p:tgtEl>
                                          <p:spTgt spid="46"/>
                                        </p:tgtEl>
                                        <p:attrNameLst>
                                          <p:attrName>ppt_y</p:attrName>
                                        </p:attrNameLst>
                                      </p:cBhvr>
                                      <p:tavLst>
                                        <p:tav tm="0">
                                          <p:val>
                                            <p:fltVal val="0.5"/>
                                          </p:val>
                                        </p:tav>
                                        <p:tav tm="100000">
                                          <p:val>
                                            <p:strVal val="#ppt_y"/>
                                          </p:val>
                                        </p:tav>
                                      </p:tavLst>
                                    </p:anim>
                                  </p:childTnLst>
                                </p:cTn>
                              </p:par>
                            </p:childTnLst>
                          </p:cTn>
                        </p:par>
                        <p:par>
                          <p:cTn id="71" fill="hold">
                            <p:stCondLst>
                              <p:cond delay="4250"/>
                            </p:stCondLst>
                            <p:childTnLst>
                              <p:par>
                                <p:cTn id="72" presetID="42" presetClass="entr" presetSubtype="0" fill="hold" grpId="0" nodeType="afterEffect">
                                  <p:stCondLst>
                                    <p:cond delay="0"/>
                                  </p:stCondLst>
                                  <p:childTnLst>
                                    <p:set>
                                      <p:cBhvr>
                                        <p:cTn id="73" dur="1" fill="hold">
                                          <p:stCondLst>
                                            <p:cond delay="0"/>
                                          </p:stCondLst>
                                        </p:cTn>
                                        <p:tgtEl>
                                          <p:spTgt spid="44"/>
                                        </p:tgtEl>
                                        <p:attrNameLst>
                                          <p:attrName>style.visibility</p:attrName>
                                        </p:attrNameLst>
                                      </p:cBhvr>
                                      <p:to>
                                        <p:strVal val="visible"/>
                                      </p:to>
                                    </p:set>
                                    <p:animEffect transition="in" filter="fade">
                                      <p:cBhvr>
                                        <p:cTn id="74" dur="1000"/>
                                        <p:tgtEl>
                                          <p:spTgt spid="44"/>
                                        </p:tgtEl>
                                      </p:cBhvr>
                                    </p:animEffect>
                                    <p:anim calcmode="lin" valueType="num">
                                      <p:cBhvr>
                                        <p:cTn id="75" dur="1000" fill="hold"/>
                                        <p:tgtEl>
                                          <p:spTgt spid="44"/>
                                        </p:tgtEl>
                                        <p:attrNameLst>
                                          <p:attrName>ppt_x</p:attrName>
                                        </p:attrNameLst>
                                      </p:cBhvr>
                                      <p:tavLst>
                                        <p:tav tm="0">
                                          <p:val>
                                            <p:strVal val="#ppt_x"/>
                                          </p:val>
                                        </p:tav>
                                        <p:tav tm="100000">
                                          <p:val>
                                            <p:strVal val="#ppt_x"/>
                                          </p:val>
                                        </p:tav>
                                      </p:tavLst>
                                    </p:anim>
                                    <p:anim calcmode="lin" valueType="num">
                                      <p:cBhvr>
                                        <p:cTn id="76" dur="1000" fill="hold"/>
                                        <p:tgtEl>
                                          <p:spTgt spid="44"/>
                                        </p:tgtEl>
                                        <p:attrNameLst>
                                          <p:attrName>ppt_y</p:attrName>
                                        </p:attrNameLst>
                                      </p:cBhvr>
                                      <p:tavLst>
                                        <p:tav tm="0">
                                          <p:val>
                                            <p:strVal val="#ppt_y+.1"/>
                                          </p:val>
                                        </p:tav>
                                        <p:tav tm="100000">
                                          <p:val>
                                            <p:strVal val="#ppt_y"/>
                                          </p:val>
                                        </p:tav>
                                      </p:tavLst>
                                    </p:anim>
                                  </p:childTnLst>
                                </p:cTn>
                              </p:par>
                            </p:childTnLst>
                          </p:cTn>
                        </p:par>
                        <p:par>
                          <p:cTn id="77" fill="hold">
                            <p:stCondLst>
                              <p:cond delay="5250"/>
                            </p:stCondLst>
                            <p:childTnLst>
                              <p:par>
                                <p:cTn id="78" presetID="53" presetClass="entr" presetSubtype="528" fill="hold" grpId="0" nodeType="afterEffect">
                                  <p:stCondLst>
                                    <p:cond delay="0"/>
                                  </p:stCondLst>
                                  <p:childTnLst>
                                    <p:set>
                                      <p:cBhvr>
                                        <p:cTn id="79" dur="1" fill="hold">
                                          <p:stCondLst>
                                            <p:cond delay="0"/>
                                          </p:stCondLst>
                                        </p:cTn>
                                        <p:tgtEl>
                                          <p:spTgt spid="54"/>
                                        </p:tgtEl>
                                        <p:attrNameLst>
                                          <p:attrName>style.visibility</p:attrName>
                                        </p:attrNameLst>
                                      </p:cBhvr>
                                      <p:to>
                                        <p:strVal val="visible"/>
                                      </p:to>
                                    </p:set>
                                    <p:anim calcmode="lin" valueType="num">
                                      <p:cBhvr>
                                        <p:cTn id="80" dur="500" fill="hold"/>
                                        <p:tgtEl>
                                          <p:spTgt spid="54"/>
                                        </p:tgtEl>
                                        <p:attrNameLst>
                                          <p:attrName>ppt_w</p:attrName>
                                        </p:attrNameLst>
                                      </p:cBhvr>
                                      <p:tavLst>
                                        <p:tav tm="0">
                                          <p:val>
                                            <p:fltVal val="0"/>
                                          </p:val>
                                        </p:tav>
                                        <p:tav tm="100000">
                                          <p:val>
                                            <p:strVal val="#ppt_w"/>
                                          </p:val>
                                        </p:tav>
                                      </p:tavLst>
                                    </p:anim>
                                    <p:anim calcmode="lin" valueType="num">
                                      <p:cBhvr>
                                        <p:cTn id="81" dur="500" fill="hold"/>
                                        <p:tgtEl>
                                          <p:spTgt spid="54"/>
                                        </p:tgtEl>
                                        <p:attrNameLst>
                                          <p:attrName>ppt_h</p:attrName>
                                        </p:attrNameLst>
                                      </p:cBhvr>
                                      <p:tavLst>
                                        <p:tav tm="0">
                                          <p:val>
                                            <p:fltVal val="0"/>
                                          </p:val>
                                        </p:tav>
                                        <p:tav tm="100000">
                                          <p:val>
                                            <p:strVal val="#ppt_h"/>
                                          </p:val>
                                        </p:tav>
                                      </p:tavLst>
                                    </p:anim>
                                    <p:animEffect transition="in" filter="fade">
                                      <p:cBhvr>
                                        <p:cTn id="82" dur="500"/>
                                        <p:tgtEl>
                                          <p:spTgt spid="54"/>
                                        </p:tgtEl>
                                      </p:cBhvr>
                                    </p:animEffect>
                                    <p:anim calcmode="lin" valueType="num">
                                      <p:cBhvr>
                                        <p:cTn id="83" dur="500" fill="hold"/>
                                        <p:tgtEl>
                                          <p:spTgt spid="54"/>
                                        </p:tgtEl>
                                        <p:attrNameLst>
                                          <p:attrName>ppt_x</p:attrName>
                                        </p:attrNameLst>
                                      </p:cBhvr>
                                      <p:tavLst>
                                        <p:tav tm="0">
                                          <p:val>
                                            <p:fltVal val="0.5"/>
                                          </p:val>
                                        </p:tav>
                                        <p:tav tm="100000">
                                          <p:val>
                                            <p:strVal val="#ppt_x"/>
                                          </p:val>
                                        </p:tav>
                                      </p:tavLst>
                                    </p:anim>
                                    <p:anim calcmode="lin" valueType="num">
                                      <p:cBhvr>
                                        <p:cTn id="84" dur="500" fill="hold"/>
                                        <p:tgtEl>
                                          <p:spTgt spid="54"/>
                                        </p:tgtEl>
                                        <p:attrNameLst>
                                          <p:attrName>ppt_y</p:attrName>
                                        </p:attrNameLst>
                                      </p:cBhvr>
                                      <p:tavLst>
                                        <p:tav tm="0">
                                          <p:val>
                                            <p:fltVal val="0.5"/>
                                          </p:val>
                                        </p:tav>
                                        <p:tav tm="100000">
                                          <p:val>
                                            <p:strVal val="#ppt_y"/>
                                          </p:val>
                                        </p:tav>
                                      </p:tavLst>
                                    </p:anim>
                                  </p:childTnLst>
                                </p:cTn>
                              </p:par>
                              <p:par>
                                <p:cTn id="85" presetID="53" presetClass="entr" presetSubtype="528" fill="hold" grpId="0" nodeType="withEffect">
                                  <p:stCondLst>
                                    <p:cond delay="0"/>
                                  </p:stCondLst>
                                  <p:childTnLst>
                                    <p:set>
                                      <p:cBhvr>
                                        <p:cTn id="86" dur="1" fill="hold">
                                          <p:stCondLst>
                                            <p:cond delay="0"/>
                                          </p:stCondLst>
                                        </p:cTn>
                                        <p:tgtEl>
                                          <p:spTgt spid="63"/>
                                        </p:tgtEl>
                                        <p:attrNameLst>
                                          <p:attrName>style.visibility</p:attrName>
                                        </p:attrNameLst>
                                      </p:cBhvr>
                                      <p:to>
                                        <p:strVal val="visible"/>
                                      </p:to>
                                    </p:set>
                                    <p:anim calcmode="lin" valueType="num">
                                      <p:cBhvr>
                                        <p:cTn id="87" dur="500" fill="hold"/>
                                        <p:tgtEl>
                                          <p:spTgt spid="63"/>
                                        </p:tgtEl>
                                        <p:attrNameLst>
                                          <p:attrName>ppt_w</p:attrName>
                                        </p:attrNameLst>
                                      </p:cBhvr>
                                      <p:tavLst>
                                        <p:tav tm="0">
                                          <p:val>
                                            <p:fltVal val="0"/>
                                          </p:val>
                                        </p:tav>
                                        <p:tav tm="100000">
                                          <p:val>
                                            <p:strVal val="#ppt_w"/>
                                          </p:val>
                                        </p:tav>
                                      </p:tavLst>
                                    </p:anim>
                                    <p:anim calcmode="lin" valueType="num">
                                      <p:cBhvr>
                                        <p:cTn id="88" dur="500" fill="hold"/>
                                        <p:tgtEl>
                                          <p:spTgt spid="63"/>
                                        </p:tgtEl>
                                        <p:attrNameLst>
                                          <p:attrName>ppt_h</p:attrName>
                                        </p:attrNameLst>
                                      </p:cBhvr>
                                      <p:tavLst>
                                        <p:tav tm="0">
                                          <p:val>
                                            <p:fltVal val="0"/>
                                          </p:val>
                                        </p:tav>
                                        <p:tav tm="100000">
                                          <p:val>
                                            <p:strVal val="#ppt_h"/>
                                          </p:val>
                                        </p:tav>
                                      </p:tavLst>
                                    </p:anim>
                                    <p:animEffect transition="in" filter="fade">
                                      <p:cBhvr>
                                        <p:cTn id="89" dur="500"/>
                                        <p:tgtEl>
                                          <p:spTgt spid="63"/>
                                        </p:tgtEl>
                                      </p:cBhvr>
                                    </p:animEffect>
                                    <p:anim calcmode="lin" valueType="num">
                                      <p:cBhvr>
                                        <p:cTn id="90" dur="500" fill="hold"/>
                                        <p:tgtEl>
                                          <p:spTgt spid="63"/>
                                        </p:tgtEl>
                                        <p:attrNameLst>
                                          <p:attrName>ppt_x</p:attrName>
                                        </p:attrNameLst>
                                      </p:cBhvr>
                                      <p:tavLst>
                                        <p:tav tm="0">
                                          <p:val>
                                            <p:fltVal val="0.5"/>
                                          </p:val>
                                        </p:tav>
                                        <p:tav tm="100000">
                                          <p:val>
                                            <p:strVal val="#ppt_x"/>
                                          </p:val>
                                        </p:tav>
                                      </p:tavLst>
                                    </p:anim>
                                    <p:anim calcmode="lin" valueType="num">
                                      <p:cBhvr>
                                        <p:cTn id="91" dur="500" fill="hold"/>
                                        <p:tgtEl>
                                          <p:spTgt spid="63"/>
                                        </p:tgtEl>
                                        <p:attrNameLst>
                                          <p:attrName>ppt_y</p:attrName>
                                        </p:attrNameLst>
                                      </p:cBhvr>
                                      <p:tavLst>
                                        <p:tav tm="0">
                                          <p:val>
                                            <p:fltVal val="0.5"/>
                                          </p:val>
                                        </p:tav>
                                        <p:tav tm="100000">
                                          <p:val>
                                            <p:strVal val="#ppt_y"/>
                                          </p:val>
                                        </p:tav>
                                      </p:tavLst>
                                    </p:anim>
                                  </p:childTnLst>
                                </p:cTn>
                              </p:par>
                            </p:childTnLst>
                          </p:cTn>
                        </p:par>
                        <p:par>
                          <p:cTn id="92" fill="hold">
                            <p:stCondLst>
                              <p:cond delay="5750"/>
                            </p:stCondLst>
                            <p:childTnLst>
                              <p:par>
                                <p:cTn id="93" presetID="42" presetClass="entr" presetSubtype="0" fill="hold" grpId="0" nodeType="after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childTnLst>
                          </p:cTn>
                        </p:par>
                        <p:par>
                          <p:cTn id="98" fill="hold">
                            <p:stCondLst>
                              <p:cond delay="6750"/>
                            </p:stCondLst>
                            <p:childTnLst>
                              <p:par>
                                <p:cTn id="99" presetID="53" presetClass="entr" presetSubtype="528" fill="hold" grpId="0" nodeType="afterEffect">
                                  <p:stCondLst>
                                    <p:cond delay="0"/>
                                  </p:stCondLst>
                                  <p:childTnLst>
                                    <p:set>
                                      <p:cBhvr>
                                        <p:cTn id="100" dur="1" fill="hold">
                                          <p:stCondLst>
                                            <p:cond delay="0"/>
                                          </p:stCondLst>
                                        </p:cTn>
                                        <p:tgtEl>
                                          <p:spTgt spid="51"/>
                                        </p:tgtEl>
                                        <p:attrNameLst>
                                          <p:attrName>style.visibility</p:attrName>
                                        </p:attrNameLst>
                                      </p:cBhvr>
                                      <p:to>
                                        <p:strVal val="visible"/>
                                      </p:to>
                                    </p:set>
                                    <p:anim calcmode="lin" valueType="num">
                                      <p:cBhvr>
                                        <p:cTn id="101" dur="500" fill="hold"/>
                                        <p:tgtEl>
                                          <p:spTgt spid="51"/>
                                        </p:tgtEl>
                                        <p:attrNameLst>
                                          <p:attrName>ppt_w</p:attrName>
                                        </p:attrNameLst>
                                      </p:cBhvr>
                                      <p:tavLst>
                                        <p:tav tm="0">
                                          <p:val>
                                            <p:fltVal val="0"/>
                                          </p:val>
                                        </p:tav>
                                        <p:tav tm="100000">
                                          <p:val>
                                            <p:strVal val="#ppt_w"/>
                                          </p:val>
                                        </p:tav>
                                      </p:tavLst>
                                    </p:anim>
                                    <p:anim calcmode="lin" valueType="num">
                                      <p:cBhvr>
                                        <p:cTn id="102" dur="500" fill="hold"/>
                                        <p:tgtEl>
                                          <p:spTgt spid="51"/>
                                        </p:tgtEl>
                                        <p:attrNameLst>
                                          <p:attrName>ppt_h</p:attrName>
                                        </p:attrNameLst>
                                      </p:cBhvr>
                                      <p:tavLst>
                                        <p:tav tm="0">
                                          <p:val>
                                            <p:fltVal val="0"/>
                                          </p:val>
                                        </p:tav>
                                        <p:tav tm="100000">
                                          <p:val>
                                            <p:strVal val="#ppt_h"/>
                                          </p:val>
                                        </p:tav>
                                      </p:tavLst>
                                    </p:anim>
                                    <p:animEffect transition="in" filter="fade">
                                      <p:cBhvr>
                                        <p:cTn id="103" dur="500"/>
                                        <p:tgtEl>
                                          <p:spTgt spid="51"/>
                                        </p:tgtEl>
                                      </p:cBhvr>
                                    </p:animEffect>
                                    <p:anim calcmode="lin" valueType="num">
                                      <p:cBhvr>
                                        <p:cTn id="104" dur="500" fill="hold"/>
                                        <p:tgtEl>
                                          <p:spTgt spid="51"/>
                                        </p:tgtEl>
                                        <p:attrNameLst>
                                          <p:attrName>ppt_x</p:attrName>
                                        </p:attrNameLst>
                                      </p:cBhvr>
                                      <p:tavLst>
                                        <p:tav tm="0">
                                          <p:val>
                                            <p:fltVal val="0.5"/>
                                          </p:val>
                                        </p:tav>
                                        <p:tav tm="100000">
                                          <p:val>
                                            <p:strVal val="#ppt_x"/>
                                          </p:val>
                                        </p:tav>
                                      </p:tavLst>
                                    </p:anim>
                                    <p:anim calcmode="lin" valueType="num">
                                      <p:cBhvr>
                                        <p:cTn id="105" dur="500" fill="hold"/>
                                        <p:tgtEl>
                                          <p:spTgt spid="51"/>
                                        </p:tgtEl>
                                        <p:attrNameLst>
                                          <p:attrName>ppt_y</p:attrName>
                                        </p:attrNameLst>
                                      </p:cBhvr>
                                      <p:tavLst>
                                        <p:tav tm="0">
                                          <p:val>
                                            <p:fltVal val="0.5"/>
                                          </p:val>
                                        </p:tav>
                                        <p:tav tm="100000">
                                          <p:val>
                                            <p:strVal val="#ppt_y"/>
                                          </p:val>
                                        </p:tav>
                                      </p:tavLst>
                                    </p:anim>
                                  </p:childTnLst>
                                </p:cTn>
                              </p:par>
                              <p:par>
                                <p:cTn id="106" presetID="53" presetClass="entr" presetSubtype="528" fill="hold" nodeType="withEffect">
                                  <p:stCondLst>
                                    <p:cond delay="0"/>
                                  </p:stCondLst>
                                  <p:childTnLst>
                                    <p:set>
                                      <p:cBhvr>
                                        <p:cTn id="107" dur="1" fill="hold">
                                          <p:stCondLst>
                                            <p:cond delay="0"/>
                                          </p:stCondLst>
                                        </p:cTn>
                                        <p:tgtEl>
                                          <p:spTgt spid="58"/>
                                        </p:tgtEl>
                                        <p:attrNameLst>
                                          <p:attrName>style.visibility</p:attrName>
                                        </p:attrNameLst>
                                      </p:cBhvr>
                                      <p:to>
                                        <p:strVal val="visible"/>
                                      </p:to>
                                    </p:set>
                                    <p:anim calcmode="lin" valueType="num">
                                      <p:cBhvr>
                                        <p:cTn id="108" dur="500" fill="hold"/>
                                        <p:tgtEl>
                                          <p:spTgt spid="58"/>
                                        </p:tgtEl>
                                        <p:attrNameLst>
                                          <p:attrName>ppt_w</p:attrName>
                                        </p:attrNameLst>
                                      </p:cBhvr>
                                      <p:tavLst>
                                        <p:tav tm="0">
                                          <p:val>
                                            <p:fltVal val="0"/>
                                          </p:val>
                                        </p:tav>
                                        <p:tav tm="100000">
                                          <p:val>
                                            <p:strVal val="#ppt_w"/>
                                          </p:val>
                                        </p:tav>
                                      </p:tavLst>
                                    </p:anim>
                                    <p:anim calcmode="lin" valueType="num">
                                      <p:cBhvr>
                                        <p:cTn id="109" dur="500" fill="hold"/>
                                        <p:tgtEl>
                                          <p:spTgt spid="58"/>
                                        </p:tgtEl>
                                        <p:attrNameLst>
                                          <p:attrName>ppt_h</p:attrName>
                                        </p:attrNameLst>
                                      </p:cBhvr>
                                      <p:tavLst>
                                        <p:tav tm="0">
                                          <p:val>
                                            <p:fltVal val="0"/>
                                          </p:val>
                                        </p:tav>
                                        <p:tav tm="100000">
                                          <p:val>
                                            <p:strVal val="#ppt_h"/>
                                          </p:val>
                                        </p:tav>
                                      </p:tavLst>
                                    </p:anim>
                                    <p:animEffect transition="in" filter="fade">
                                      <p:cBhvr>
                                        <p:cTn id="110" dur="500"/>
                                        <p:tgtEl>
                                          <p:spTgt spid="58"/>
                                        </p:tgtEl>
                                      </p:cBhvr>
                                    </p:animEffect>
                                    <p:anim calcmode="lin" valueType="num">
                                      <p:cBhvr>
                                        <p:cTn id="111" dur="500" fill="hold"/>
                                        <p:tgtEl>
                                          <p:spTgt spid="58"/>
                                        </p:tgtEl>
                                        <p:attrNameLst>
                                          <p:attrName>ppt_x</p:attrName>
                                        </p:attrNameLst>
                                      </p:cBhvr>
                                      <p:tavLst>
                                        <p:tav tm="0">
                                          <p:val>
                                            <p:fltVal val="0.5"/>
                                          </p:val>
                                        </p:tav>
                                        <p:tav tm="100000">
                                          <p:val>
                                            <p:strVal val="#ppt_x"/>
                                          </p:val>
                                        </p:tav>
                                      </p:tavLst>
                                    </p:anim>
                                    <p:anim calcmode="lin" valueType="num">
                                      <p:cBhvr>
                                        <p:cTn id="112" dur="500" fill="hold"/>
                                        <p:tgtEl>
                                          <p:spTgt spid="58"/>
                                        </p:tgtEl>
                                        <p:attrNameLst>
                                          <p:attrName>ppt_y</p:attrName>
                                        </p:attrNameLst>
                                      </p:cBhvr>
                                      <p:tavLst>
                                        <p:tav tm="0">
                                          <p:val>
                                            <p:fltVal val="0.5"/>
                                          </p:val>
                                        </p:tav>
                                        <p:tav tm="100000">
                                          <p:val>
                                            <p:strVal val="#ppt_y"/>
                                          </p:val>
                                        </p:tav>
                                      </p:tavLst>
                                    </p:anim>
                                  </p:childTnLst>
                                </p:cTn>
                              </p:par>
                            </p:childTnLst>
                          </p:cTn>
                        </p:par>
                        <p:par>
                          <p:cTn id="113" fill="hold">
                            <p:stCondLst>
                              <p:cond delay="7250"/>
                            </p:stCondLst>
                            <p:childTnLst>
                              <p:par>
                                <p:cTn id="114" presetID="42" presetClass="entr" presetSubtype="0" fill="hold" grpId="0" nodeType="afterEffect">
                                  <p:stCondLst>
                                    <p:cond delay="0"/>
                                  </p:stCondLst>
                                  <p:childTnLst>
                                    <p:set>
                                      <p:cBhvr>
                                        <p:cTn id="115" dur="1" fill="hold">
                                          <p:stCondLst>
                                            <p:cond delay="0"/>
                                          </p:stCondLst>
                                        </p:cTn>
                                        <p:tgtEl>
                                          <p:spTgt spid="56"/>
                                        </p:tgtEl>
                                        <p:attrNameLst>
                                          <p:attrName>style.visibility</p:attrName>
                                        </p:attrNameLst>
                                      </p:cBhvr>
                                      <p:to>
                                        <p:strVal val="visible"/>
                                      </p:to>
                                    </p:set>
                                    <p:animEffect transition="in" filter="fade">
                                      <p:cBhvr>
                                        <p:cTn id="116" dur="1000"/>
                                        <p:tgtEl>
                                          <p:spTgt spid="56"/>
                                        </p:tgtEl>
                                      </p:cBhvr>
                                    </p:animEffect>
                                    <p:anim calcmode="lin" valueType="num">
                                      <p:cBhvr>
                                        <p:cTn id="117" dur="1000" fill="hold"/>
                                        <p:tgtEl>
                                          <p:spTgt spid="56"/>
                                        </p:tgtEl>
                                        <p:attrNameLst>
                                          <p:attrName>ppt_x</p:attrName>
                                        </p:attrNameLst>
                                      </p:cBhvr>
                                      <p:tavLst>
                                        <p:tav tm="0">
                                          <p:val>
                                            <p:strVal val="#ppt_x"/>
                                          </p:val>
                                        </p:tav>
                                        <p:tav tm="100000">
                                          <p:val>
                                            <p:strVal val="#ppt_x"/>
                                          </p:val>
                                        </p:tav>
                                      </p:tavLst>
                                    </p:anim>
                                    <p:anim calcmode="lin" valueType="num">
                                      <p:cBhvr>
                                        <p:cTn id="118"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3" grpId="0" animBg="1"/>
      <p:bldP spid="44" grpId="0"/>
      <p:bldP spid="46" grpId="0" animBg="1"/>
      <p:bldP spid="49" grpId="0"/>
      <p:bldP spid="51" grpId="0" animBg="1"/>
      <p:bldP spid="54" grpId="0" animBg="1"/>
      <p:bldP spid="56" grpId="0"/>
      <p:bldP spid="63" grpId="0" animBg="1"/>
      <p:bldP spid="64" grpId="0" animBg="1"/>
      <p:bldP spid="4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61" name="Group 60">
            <a:extLst>
              <a:ext uri="{FF2B5EF4-FFF2-40B4-BE49-F238E27FC236}">
                <a16:creationId xmlns:a16="http://schemas.microsoft.com/office/drawing/2014/main" id="{ACAD8860-05F8-4534-A952-BAD7D95E3A1D}"/>
              </a:ext>
            </a:extLst>
          </p:cNvPr>
          <p:cNvGrpSpPr/>
          <p:nvPr/>
        </p:nvGrpSpPr>
        <p:grpSpPr>
          <a:xfrm rot="10800000">
            <a:off x="365760" y="1358454"/>
            <a:ext cx="4572000" cy="1750506"/>
            <a:chOff x="4728373" y="894616"/>
            <a:chExt cx="4537666" cy="1737360"/>
          </a:xfrm>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468428" y="1442040"/>
            <a:ext cx="1566242" cy="1566241"/>
            <a:chOff x="3048000" y="512834"/>
            <a:chExt cx="1554480" cy="1554479"/>
          </a:xfrm>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71" name="Group 70">
            <a:extLst>
              <a:ext uri="{FF2B5EF4-FFF2-40B4-BE49-F238E27FC236}">
                <a16:creationId xmlns:a16="http://schemas.microsoft.com/office/drawing/2014/main" id="{128D40AD-08B6-4B02-8EC8-67DB771DF2D8}"/>
              </a:ext>
            </a:extLst>
          </p:cNvPr>
          <p:cNvGrpSpPr/>
          <p:nvPr/>
        </p:nvGrpSpPr>
        <p:grpSpPr>
          <a:xfrm rot="10800000">
            <a:off x="1737360" y="3004374"/>
            <a:ext cx="4572000" cy="1750506"/>
            <a:chOff x="4728373" y="894616"/>
            <a:chExt cx="4537666" cy="1737360"/>
          </a:xfrm>
        </p:grpSpPr>
        <p:sp>
          <p:nvSpPr>
            <p:cNvPr id="77" name="Freeform: Shape 76">
              <a:extLst>
                <a:ext uri="{FF2B5EF4-FFF2-40B4-BE49-F238E27FC236}">
                  <a16:creationId xmlns:a16="http://schemas.microsoft.com/office/drawing/2014/main" id="{ABF5DA64-D5EA-424E-A8F8-EECF0596D5C2}"/>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F0FB53BF-AB38-4097-B017-927FCD224EA5}"/>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72" name="Group 71">
            <a:extLst>
              <a:ext uri="{FF2B5EF4-FFF2-40B4-BE49-F238E27FC236}">
                <a16:creationId xmlns:a16="http://schemas.microsoft.com/office/drawing/2014/main" id="{B0B2001E-F7E2-443E-B1C4-E6D2DD2B1172}"/>
              </a:ext>
            </a:extLst>
          </p:cNvPr>
          <p:cNvGrpSpPr/>
          <p:nvPr/>
        </p:nvGrpSpPr>
        <p:grpSpPr>
          <a:xfrm>
            <a:off x="1840028" y="3087960"/>
            <a:ext cx="1566242" cy="1566241"/>
            <a:chOff x="3048000" y="512834"/>
            <a:chExt cx="1554480" cy="1554479"/>
          </a:xfrm>
          <a:scene3d>
            <a:camera prst="orthographicFront">
              <a:rot lat="0" lon="0" rev="0"/>
            </a:camera>
            <a:lightRig rig="brightRoom" dir="t">
              <a:rot lat="0" lon="0" rev="600000"/>
            </a:lightRig>
          </a:scene3d>
        </p:grpSpPr>
        <p:grpSp>
          <p:nvGrpSpPr>
            <p:cNvPr id="73" name="Group 72">
              <a:extLst>
                <a:ext uri="{FF2B5EF4-FFF2-40B4-BE49-F238E27FC236}">
                  <a16:creationId xmlns:a16="http://schemas.microsoft.com/office/drawing/2014/main" id="{3464A5B9-4851-4D88-945D-50BBCD950566}"/>
                </a:ext>
              </a:extLst>
            </p:cNvPr>
            <p:cNvGrpSpPr>
              <a:grpSpLocks noChangeAspect="1"/>
            </p:cNvGrpSpPr>
            <p:nvPr/>
          </p:nvGrpSpPr>
          <p:grpSpPr>
            <a:xfrm>
              <a:off x="3048000" y="512834"/>
              <a:ext cx="1554480" cy="1554479"/>
              <a:chOff x="961183" y="2226457"/>
              <a:chExt cx="1690577" cy="1690576"/>
            </a:xfrm>
          </p:grpSpPr>
          <p:sp>
            <p:nvSpPr>
              <p:cNvPr id="75" name="Oval 74">
                <a:extLst>
                  <a:ext uri="{FF2B5EF4-FFF2-40B4-BE49-F238E27FC236}">
                    <a16:creationId xmlns:a16="http://schemas.microsoft.com/office/drawing/2014/main" id="{43C6DAD3-D433-4289-880F-86EE4BF62FFA}"/>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5">
                <a:extLst>
                  <a:ext uri="{FF2B5EF4-FFF2-40B4-BE49-F238E27FC236}">
                    <a16:creationId xmlns:a16="http://schemas.microsoft.com/office/drawing/2014/main" id="{51D79F4C-B773-4398-A1E1-AEC0A3D8E1E6}"/>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2AC752FF-9303-43FD-936C-A6BB77B30D34}"/>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80" name="Group 79">
            <a:extLst>
              <a:ext uri="{FF2B5EF4-FFF2-40B4-BE49-F238E27FC236}">
                <a16:creationId xmlns:a16="http://schemas.microsoft.com/office/drawing/2014/main" id="{DCD6CD41-DC2D-466A-AE71-17A33FCD932F}"/>
              </a:ext>
            </a:extLst>
          </p:cNvPr>
          <p:cNvGrpSpPr/>
          <p:nvPr/>
        </p:nvGrpSpPr>
        <p:grpSpPr>
          <a:xfrm rot="10800000">
            <a:off x="3108960" y="4650294"/>
            <a:ext cx="4572000" cy="1750506"/>
            <a:chOff x="4728373" y="894616"/>
            <a:chExt cx="4537666" cy="1737360"/>
          </a:xfrm>
        </p:grpSpPr>
        <p:sp>
          <p:nvSpPr>
            <p:cNvPr id="86" name="Freeform: Shape 85">
              <a:extLst>
                <a:ext uri="{FF2B5EF4-FFF2-40B4-BE49-F238E27FC236}">
                  <a16:creationId xmlns:a16="http://schemas.microsoft.com/office/drawing/2014/main" id="{FBA57626-08EF-43BE-9DF8-EB0A422CFAD1}"/>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TextBox 86">
              <a:extLst>
                <a:ext uri="{FF2B5EF4-FFF2-40B4-BE49-F238E27FC236}">
                  <a16:creationId xmlns:a16="http://schemas.microsoft.com/office/drawing/2014/main" id="{6E675D63-19CD-4A93-BAF6-A387DC25E749}"/>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81" name="Group 80">
            <a:extLst>
              <a:ext uri="{FF2B5EF4-FFF2-40B4-BE49-F238E27FC236}">
                <a16:creationId xmlns:a16="http://schemas.microsoft.com/office/drawing/2014/main" id="{774B6F08-F928-4F54-9525-0074BE64C116}"/>
              </a:ext>
            </a:extLst>
          </p:cNvPr>
          <p:cNvGrpSpPr/>
          <p:nvPr/>
        </p:nvGrpSpPr>
        <p:grpSpPr>
          <a:xfrm>
            <a:off x="3211628" y="4733880"/>
            <a:ext cx="1566242" cy="1566241"/>
            <a:chOff x="3048000" y="512834"/>
            <a:chExt cx="1554480" cy="1554479"/>
          </a:xfrm>
          <a:scene3d>
            <a:camera prst="orthographicFront">
              <a:rot lat="0" lon="0" rev="0"/>
            </a:camera>
            <a:lightRig rig="brightRoom" dir="t">
              <a:rot lat="0" lon="0" rev="600000"/>
            </a:lightRig>
          </a:scene3d>
        </p:grpSpPr>
        <p:grpSp>
          <p:nvGrpSpPr>
            <p:cNvPr id="82" name="Group 81">
              <a:extLst>
                <a:ext uri="{FF2B5EF4-FFF2-40B4-BE49-F238E27FC236}">
                  <a16:creationId xmlns:a16="http://schemas.microsoft.com/office/drawing/2014/main" id="{78F492D6-68C1-4020-AB8B-1212B93CC684}"/>
                </a:ext>
              </a:extLst>
            </p:cNvPr>
            <p:cNvGrpSpPr>
              <a:grpSpLocks noChangeAspect="1"/>
            </p:cNvGrpSpPr>
            <p:nvPr/>
          </p:nvGrpSpPr>
          <p:grpSpPr>
            <a:xfrm>
              <a:off x="3048000" y="512834"/>
              <a:ext cx="1554480" cy="1554479"/>
              <a:chOff x="961183" y="2226457"/>
              <a:chExt cx="1690577" cy="1690576"/>
            </a:xfrm>
          </p:grpSpPr>
          <p:sp>
            <p:nvSpPr>
              <p:cNvPr id="84" name="Oval 83">
                <a:extLst>
                  <a:ext uri="{FF2B5EF4-FFF2-40B4-BE49-F238E27FC236}">
                    <a16:creationId xmlns:a16="http://schemas.microsoft.com/office/drawing/2014/main" id="{7ABF48FA-FFF0-462D-9AE3-C2CAED6204D5}"/>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5">
                <a:extLst>
                  <a:ext uri="{FF2B5EF4-FFF2-40B4-BE49-F238E27FC236}">
                    <a16:creationId xmlns:a16="http://schemas.microsoft.com/office/drawing/2014/main" id="{A5E79D72-4135-4514-AB59-53605F323779}"/>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Text Box 10">
              <a:extLst>
                <a:ext uri="{FF2B5EF4-FFF2-40B4-BE49-F238E27FC236}">
                  <a16:creationId xmlns:a16="http://schemas.microsoft.com/office/drawing/2014/main" id="{7663393C-F7B6-4BC7-BB42-03A6BAD37EB8}"/>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sp>
        <p:nvSpPr>
          <p:cNvPr id="88" name="TextBox 87">
            <a:extLst>
              <a:ext uri="{FF2B5EF4-FFF2-40B4-BE49-F238E27FC236}">
                <a16:creationId xmlns:a16="http://schemas.microsoft.com/office/drawing/2014/main" id="{98BB482D-86F0-4D10-9A86-77EB55D23419}"/>
              </a:ext>
            </a:extLst>
          </p:cNvPr>
          <p:cNvSpPr txBox="1"/>
          <p:nvPr/>
        </p:nvSpPr>
        <p:spPr>
          <a:xfrm>
            <a:off x="8061960" y="5334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C5DCDC71-D920-4F1B-B072-1DE305454C4C}"/>
              </a:ext>
            </a:extLst>
          </p:cNvPr>
          <p:cNvSpPr txBox="1"/>
          <p:nvPr/>
        </p:nvSpPr>
        <p:spPr>
          <a:xfrm>
            <a:off x="8061960" y="26670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897716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500"/>
                                        <p:tgtEl>
                                          <p:spTgt spid="8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9">
                                            <p:txEl>
                                              <p:pRg st="0" end="0"/>
                                            </p:txEl>
                                          </p:spTgt>
                                        </p:tgtEl>
                                        <p:attrNameLst>
                                          <p:attrName>style.visibility</p:attrName>
                                        </p:attrNameLst>
                                      </p:cBhvr>
                                      <p:to>
                                        <p:strVal val="visible"/>
                                      </p:to>
                                    </p:set>
                                    <p:animEffect transition="in" filter="fade">
                                      <p:cBhvr>
                                        <p:cTn id="11" dur="500"/>
                                        <p:tgtEl>
                                          <p:spTgt spid="89">
                                            <p:txEl>
                                              <p:pRg st="0" end="0"/>
                                            </p:txEl>
                                          </p:spTgt>
                                        </p:tgtEl>
                                      </p:cBhvr>
                                    </p:animEffect>
                                    <p:anim calcmode="lin" valueType="num">
                                      <p:cBhvr>
                                        <p:cTn id="12" dur="500" fill="hold"/>
                                        <p:tgtEl>
                                          <p:spTgt spid="8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9">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9">
                                            <p:txEl>
                                              <p:pRg st="2" end="2"/>
                                            </p:txEl>
                                          </p:spTgt>
                                        </p:tgtEl>
                                        <p:attrNameLst>
                                          <p:attrName>style.visibility</p:attrName>
                                        </p:attrNameLst>
                                      </p:cBhvr>
                                      <p:to>
                                        <p:strVal val="visible"/>
                                      </p:to>
                                    </p:set>
                                    <p:animEffect transition="in" filter="fade">
                                      <p:cBhvr>
                                        <p:cTn id="17" dur="500"/>
                                        <p:tgtEl>
                                          <p:spTgt spid="89">
                                            <p:txEl>
                                              <p:pRg st="2" end="2"/>
                                            </p:txEl>
                                          </p:spTgt>
                                        </p:tgtEl>
                                      </p:cBhvr>
                                    </p:animEffect>
                                    <p:anim calcmode="lin" valueType="num">
                                      <p:cBhvr>
                                        <p:cTn id="18" dur="500" fill="hold"/>
                                        <p:tgtEl>
                                          <p:spTgt spid="89">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9">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9">
                                            <p:txEl>
                                              <p:pRg st="4" end="4"/>
                                            </p:txEl>
                                          </p:spTgt>
                                        </p:tgtEl>
                                        <p:attrNameLst>
                                          <p:attrName>style.visibility</p:attrName>
                                        </p:attrNameLst>
                                      </p:cBhvr>
                                      <p:to>
                                        <p:strVal val="visible"/>
                                      </p:to>
                                    </p:set>
                                    <p:animEffect transition="in" filter="fade">
                                      <p:cBhvr>
                                        <p:cTn id="23" dur="500"/>
                                        <p:tgtEl>
                                          <p:spTgt spid="89">
                                            <p:txEl>
                                              <p:pRg st="4" end="4"/>
                                            </p:txEl>
                                          </p:spTgt>
                                        </p:tgtEl>
                                      </p:cBhvr>
                                    </p:animEffect>
                                    <p:anim calcmode="lin" valueType="num">
                                      <p:cBhvr>
                                        <p:cTn id="24" dur="500" fill="hold"/>
                                        <p:tgtEl>
                                          <p:spTgt spid="89">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9">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9">
                                            <p:txEl>
                                              <p:pRg st="5" end="5"/>
                                            </p:txEl>
                                          </p:spTgt>
                                        </p:tgtEl>
                                        <p:attrNameLst>
                                          <p:attrName>style.visibility</p:attrName>
                                        </p:attrNameLst>
                                      </p:cBhvr>
                                      <p:to>
                                        <p:strVal val="visible"/>
                                      </p:to>
                                    </p:set>
                                    <p:animEffect transition="in" filter="fade">
                                      <p:cBhvr>
                                        <p:cTn id="29" dur="500"/>
                                        <p:tgtEl>
                                          <p:spTgt spid="89">
                                            <p:txEl>
                                              <p:pRg st="5" end="5"/>
                                            </p:txEl>
                                          </p:spTgt>
                                        </p:tgtEl>
                                      </p:cBhvr>
                                    </p:animEffect>
                                    <p:anim calcmode="lin" valueType="num">
                                      <p:cBhvr>
                                        <p:cTn id="30" dur="500" fill="hold"/>
                                        <p:tgtEl>
                                          <p:spTgt spid="89">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89">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9">
                                            <p:txEl>
                                              <p:pRg st="6" end="6"/>
                                            </p:txEl>
                                          </p:spTgt>
                                        </p:tgtEl>
                                        <p:attrNameLst>
                                          <p:attrName>style.visibility</p:attrName>
                                        </p:attrNameLst>
                                      </p:cBhvr>
                                      <p:to>
                                        <p:strVal val="visible"/>
                                      </p:to>
                                    </p:set>
                                    <p:animEffect transition="in" filter="fade">
                                      <p:cBhvr>
                                        <p:cTn id="35" dur="500"/>
                                        <p:tgtEl>
                                          <p:spTgt spid="89">
                                            <p:txEl>
                                              <p:pRg st="6" end="6"/>
                                            </p:txEl>
                                          </p:spTgt>
                                        </p:tgtEl>
                                      </p:cBhvr>
                                    </p:animEffect>
                                    <p:anim calcmode="lin" valueType="num">
                                      <p:cBhvr>
                                        <p:cTn id="36" dur="500" fill="hold"/>
                                        <p:tgtEl>
                                          <p:spTgt spid="89">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89">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nodeType="after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fade">
                                      <p:cBhvr>
                                        <p:cTn id="41" dur="1000"/>
                                        <p:tgtEl>
                                          <p:spTgt spid="61"/>
                                        </p:tgtEl>
                                      </p:cBhvr>
                                    </p:animEffect>
                                    <p:anim calcmode="lin" valueType="num">
                                      <p:cBhvr>
                                        <p:cTn id="42" dur="1000" fill="hold"/>
                                        <p:tgtEl>
                                          <p:spTgt spid="61"/>
                                        </p:tgtEl>
                                        <p:attrNameLst>
                                          <p:attrName>ppt_x</p:attrName>
                                        </p:attrNameLst>
                                      </p:cBhvr>
                                      <p:tavLst>
                                        <p:tav tm="0">
                                          <p:val>
                                            <p:strVal val="#ppt_x"/>
                                          </p:val>
                                        </p:tav>
                                        <p:tav tm="100000">
                                          <p:val>
                                            <p:strVal val="#ppt_x"/>
                                          </p:val>
                                        </p:tav>
                                      </p:tavLst>
                                    </p:anim>
                                    <p:anim calcmode="lin" valueType="num">
                                      <p:cBhvr>
                                        <p:cTn id="43" dur="1000" fill="hold"/>
                                        <p:tgtEl>
                                          <p:spTgt spid="61"/>
                                        </p:tgtEl>
                                        <p:attrNameLst>
                                          <p:attrName>ppt_y</p:attrName>
                                        </p:attrNameLst>
                                      </p:cBhvr>
                                      <p:tavLst>
                                        <p:tav tm="0">
                                          <p:val>
                                            <p:strVal val="#ppt_y+.1"/>
                                          </p:val>
                                        </p:tav>
                                        <p:tav tm="100000">
                                          <p:val>
                                            <p:strVal val="#ppt_y"/>
                                          </p:val>
                                        </p:tav>
                                      </p:tavLst>
                                    </p:anim>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p:cTn id="47" dur="1000" fill="hold"/>
                                        <p:tgtEl>
                                          <p:spTgt spid="62"/>
                                        </p:tgtEl>
                                        <p:attrNameLst>
                                          <p:attrName>ppt_w</p:attrName>
                                        </p:attrNameLst>
                                      </p:cBhvr>
                                      <p:tavLst>
                                        <p:tav tm="0">
                                          <p:val>
                                            <p:fltVal val="0"/>
                                          </p:val>
                                        </p:tav>
                                        <p:tav tm="100000">
                                          <p:val>
                                            <p:strVal val="#ppt_w"/>
                                          </p:val>
                                        </p:tav>
                                      </p:tavLst>
                                    </p:anim>
                                    <p:anim calcmode="lin" valueType="num">
                                      <p:cBhvr>
                                        <p:cTn id="48" dur="1000" fill="hold"/>
                                        <p:tgtEl>
                                          <p:spTgt spid="62"/>
                                        </p:tgtEl>
                                        <p:attrNameLst>
                                          <p:attrName>ppt_h</p:attrName>
                                        </p:attrNameLst>
                                      </p:cBhvr>
                                      <p:tavLst>
                                        <p:tav tm="0">
                                          <p:val>
                                            <p:fltVal val="0"/>
                                          </p:val>
                                        </p:tav>
                                        <p:tav tm="100000">
                                          <p:val>
                                            <p:strVal val="#ppt_h"/>
                                          </p:val>
                                        </p:tav>
                                      </p:tavLst>
                                    </p:anim>
                                    <p:animEffect transition="in" filter="fade">
                                      <p:cBhvr>
                                        <p:cTn id="49" dur="1000"/>
                                        <p:tgtEl>
                                          <p:spTgt spid="62"/>
                                        </p:tgtEl>
                                      </p:cBhvr>
                                    </p:animEffect>
                                  </p:childTnLst>
                                </p:cTn>
                              </p:par>
                            </p:childTnLst>
                          </p:cTn>
                        </p:par>
                        <p:par>
                          <p:cTn id="50" fill="hold">
                            <p:stCondLst>
                              <p:cond delay="5000"/>
                            </p:stCondLst>
                            <p:childTnLst>
                              <p:par>
                                <p:cTn id="51" presetID="42" presetClass="entr" presetSubtype="0" fill="hold"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fade">
                                      <p:cBhvr>
                                        <p:cTn id="53" dur="1000"/>
                                        <p:tgtEl>
                                          <p:spTgt spid="71"/>
                                        </p:tgtEl>
                                      </p:cBhvr>
                                    </p:animEffect>
                                    <p:anim calcmode="lin" valueType="num">
                                      <p:cBhvr>
                                        <p:cTn id="54" dur="1000" fill="hold"/>
                                        <p:tgtEl>
                                          <p:spTgt spid="71"/>
                                        </p:tgtEl>
                                        <p:attrNameLst>
                                          <p:attrName>ppt_x</p:attrName>
                                        </p:attrNameLst>
                                      </p:cBhvr>
                                      <p:tavLst>
                                        <p:tav tm="0">
                                          <p:val>
                                            <p:strVal val="#ppt_x"/>
                                          </p:val>
                                        </p:tav>
                                        <p:tav tm="100000">
                                          <p:val>
                                            <p:strVal val="#ppt_x"/>
                                          </p:val>
                                        </p:tav>
                                      </p:tavLst>
                                    </p:anim>
                                    <p:anim calcmode="lin" valueType="num">
                                      <p:cBhvr>
                                        <p:cTn id="55" dur="1000" fill="hold"/>
                                        <p:tgtEl>
                                          <p:spTgt spid="71"/>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53" presetClass="entr" presetSubtype="16" fill="hold" nodeType="afterEffect">
                                  <p:stCondLst>
                                    <p:cond delay="0"/>
                                  </p:stCondLst>
                                  <p:childTnLst>
                                    <p:set>
                                      <p:cBhvr>
                                        <p:cTn id="58" dur="1" fill="hold">
                                          <p:stCondLst>
                                            <p:cond delay="0"/>
                                          </p:stCondLst>
                                        </p:cTn>
                                        <p:tgtEl>
                                          <p:spTgt spid="72"/>
                                        </p:tgtEl>
                                        <p:attrNameLst>
                                          <p:attrName>style.visibility</p:attrName>
                                        </p:attrNameLst>
                                      </p:cBhvr>
                                      <p:to>
                                        <p:strVal val="visible"/>
                                      </p:to>
                                    </p:set>
                                    <p:anim calcmode="lin" valueType="num">
                                      <p:cBhvr>
                                        <p:cTn id="59" dur="1000" fill="hold"/>
                                        <p:tgtEl>
                                          <p:spTgt spid="72"/>
                                        </p:tgtEl>
                                        <p:attrNameLst>
                                          <p:attrName>ppt_w</p:attrName>
                                        </p:attrNameLst>
                                      </p:cBhvr>
                                      <p:tavLst>
                                        <p:tav tm="0">
                                          <p:val>
                                            <p:fltVal val="0"/>
                                          </p:val>
                                        </p:tav>
                                        <p:tav tm="100000">
                                          <p:val>
                                            <p:strVal val="#ppt_w"/>
                                          </p:val>
                                        </p:tav>
                                      </p:tavLst>
                                    </p:anim>
                                    <p:anim calcmode="lin" valueType="num">
                                      <p:cBhvr>
                                        <p:cTn id="60" dur="1000" fill="hold"/>
                                        <p:tgtEl>
                                          <p:spTgt spid="72"/>
                                        </p:tgtEl>
                                        <p:attrNameLst>
                                          <p:attrName>ppt_h</p:attrName>
                                        </p:attrNameLst>
                                      </p:cBhvr>
                                      <p:tavLst>
                                        <p:tav tm="0">
                                          <p:val>
                                            <p:fltVal val="0"/>
                                          </p:val>
                                        </p:tav>
                                        <p:tav tm="100000">
                                          <p:val>
                                            <p:strVal val="#ppt_h"/>
                                          </p:val>
                                        </p:tav>
                                      </p:tavLst>
                                    </p:anim>
                                    <p:animEffect transition="in" filter="fade">
                                      <p:cBhvr>
                                        <p:cTn id="61" dur="1000"/>
                                        <p:tgtEl>
                                          <p:spTgt spid="72"/>
                                        </p:tgtEl>
                                      </p:cBhvr>
                                    </p:animEffect>
                                  </p:childTnLst>
                                </p:cTn>
                              </p:par>
                            </p:childTnLst>
                          </p:cTn>
                        </p:par>
                        <p:par>
                          <p:cTn id="62" fill="hold">
                            <p:stCondLst>
                              <p:cond delay="7000"/>
                            </p:stCondLst>
                            <p:childTnLst>
                              <p:par>
                                <p:cTn id="63" presetID="42" presetClass="entr" presetSubtype="0" fill="hold" nodeType="afterEffect">
                                  <p:stCondLst>
                                    <p:cond delay="0"/>
                                  </p:stCondLst>
                                  <p:childTnLst>
                                    <p:set>
                                      <p:cBhvr>
                                        <p:cTn id="64" dur="1" fill="hold">
                                          <p:stCondLst>
                                            <p:cond delay="0"/>
                                          </p:stCondLst>
                                        </p:cTn>
                                        <p:tgtEl>
                                          <p:spTgt spid="80"/>
                                        </p:tgtEl>
                                        <p:attrNameLst>
                                          <p:attrName>style.visibility</p:attrName>
                                        </p:attrNameLst>
                                      </p:cBhvr>
                                      <p:to>
                                        <p:strVal val="visible"/>
                                      </p:to>
                                    </p:set>
                                    <p:animEffect transition="in" filter="fade">
                                      <p:cBhvr>
                                        <p:cTn id="65" dur="1000"/>
                                        <p:tgtEl>
                                          <p:spTgt spid="80"/>
                                        </p:tgtEl>
                                      </p:cBhvr>
                                    </p:animEffect>
                                    <p:anim calcmode="lin" valueType="num">
                                      <p:cBhvr>
                                        <p:cTn id="66" dur="1000" fill="hold"/>
                                        <p:tgtEl>
                                          <p:spTgt spid="80"/>
                                        </p:tgtEl>
                                        <p:attrNameLst>
                                          <p:attrName>ppt_x</p:attrName>
                                        </p:attrNameLst>
                                      </p:cBhvr>
                                      <p:tavLst>
                                        <p:tav tm="0">
                                          <p:val>
                                            <p:strVal val="#ppt_x"/>
                                          </p:val>
                                        </p:tav>
                                        <p:tav tm="100000">
                                          <p:val>
                                            <p:strVal val="#ppt_x"/>
                                          </p:val>
                                        </p:tav>
                                      </p:tavLst>
                                    </p:anim>
                                    <p:anim calcmode="lin" valueType="num">
                                      <p:cBhvr>
                                        <p:cTn id="67" dur="1000" fill="hold"/>
                                        <p:tgtEl>
                                          <p:spTgt spid="80"/>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53" presetClass="entr" presetSubtype="16" fill="hold" nodeType="afterEffect">
                                  <p:stCondLst>
                                    <p:cond delay="0"/>
                                  </p:stCondLst>
                                  <p:childTnLst>
                                    <p:set>
                                      <p:cBhvr>
                                        <p:cTn id="70" dur="1" fill="hold">
                                          <p:stCondLst>
                                            <p:cond delay="0"/>
                                          </p:stCondLst>
                                        </p:cTn>
                                        <p:tgtEl>
                                          <p:spTgt spid="81"/>
                                        </p:tgtEl>
                                        <p:attrNameLst>
                                          <p:attrName>style.visibility</p:attrName>
                                        </p:attrNameLst>
                                      </p:cBhvr>
                                      <p:to>
                                        <p:strVal val="visible"/>
                                      </p:to>
                                    </p:set>
                                    <p:anim calcmode="lin" valueType="num">
                                      <p:cBhvr>
                                        <p:cTn id="71" dur="1000" fill="hold"/>
                                        <p:tgtEl>
                                          <p:spTgt spid="81"/>
                                        </p:tgtEl>
                                        <p:attrNameLst>
                                          <p:attrName>ppt_w</p:attrName>
                                        </p:attrNameLst>
                                      </p:cBhvr>
                                      <p:tavLst>
                                        <p:tav tm="0">
                                          <p:val>
                                            <p:fltVal val="0"/>
                                          </p:val>
                                        </p:tav>
                                        <p:tav tm="100000">
                                          <p:val>
                                            <p:strVal val="#ppt_w"/>
                                          </p:val>
                                        </p:tav>
                                      </p:tavLst>
                                    </p:anim>
                                    <p:anim calcmode="lin" valueType="num">
                                      <p:cBhvr>
                                        <p:cTn id="72" dur="1000" fill="hold"/>
                                        <p:tgtEl>
                                          <p:spTgt spid="81"/>
                                        </p:tgtEl>
                                        <p:attrNameLst>
                                          <p:attrName>ppt_h</p:attrName>
                                        </p:attrNameLst>
                                      </p:cBhvr>
                                      <p:tavLst>
                                        <p:tav tm="0">
                                          <p:val>
                                            <p:fltVal val="0"/>
                                          </p:val>
                                        </p:tav>
                                        <p:tav tm="100000">
                                          <p:val>
                                            <p:strVal val="#ppt_h"/>
                                          </p:val>
                                        </p:tav>
                                      </p:tavLst>
                                    </p:anim>
                                    <p:animEffect transition="in" filter="fade">
                                      <p:cBhvr>
                                        <p:cTn id="73"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build="p"/>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a:effectLst>
            <a:outerShdw blurRad="50800" dist="38100" dir="2700000" algn="tl" rotWithShape="0">
              <a:prstClr val="black">
                <a:alpha val="40000"/>
              </a:prstClr>
            </a:outerShdw>
          </a:effectLst>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2869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a:effectLst>
            <a:outerShdw blurRad="50800" dist="38100" dir="2700000" algn="tl" rotWithShape="0">
              <a:prstClr val="black">
                <a:alpha val="40000"/>
              </a:prstClr>
            </a:outerShdw>
          </a:effectLst>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5C7089"/>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a:effectLst>
            <a:outerShdw blurRad="50800" dist="38100" dir="2700000" algn="tl" rotWithShape="0">
              <a:prstClr val="black">
                <a:alpha val="40000"/>
              </a:prstClr>
            </a:outerShdw>
          </a:effectLst>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44546B"/>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a:effectLst>
            <a:outerShdw blurRad="50800" dist="38100" dir="2700000" algn="tl" rotWithShape="0">
              <a:prstClr val="black">
                <a:alpha val="40000"/>
              </a:prstClr>
            </a:outerShdw>
          </a:effectLst>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EF34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Hexagon 1">
            <a:extLst>
              <a:ext uri="{FF2B5EF4-FFF2-40B4-BE49-F238E27FC236}">
                <a16:creationId xmlns:a16="http://schemas.microsoft.com/office/drawing/2014/main" id="{F033E33D-368B-49EA-819D-09A7E266D330}"/>
              </a:ext>
            </a:extLst>
          </p:cNvPr>
          <p:cNvSpPr/>
          <p:nvPr/>
        </p:nvSpPr>
        <p:spPr>
          <a:xfrm rot="16200000">
            <a:off x="3959900" y="1219200"/>
            <a:ext cx="2362200" cy="2209801"/>
          </a:xfrm>
          <a:prstGeom prst="hexagon">
            <a:avLst>
              <a:gd name="adj" fmla="val 26994"/>
              <a:gd name="vf" fmla="val 115470"/>
            </a:avLst>
          </a:prstGeom>
          <a:blipFill dpi="0" rotWithShape="0">
            <a:blip r:embed="rId3"/>
            <a:srcRect/>
            <a:stretch>
              <a:fillRect/>
            </a:stretch>
          </a:blipFill>
          <a:ln w="25400">
            <a:solidFill>
              <a:srgbClr val="EF342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7D33677-B3CC-40B5-9852-9D56E554BB51}"/>
              </a:ext>
            </a:extLst>
          </p:cNvPr>
          <p:cNvSpPr>
            <a:spLocks noChangeAspect="1"/>
          </p:cNvSpPr>
          <p:nvPr/>
        </p:nvSpPr>
        <p:spPr>
          <a:xfrm rot="16200000">
            <a:off x="2026126" y="2441448"/>
            <a:ext cx="3819143" cy="5046909"/>
          </a:xfrm>
          <a:custGeom>
            <a:avLst/>
            <a:gdLst>
              <a:gd name="connsiteX0" fmla="*/ 3819143 w 3819143"/>
              <a:gd name="connsiteY0" fmla="*/ 2523455 h 5046909"/>
              <a:gd name="connsiteX1" fmla="*/ 2456780 w 3819143"/>
              <a:gd name="connsiteY1" fmla="*/ 5046909 h 5046909"/>
              <a:gd name="connsiteX2" fmla="*/ 0 w 3819143"/>
              <a:gd name="connsiteY2" fmla="*/ 5046909 h 5046909"/>
              <a:gd name="connsiteX3" fmla="*/ 1 w 3819143"/>
              <a:gd name="connsiteY3" fmla="*/ 0 h 5046909"/>
              <a:gd name="connsiteX4" fmla="*/ 2456780 w 3819143"/>
              <a:gd name="connsiteY4" fmla="*/ 0 h 5046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9143" h="5046909">
                <a:moveTo>
                  <a:pt x="3819143" y="2523455"/>
                </a:moveTo>
                <a:lnTo>
                  <a:pt x="2456780" y="5046909"/>
                </a:lnTo>
                <a:lnTo>
                  <a:pt x="0" y="5046909"/>
                </a:lnTo>
                <a:lnTo>
                  <a:pt x="1" y="0"/>
                </a:lnTo>
                <a:lnTo>
                  <a:pt x="2456780" y="0"/>
                </a:lnTo>
                <a:close/>
              </a:path>
            </a:pathLst>
          </a:custGeom>
          <a:blipFill dpi="0" rotWithShape="0">
            <a:blip r:embed="rId4"/>
            <a:srcRect/>
            <a:stretch>
              <a:fillRect/>
            </a:stretch>
          </a:blipFill>
          <a:ln w="2540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487E389-D839-4DA9-BD71-8F9B0041E9B0}"/>
              </a:ext>
            </a:extLst>
          </p:cNvPr>
          <p:cNvSpPr>
            <a:spLocks noChangeAspect="1"/>
          </p:cNvSpPr>
          <p:nvPr/>
        </p:nvSpPr>
        <p:spPr>
          <a:xfrm rot="16200000">
            <a:off x="-210312" y="173736"/>
            <a:ext cx="4220665" cy="3835294"/>
          </a:xfrm>
          <a:custGeom>
            <a:avLst/>
            <a:gdLst>
              <a:gd name="connsiteX0" fmla="*/ 4220665 w 4220665"/>
              <a:gd name="connsiteY0" fmla="*/ 0 h 3835294"/>
              <a:gd name="connsiteX1" fmla="*/ 4220665 w 4220665"/>
              <a:gd name="connsiteY1" fmla="*/ 3486942 h 3835294"/>
              <a:gd name="connsiteX2" fmla="*/ 4032597 w 4220665"/>
              <a:gd name="connsiteY2" fmla="*/ 3835294 h 3835294"/>
              <a:gd name="connsiteX3" fmla="*/ 1362363 w 4220665"/>
              <a:gd name="connsiteY3" fmla="*/ 3835294 h 3835294"/>
              <a:gd name="connsiteX4" fmla="*/ 0 w 4220665"/>
              <a:gd name="connsiteY4" fmla="*/ 1311840 h 3835294"/>
              <a:gd name="connsiteX5" fmla="*/ 708236 w 4220665"/>
              <a:gd name="connsiteY5" fmla="*/ 0 h 383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665" h="3835294">
                <a:moveTo>
                  <a:pt x="4220665" y="0"/>
                </a:moveTo>
                <a:lnTo>
                  <a:pt x="4220665" y="3486942"/>
                </a:lnTo>
                <a:lnTo>
                  <a:pt x="4032597" y="3835294"/>
                </a:lnTo>
                <a:lnTo>
                  <a:pt x="1362363" y="3835294"/>
                </a:lnTo>
                <a:lnTo>
                  <a:pt x="0" y="1311840"/>
                </a:lnTo>
                <a:lnTo>
                  <a:pt x="708236" y="0"/>
                </a:lnTo>
                <a:close/>
              </a:path>
            </a:pathLst>
          </a:custGeom>
          <a:blipFill dpi="0" rotWithShape="0">
            <a:blip r:embed="rId5"/>
            <a:srcRect/>
            <a:stretch>
              <a:fillRect/>
            </a:stretch>
          </a:blipFill>
          <a:ln w="25400">
            <a:solidFill>
              <a:srgbClr val="5C70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11E2C04-FB5C-42D4-9D4F-E519624E9867}"/>
              </a:ext>
            </a:extLst>
          </p:cNvPr>
          <p:cNvSpPr>
            <a:spLocks noChangeAspect="1"/>
          </p:cNvSpPr>
          <p:nvPr/>
        </p:nvSpPr>
        <p:spPr>
          <a:xfrm rot="16200000">
            <a:off x="-941832" y="4709160"/>
            <a:ext cx="3096485" cy="1235711"/>
          </a:xfrm>
          <a:custGeom>
            <a:avLst/>
            <a:gdLst>
              <a:gd name="connsiteX0" fmla="*/ 3096485 w 3096485"/>
              <a:gd name="connsiteY0" fmla="*/ 1 h 1235711"/>
              <a:gd name="connsiteX1" fmla="*/ 2429349 w 3096485"/>
              <a:gd name="connsiteY1" fmla="*/ 1235711 h 1235711"/>
              <a:gd name="connsiteX2" fmla="*/ 392729 w 3096485"/>
              <a:gd name="connsiteY2" fmla="*/ 1235711 h 1235711"/>
              <a:gd name="connsiteX3" fmla="*/ 0 w 3096485"/>
              <a:gd name="connsiteY3" fmla="*/ 508273 h 1235711"/>
              <a:gd name="connsiteX4" fmla="*/ 0 w 3096485"/>
              <a:gd name="connsiteY4" fmla="*/ 0 h 123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485" h="1235711">
                <a:moveTo>
                  <a:pt x="3096485" y="1"/>
                </a:moveTo>
                <a:lnTo>
                  <a:pt x="2429349" y="1235711"/>
                </a:lnTo>
                <a:lnTo>
                  <a:pt x="392729" y="1235711"/>
                </a:lnTo>
                <a:lnTo>
                  <a:pt x="0" y="508273"/>
                </a:lnTo>
                <a:lnTo>
                  <a:pt x="0" y="0"/>
                </a:lnTo>
                <a:close/>
              </a:path>
            </a:pathLst>
          </a:custGeom>
          <a:blipFill dpi="0" rotWithShape="0">
            <a:blip r:embed="rId6"/>
            <a:srcRect/>
            <a:stretch>
              <a:fillRect/>
            </a:stretch>
          </a:blipFill>
          <a:ln w="25400">
            <a:solidFill>
              <a:srgbClr val="7286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C97CCEFF-5BEF-4588-822B-BC9217AAB30B}"/>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2" name="TextBox 21">
            <a:extLst>
              <a:ext uri="{FF2B5EF4-FFF2-40B4-BE49-F238E27FC236}">
                <a16:creationId xmlns:a16="http://schemas.microsoft.com/office/drawing/2014/main" id="{7C79F5BB-A9C4-4F8C-830E-72AEB65A8940}"/>
              </a:ext>
            </a:extLst>
          </p:cNvPr>
          <p:cNvSpPr txBox="1"/>
          <p:nvPr/>
        </p:nvSpPr>
        <p:spPr>
          <a:xfrm>
            <a:off x="7985760" y="2971800"/>
            <a:ext cx="3749040" cy="360098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5845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2" presetClass="entr" presetSubtype="3"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0-#ppt_w/2"/>
                                          </p:val>
                                        </p:tav>
                                        <p:tav tm="100000">
                                          <p:val>
                                            <p:strVal val="#ppt_x"/>
                                          </p:val>
                                        </p:tav>
                                      </p:tavLst>
                                    </p:anim>
                                    <p:anim calcmode="lin" valueType="num">
                                      <p:cBhvr additive="base">
                                        <p:cTn id="16" dur="10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5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0-#ppt_w/2"/>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6" fill="hold" grpId="0" nodeType="withEffect">
                                  <p:stCondLst>
                                    <p:cond delay="7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42" presetClass="entr" presetSubtype="0" fill="hold" grpId="0" nodeType="afterEffect">
                                  <p:stCondLst>
                                    <p:cond delay="0"/>
                                  </p:stCondLst>
                                  <p:childTnLst>
                                    <p:set>
                                      <p:cBhvr>
                                        <p:cTn id="27" dur="1" fill="hold">
                                          <p:stCondLst>
                                            <p:cond delay="0"/>
                                          </p:stCondLst>
                                        </p:cTn>
                                        <p:tgtEl>
                                          <p:spTgt spid="22">
                                            <p:txEl>
                                              <p:pRg st="0" end="0"/>
                                            </p:txEl>
                                          </p:spTgt>
                                        </p:tgtEl>
                                        <p:attrNameLst>
                                          <p:attrName>style.visibility</p:attrName>
                                        </p:attrNameLst>
                                      </p:cBhvr>
                                      <p:to>
                                        <p:strVal val="visible"/>
                                      </p:to>
                                    </p:set>
                                    <p:animEffect transition="in" filter="fade">
                                      <p:cBhvr>
                                        <p:cTn id="28" dur="1000"/>
                                        <p:tgtEl>
                                          <p:spTgt spid="22">
                                            <p:txEl>
                                              <p:pRg st="0" end="0"/>
                                            </p:txEl>
                                          </p:spTgt>
                                        </p:tgtEl>
                                      </p:cBhvr>
                                    </p:animEffect>
                                    <p:anim calcmode="lin" valueType="num">
                                      <p:cBhvr>
                                        <p:cTn id="29"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31" fill="hold">
                            <p:stCondLst>
                              <p:cond delay="3250"/>
                            </p:stCondLst>
                            <p:childTnLst>
                              <p:par>
                                <p:cTn id="32" presetID="42" presetClass="entr" presetSubtype="0" fill="hold" grpId="0" nodeType="afterEffect">
                                  <p:stCondLst>
                                    <p:cond delay="0"/>
                                  </p:stCondLst>
                                  <p:childTnLst>
                                    <p:set>
                                      <p:cBhvr>
                                        <p:cTn id="33" dur="1" fill="hold">
                                          <p:stCondLst>
                                            <p:cond delay="0"/>
                                          </p:stCondLst>
                                        </p:cTn>
                                        <p:tgtEl>
                                          <p:spTgt spid="22">
                                            <p:txEl>
                                              <p:pRg st="2" end="2"/>
                                            </p:txEl>
                                          </p:spTgt>
                                        </p:tgtEl>
                                        <p:attrNameLst>
                                          <p:attrName>style.visibility</p:attrName>
                                        </p:attrNameLst>
                                      </p:cBhvr>
                                      <p:to>
                                        <p:strVal val="visible"/>
                                      </p:to>
                                    </p:set>
                                    <p:animEffect transition="in" filter="fade">
                                      <p:cBhvr>
                                        <p:cTn id="34" dur="1000"/>
                                        <p:tgtEl>
                                          <p:spTgt spid="22">
                                            <p:txEl>
                                              <p:pRg st="2" end="2"/>
                                            </p:txEl>
                                          </p:spTgt>
                                        </p:tgtEl>
                                      </p:cBhvr>
                                    </p:animEffect>
                                    <p:anim calcmode="lin" valueType="num">
                                      <p:cBhvr>
                                        <p:cTn id="35"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2">
                                            <p:txEl>
                                              <p:pRg st="4" end="4"/>
                                            </p:txEl>
                                          </p:spTgt>
                                        </p:tgtEl>
                                        <p:attrNameLst>
                                          <p:attrName>style.visibility</p:attrName>
                                        </p:attrNameLst>
                                      </p:cBhvr>
                                      <p:to>
                                        <p:strVal val="visible"/>
                                      </p:to>
                                    </p:set>
                                    <p:animEffect transition="in" filter="fade">
                                      <p:cBhvr>
                                        <p:cTn id="40" dur="1000"/>
                                        <p:tgtEl>
                                          <p:spTgt spid="22">
                                            <p:txEl>
                                              <p:pRg st="4" end="4"/>
                                            </p:txEl>
                                          </p:spTgt>
                                        </p:tgtEl>
                                      </p:cBhvr>
                                    </p:animEffect>
                                    <p:anim calcmode="lin" valueType="num">
                                      <p:cBhvr>
                                        <p:cTn id="41" dur="1000" fill="hold"/>
                                        <p:tgtEl>
                                          <p:spTgt spid="22">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22">
                                            <p:txEl>
                                              <p:pRg st="4" end="4"/>
                                            </p:txEl>
                                          </p:spTgt>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42" presetClass="entr" presetSubtype="0" fill="hold" grpId="0" nodeType="afterEffect">
                                  <p:stCondLst>
                                    <p:cond delay="0"/>
                                  </p:stCondLst>
                                  <p:childTnLst>
                                    <p:set>
                                      <p:cBhvr>
                                        <p:cTn id="45" dur="1" fill="hold">
                                          <p:stCondLst>
                                            <p:cond delay="0"/>
                                          </p:stCondLst>
                                        </p:cTn>
                                        <p:tgtEl>
                                          <p:spTgt spid="22">
                                            <p:txEl>
                                              <p:pRg st="5" end="5"/>
                                            </p:txEl>
                                          </p:spTgt>
                                        </p:tgtEl>
                                        <p:attrNameLst>
                                          <p:attrName>style.visibility</p:attrName>
                                        </p:attrNameLst>
                                      </p:cBhvr>
                                      <p:to>
                                        <p:strVal val="visible"/>
                                      </p:to>
                                    </p:set>
                                    <p:animEffect transition="in" filter="fade">
                                      <p:cBhvr>
                                        <p:cTn id="46" dur="1000"/>
                                        <p:tgtEl>
                                          <p:spTgt spid="22">
                                            <p:txEl>
                                              <p:pRg st="5" end="5"/>
                                            </p:txEl>
                                          </p:spTgt>
                                        </p:tgtEl>
                                      </p:cBhvr>
                                    </p:animEffect>
                                    <p:anim calcmode="lin" valueType="num">
                                      <p:cBhvr>
                                        <p:cTn id="47" dur="1000" fill="hold"/>
                                        <p:tgtEl>
                                          <p:spTgt spid="22">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22">
                                            <p:txEl>
                                              <p:pRg st="5" end="5"/>
                                            </p:txEl>
                                          </p:spTgt>
                                        </p:tgtEl>
                                        <p:attrNameLst>
                                          <p:attrName>ppt_y</p:attrName>
                                        </p:attrNameLst>
                                      </p:cBhvr>
                                      <p:tavLst>
                                        <p:tav tm="0">
                                          <p:val>
                                            <p:strVal val="#ppt_y+.1"/>
                                          </p:val>
                                        </p:tav>
                                        <p:tav tm="100000">
                                          <p:val>
                                            <p:strVal val="#ppt_y"/>
                                          </p:val>
                                        </p:tav>
                                      </p:tavLst>
                                    </p:anim>
                                  </p:childTnLst>
                                </p:cTn>
                              </p:par>
                            </p:childTnLst>
                          </p:cTn>
                        </p:par>
                        <p:par>
                          <p:cTn id="49" fill="hold">
                            <p:stCondLst>
                              <p:cond delay="6250"/>
                            </p:stCondLst>
                            <p:childTnLst>
                              <p:par>
                                <p:cTn id="50" presetID="42" presetClass="entr" presetSubtype="0" fill="hold" grpId="0" nodeType="afterEffect">
                                  <p:stCondLst>
                                    <p:cond delay="0"/>
                                  </p:stCondLst>
                                  <p:childTnLst>
                                    <p:set>
                                      <p:cBhvr>
                                        <p:cTn id="51" dur="1" fill="hold">
                                          <p:stCondLst>
                                            <p:cond delay="0"/>
                                          </p:stCondLst>
                                        </p:cTn>
                                        <p:tgtEl>
                                          <p:spTgt spid="22">
                                            <p:txEl>
                                              <p:pRg st="6" end="6"/>
                                            </p:txEl>
                                          </p:spTgt>
                                        </p:tgtEl>
                                        <p:attrNameLst>
                                          <p:attrName>style.visibility</p:attrName>
                                        </p:attrNameLst>
                                      </p:cBhvr>
                                      <p:to>
                                        <p:strVal val="visible"/>
                                      </p:to>
                                    </p:set>
                                    <p:animEffect transition="in" filter="fade">
                                      <p:cBhvr>
                                        <p:cTn id="52" dur="1000"/>
                                        <p:tgtEl>
                                          <p:spTgt spid="22">
                                            <p:txEl>
                                              <p:pRg st="6" end="6"/>
                                            </p:txEl>
                                          </p:spTgt>
                                        </p:tgtEl>
                                      </p:cBhvr>
                                    </p:animEffect>
                                    <p:anim calcmode="lin" valueType="num">
                                      <p:cBhvr>
                                        <p:cTn id="53" dur="1000" fill="hold"/>
                                        <p:tgtEl>
                                          <p:spTgt spid="22">
                                            <p:txEl>
                                              <p:pRg st="6" end="6"/>
                                            </p:txEl>
                                          </p:spTgt>
                                        </p:tgtEl>
                                        <p:attrNameLst>
                                          <p:attrName>ppt_x</p:attrName>
                                        </p:attrNameLst>
                                      </p:cBhvr>
                                      <p:tavLst>
                                        <p:tav tm="0">
                                          <p:val>
                                            <p:strVal val="#ppt_x"/>
                                          </p:val>
                                        </p:tav>
                                        <p:tav tm="100000">
                                          <p:val>
                                            <p:strVal val="#ppt_x"/>
                                          </p:val>
                                        </p:tav>
                                      </p:tavLst>
                                    </p:anim>
                                    <p:anim calcmode="lin" valueType="num">
                                      <p:cBhvr>
                                        <p:cTn id="54" dur="1000" fill="hold"/>
                                        <p:tgtEl>
                                          <p:spTgt spid="22">
                                            <p:txEl>
                                              <p:pRg st="6" end="6"/>
                                            </p:txEl>
                                          </p:spTgt>
                                        </p:tgtEl>
                                        <p:attrNameLst>
                                          <p:attrName>ppt_y</p:attrName>
                                        </p:attrNameLst>
                                      </p:cBhvr>
                                      <p:tavLst>
                                        <p:tav tm="0">
                                          <p:val>
                                            <p:strVal val="#ppt_y+.1"/>
                                          </p:val>
                                        </p:tav>
                                        <p:tav tm="100000">
                                          <p:val>
                                            <p:strVal val="#ppt_y"/>
                                          </p:val>
                                        </p:tav>
                                      </p:tavLst>
                                    </p:anim>
                                  </p:childTnLst>
                                </p:cTn>
                              </p:par>
                            </p:childTnLst>
                          </p:cTn>
                        </p:par>
                        <p:par>
                          <p:cTn id="55" fill="hold">
                            <p:stCondLst>
                              <p:cond delay="7250"/>
                            </p:stCondLst>
                            <p:childTnLst>
                              <p:par>
                                <p:cTn id="56" presetID="42" presetClass="entr" presetSubtype="0" fill="hold" grpId="0" nodeType="afterEffect">
                                  <p:stCondLst>
                                    <p:cond delay="0"/>
                                  </p:stCondLst>
                                  <p:childTnLst>
                                    <p:set>
                                      <p:cBhvr>
                                        <p:cTn id="57" dur="1" fill="hold">
                                          <p:stCondLst>
                                            <p:cond delay="0"/>
                                          </p:stCondLst>
                                        </p:cTn>
                                        <p:tgtEl>
                                          <p:spTgt spid="22">
                                            <p:txEl>
                                              <p:pRg st="7" end="7"/>
                                            </p:txEl>
                                          </p:spTgt>
                                        </p:tgtEl>
                                        <p:attrNameLst>
                                          <p:attrName>style.visibility</p:attrName>
                                        </p:attrNameLst>
                                      </p:cBhvr>
                                      <p:to>
                                        <p:strVal val="visible"/>
                                      </p:to>
                                    </p:set>
                                    <p:animEffect transition="in" filter="fade">
                                      <p:cBhvr>
                                        <p:cTn id="58" dur="1000"/>
                                        <p:tgtEl>
                                          <p:spTgt spid="22">
                                            <p:txEl>
                                              <p:pRg st="7" end="7"/>
                                            </p:txEl>
                                          </p:spTgt>
                                        </p:tgtEl>
                                      </p:cBhvr>
                                    </p:animEffect>
                                    <p:anim calcmode="lin" valueType="num">
                                      <p:cBhvr>
                                        <p:cTn id="59" dur="1000" fill="hold"/>
                                        <p:tgtEl>
                                          <p:spTgt spid="22">
                                            <p:txEl>
                                              <p:pRg st="7" end="7"/>
                                            </p:txEl>
                                          </p:spTgt>
                                        </p:tgtEl>
                                        <p:attrNameLst>
                                          <p:attrName>ppt_x</p:attrName>
                                        </p:attrNameLst>
                                      </p:cBhvr>
                                      <p:tavLst>
                                        <p:tav tm="0">
                                          <p:val>
                                            <p:strVal val="#ppt_x"/>
                                          </p:val>
                                        </p:tav>
                                        <p:tav tm="100000">
                                          <p:val>
                                            <p:strVal val="#ppt_x"/>
                                          </p:val>
                                        </p:tav>
                                      </p:tavLst>
                                    </p:anim>
                                    <p:anim calcmode="lin" valueType="num">
                                      <p:cBhvr>
                                        <p:cTn id="60" dur="1000" fill="hold"/>
                                        <p:tgtEl>
                                          <p:spTgt spid="2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14" grpId="0" animBg="1"/>
      <p:bldP spid="18" grpId="0" animBg="1"/>
      <p:bldP spid="21" grpId="0"/>
      <p:bldP spid="22" grpId="0" build="p"/>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18421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EF34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5C708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2869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8DA1B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8397B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EF3425"/>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EF3425"/>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8397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8397B1"/>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EF3425"/>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8397B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pic>
        <p:nvPicPr>
          <p:cNvPr id="11" name="Picture 10">
            <a:hlinkClick r:id="rId3"/>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52376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b="1" dirty="0">
                  <a:solidFill>
                    <a:srgbClr val="8397B1"/>
                  </a:solidFill>
                  <a:latin typeface="Candara" panose="020E0502030303020204" pitchFamily="34" charset="0"/>
                </a:rPr>
                <a:t>Lorem </a:t>
              </a:r>
            </a:p>
            <a:p>
              <a:r>
                <a:rPr lang="en-US" sz="2000" b="1" dirty="0">
                  <a:solidFill>
                    <a:srgbClr val="8397B1"/>
                  </a:solidFill>
                  <a:latin typeface="Candara" panose="020E0502030303020204" pitchFamily="34"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b="1" dirty="0">
                  <a:solidFill>
                    <a:srgbClr val="44546B"/>
                  </a:solidFill>
                  <a:latin typeface="Candara" panose="020E0502030303020204" pitchFamily="34" charset="0"/>
                </a:rPr>
                <a:t>Lorem </a:t>
              </a:r>
            </a:p>
            <a:p>
              <a:r>
                <a:rPr lang="en-US" sz="2000" b="1" dirty="0">
                  <a:solidFill>
                    <a:srgbClr val="44546B"/>
                  </a:solidFill>
                  <a:latin typeface="Candara" panose="020E0502030303020204" pitchFamily="34"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b="1" dirty="0">
                  <a:solidFill>
                    <a:srgbClr val="62768F"/>
                  </a:solidFill>
                  <a:latin typeface="Candara" panose="020E0502030303020204" pitchFamily="34" charset="0"/>
                </a:rPr>
                <a:t>Lorem </a:t>
              </a:r>
            </a:p>
            <a:p>
              <a:r>
                <a:rPr lang="en-US" sz="2000" b="1" dirty="0">
                  <a:solidFill>
                    <a:srgbClr val="62768F"/>
                  </a:solidFill>
                  <a:latin typeface="Candara" panose="020E0502030303020204" pitchFamily="34"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903909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b="1" dirty="0">
                  <a:solidFill>
                    <a:srgbClr val="8397B1"/>
                  </a:solidFill>
                  <a:latin typeface="Candara" panose="020E0502030303020204" pitchFamily="34"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b="1" dirty="0">
                  <a:solidFill>
                    <a:srgbClr val="62768F"/>
                  </a:solidFill>
                  <a:latin typeface="Candara" panose="020E0502030303020204" pitchFamily="34" charset="0"/>
                </a:rPr>
                <a:t>Lorem Ipsum</a:t>
              </a:r>
            </a:p>
          </p:txBody>
        </p:sp>
      </p:grpSp>
    </p:spTree>
    <p:extLst>
      <p:ext uri="{BB962C8B-B14F-4D97-AF65-F5344CB8AC3E}">
        <p14:creationId xmlns:p14="http://schemas.microsoft.com/office/powerpoint/2010/main" val="446286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29217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496DF7DE-DFF1-4654-8E45-27EE2C5D1B51}"/>
              </a:ext>
            </a:extLst>
          </p:cNvPr>
          <p:cNvGrpSpPr/>
          <p:nvPr/>
        </p:nvGrpSpPr>
        <p:grpSpPr>
          <a:xfrm>
            <a:off x="2007016" y="2601203"/>
            <a:ext cx="3941208" cy="1508991"/>
            <a:chOff x="2007016" y="2601203"/>
            <a:chExt cx="3941208" cy="1508991"/>
          </a:xfrm>
          <a:effectLst/>
        </p:grpSpPr>
        <p:sp>
          <p:nvSpPr>
            <p:cNvPr id="13" name="Freeform: Shape 12">
              <a:extLst>
                <a:ext uri="{FF2B5EF4-FFF2-40B4-BE49-F238E27FC236}">
                  <a16:creationId xmlns:a16="http://schemas.microsoft.com/office/drawing/2014/main" id="{E2DBDC9B-261C-4023-9671-4DAA1E166BBD}"/>
                </a:ext>
              </a:extLst>
            </p:cNvPr>
            <p:cNvSpPr>
              <a:spLocks noChangeAspect="1"/>
            </p:cNvSpPr>
            <p:nvPr/>
          </p:nvSpPr>
          <p:spPr>
            <a:xfrm rot="10800000">
              <a:off x="2007016" y="260120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9427478-AA9D-41E2-93FD-FA2A41FF50BF}"/>
                </a:ext>
              </a:extLst>
            </p:cNvPr>
            <p:cNvSpPr txBox="1"/>
            <p:nvPr/>
          </p:nvSpPr>
          <p:spPr>
            <a:xfrm>
              <a:off x="2323952" y="3352685"/>
              <a:ext cx="2462038" cy="692497"/>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4" name="Group 3">
            <a:extLst>
              <a:ext uri="{FF2B5EF4-FFF2-40B4-BE49-F238E27FC236}">
                <a16:creationId xmlns:a16="http://schemas.microsoft.com/office/drawing/2014/main" id="{0B11EC93-951E-4A85-9091-AB9EA3834370}"/>
              </a:ext>
            </a:extLst>
          </p:cNvPr>
          <p:cNvGrpSpPr/>
          <p:nvPr/>
        </p:nvGrpSpPr>
        <p:grpSpPr>
          <a:xfrm>
            <a:off x="4511157" y="2680624"/>
            <a:ext cx="1350150" cy="1350148"/>
            <a:chOff x="3048000" y="512834"/>
            <a:chExt cx="1554480" cy="1554479"/>
          </a:xfrm>
          <a:effectLst/>
          <a:scene3d>
            <a:camera prst="orthographicFront">
              <a:rot lat="0" lon="0" rev="0"/>
            </a:camera>
            <a:lightRig rig="brightRoom" dir="t">
              <a:rot lat="0" lon="0" rev="600000"/>
            </a:lightRig>
          </a:scene3d>
        </p:grpSpPr>
        <p:grpSp>
          <p:nvGrpSpPr>
            <p:cNvPr id="20" name="Group 19">
              <a:extLst>
                <a:ext uri="{FF2B5EF4-FFF2-40B4-BE49-F238E27FC236}">
                  <a16:creationId xmlns:a16="http://schemas.microsoft.com/office/drawing/2014/main" id="{144CD761-3703-4663-9768-D2C8F1308B21}"/>
                </a:ext>
              </a:extLst>
            </p:cNvPr>
            <p:cNvGrpSpPr>
              <a:grpSpLocks noChangeAspect="1"/>
            </p:cNvGrpSpPr>
            <p:nvPr/>
          </p:nvGrpSpPr>
          <p:grpSpPr>
            <a:xfrm>
              <a:off x="3048000" y="512834"/>
              <a:ext cx="1554480" cy="1554479"/>
              <a:chOff x="961183" y="2226457"/>
              <a:chExt cx="1690577" cy="1690576"/>
            </a:xfrm>
          </p:grpSpPr>
          <p:sp>
            <p:nvSpPr>
              <p:cNvPr id="21" name="Oval 20">
                <a:extLst>
                  <a:ext uri="{FF2B5EF4-FFF2-40B4-BE49-F238E27FC236}">
                    <a16:creationId xmlns:a16="http://schemas.microsoft.com/office/drawing/2014/main" id="{FDA788F9-6D9D-4EAB-B97D-B9A1E39AB2DB}"/>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5">
                <a:extLst>
                  <a:ext uri="{FF2B5EF4-FFF2-40B4-BE49-F238E27FC236}">
                    <a16:creationId xmlns:a16="http://schemas.microsoft.com/office/drawing/2014/main" id="{D6247EC8-9752-4957-80E7-62A950990BAB}"/>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7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 Box 10">
              <a:extLst>
                <a:ext uri="{FF2B5EF4-FFF2-40B4-BE49-F238E27FC236}">
                  <a16:creationId xmlns:a16="http://schemas.microsoft.com/office/drawing/2014/main" id="{4854CC21-AE4F-4F07-A92F-BE324E5BC046}"/>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10" name="Group 9">
            <a:extLst>
              <a:ext uri="{FF2B5EF4-FFF2-40B4-BE49-F238E27FC236}">
                <a16:creationId xmlns:a16="http://schemas.microsoft.com/office/drawing/2014/main" id="{57319F0D-2CDC-483A-8DB4-C66E877E3E1E}"/>
              </a:ext>
            </a:extLst>
          </p:cNvPr>
          <p:cNvGrpSpPr/>
          <p:nvPr/>
        </p:nvGrpSpPr>
        <p:grpSpPr>
          <a:xfrm>
            <a:off x="2007015" y="4877073"/>
            <a:ext cx="3941208" cy="1508991"/>
            <a:chOff x="2007015" y="4877073"/>
            <a:chExt cx="3941208" cy="1508991"/>
          </a:xfrm>
          <a:effectLst/>
        </p:grpSpPr>
        <p:sp>
          <p:nvSpPr>
            <p:cNvPr id="25" name="Freeform: Shape 24">
              <a:extLst>
                <a:ext uri="{FF2B5EF4-FFF2-40B4-BE49-F238E27FC236}">
                  <a16:creationId xmlns:a16="http://schemas.microsoft.com/office/drawing/2014/main" id="{E7EC9CF4-FC01-4499-9C59-C938D693E7CA}"/>
                </a:ext>
              </a:extLst>
            </p:cNvPr>
            <p:cNvSpPr>
              <a:spLocks noChangeAspect="1"/>
            </p:cNvSpPr>
            <p:nvPr/>
          </p:nvSpPr>
          <p:spPr>
            <a:xfrm flipH="1" flipV="1">
              <a:off x="2007015" y="487707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26EF1D18-3303-4D89-8987-8E0B00432321}"/>
                </a:ext>
              </a:extLst>
            </p:cNvPr>
            <p:cNvSpPr txBox="1"/>
            <p:nvPr/>
          </p:nvSpPr>
          <p:spPr>
            <a:xfrm>
              <a:off x="2299407" y="5653443"/>
              <a:ext cx="2462038" cy="69249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04</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31" name="Group 30">
            <a:extLst>
              <a:ext uri="{FF2B5EF4-FFF2-40B4-BE49-F238E27FC236}">
                <a16:creationId xmlns:a16="http://schemas.microsoft.com/office/drawing/2014/main" id="{69335F94-72C0-4E17-A906-D2355C04E51B}"/>
              </a:ext>
            </a:extLst>
          </p:cNvPr>
          <p:cNvGrpSpPr/>
          <p:nvPr/>
        </p:nvGrpSpPr>
        <p:grpSpPr>
          <a:xfrm>
            <a:off x="4509570" y="4963862"/>
            <a:ext cx="1350150" cy="1350149"/>
            <a:chOff x="3048000" y="512834"/>
            <a:chExt cx="1554480" cy="1554479"/>
          </a:xfrm>
          <a:effectLst/>
          <a:scene3d>
            <a:camera prst="orthographicFront">
              <a:rot lat="0" lon="0" rev="0"/>
            </a:camera>
            <a:lightRig rig="brightRoom" dir="t">
              <a:rot lat="0" lon="0" rev="600000"/>
            </a:lightRig>
          </a:scene3d>
        </p:grpSpPr>
        <p:grpSp>
          <p:nvGrpSpPr>
            <p:cNvPr id="32" name="Group 31">
              <a:extLst>
                <a:ext uri="{FF2B5EF4-FFF2-40B4-BE49-F238E27FC236}">
                  <a16:creationId xmlns:a16="http://schemas.microsoft.com/office/drawing/2014/main" id="{C9A4B674-9F0C-419D-A796-FB25665405EC}"/>
                </a:ext>
              </a:extLst>
            </p:cNvPr>
            <p:cNvGrpSpPr>
              <a:grpSpLocks noChangeAspect="1"/>
            </p:cNvGrpSpPr>
            <p:nvPr/>
          </p:nvGrpSpPr>
          <p:grpSpPr>
            <a:xfrm>
              <a:off x="3048000" y="512834"/>
              <a:ext cx="1554480" cy="1554479"/>
              <a:chOff x="961183" y="2226457"/>
              <a:chExt cx="1690577" cy="1690576"/>
            </a:xfrm>
          </p:grpSpPr>
          <p:sp>
            <p:nvSpPr>
              <p:cNvPr id="34" name="Oval 33">
                <a:extLst>
                  <a:ext uri="{FF2B5EF4-FFF2-40B4-BE49-F238E27FC236}">
                    <a16:creationId xmlns:a16="http://schemas.microsoft.com/office/drawing/2014/main" id="{68388E5C-CC52-4D51-9CA5-A950D9E92DFE}"/>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5">
                <a:extLst>
                  <a:ext uri="{FF2B5EF4-FFF2-40B4-BE49-F238E27FC236}">
                    <a16:creationId xmlns:a16="http://schemas.microsoft.com/office/drawing/2014/main" id="{5588EB99-6CE1-4915-8DC7-595289D0BA8F}"/>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 Box 10">
              <a:extLst>
                <a:ext uri="{FF2B5EF4-FFF2-40B4-BE49-F238E27FC236}">
                  <a16:creationId xmlns:a16="http://schemas.microsoft.com/office/drawing/2014/main" id="{70FC0C55-02C0-47E4-B376-4E5CB78C52C9}"/>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619BA362-3699-4F8B-A9AE-342B2FA6CD0C}"/>
              </a:ext>
            </a:extLst>
          </p:cNvPr>
          <p:cNvGrpSpPr/>
          <p:nvPr/>
        </p:nvGrpSpPr>
        <p:grpSpPr>
          <a:xfrm>
            <a:off x="521152" y="3739138"/>
            <a:ext cx="4048832" cy="1508990"/>
            <a:chOff x="521152" y="3739138"/>
            <a:chExt cx="4048832" cy="1508990"/>
          </a:xfrm>
          <a:effectLst/>
        </p:grpSpPr>
        <p:sp>
          <p:nvSpPr>
            <p:cNvPr id="58" name="Freeform: Shape 57">
              <a:extLst>
                <a:ext uri="{FF2B5EF4-FFF2-40B4-BE49-F238E27FC236}">
                  <a16:creationId xmlns:a16="http://schemas.microsoft.com/office/drawing/2014/main" id="{207676D5-67FB-449B-80FA-692EFD80D630}"/>
                </a:ext>
              </a:extLst>
            </p:cNvPr>
            <p:cNvSpPr>
              <a:spLocks noChangeAspect="1"/>
            </p:cNvSpPr>
            <p:nvPr/>
          </p:nvSpPr>
          <p:spPr>
            <a:xfrm flipV="1">
              <a:off x="521152" y="3739138"/>
              <a:ext cx="3941207"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28113F04-5BA9-4CDF-8FD2-CA21602BF6E3}"/>
                </a:ext>
              </a:extLst>
            </p:cNvPr>
            <p:cNvSpPr txBox="1"/>
            <p:nvPr/>
          </p:nvSpPr>
          <p:spPr>
            <a:xfrm flipH="1">
              <a:off x="2107947" y="4478614"/>
              <a:ext cx="2462037" cy="69249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53" name="Group 52">
            <a:extLst>
              <a:ext uri="{FF2B5EF4-FFF2-40B4-BE49-F238E27FC236}">
                <a16:creationId xmlns:a16="http://schemas.microsoft.com/office/drawing/2014/main" id="{EDBAD4CF-86A6-4292-B554-465E167D9200}"/>
              </a:ext>
            </a:extLst>
          </p:cNvPr>
          <p:cNvGrpSpPr/>
          <p:nvPr/>
        </p:nvGrpSpPr>
        <p:grpSpPr>
          <a:xfrm flipH="1">
            <a:off x="609655" y="3825926"/>
            <a:ext cx="1350150" cy="1350148"/>
            <a:chOff x="3048000" y="512834"/>
            <a:chExt cx="1554480" cy="1554479"/>
          </a:xfrm>
          <a:effectLst/>
          <a:scene3d>
            <a:camera prst="orthographicFront">
              <a:rot lat="0" lon="0" rev="0"/>
            </a:camera>
            <a:lightRig rig="brightRoom" dir="t">
              <a:rot lat="0" lon="0" rev="600000"/>
            </a:lightRig>
          </a:scene3d>
        </p:grpSpPr>
        <p:grpSp>
          <p:nvGrpSpPr>
            <p:cNvPr id="54" name="Group 53">
              <a:extLst>
                <a:ext uri="{FF2B5EF4-FFF2-40B4-BE49-F238E27FC236}">
                  <a16:creationId xmlns:a16="http://schemas.microsoft.com/office/drawing/2014/main" id="{23E32EC2-937A-445F-8A12-ABC0B5DFF155}"/>
                </a:ext>
              </a:extLst>
            </p:cNvPr>
            <p:cNvGrpSpPr>
              <a:grpSpLocks noChangeAspect="1"/>
            </p:cNvGrpSpPr>
            <p:nvPr/>
          </p:nvGrpSpPr>
          <p:grpSpPr>
            <a:xfrm>
              <a:off x="3048000" y="512834"/>
              <a:ext cx="1554480" cy="1554479"/>
              <a:chOff x="961183" y="2226457"/>
              <a:chExt cx="1690577" cy="1690576"/>
            </a:xfrm>
          </p:grpSpPr>
          <p:sp>
            <p:nvSpPr>
              <p:cNvPr id="56" name="Oval 55">
                <a:extLst>
                  <a:ext uri="{FF2B5EF4-FFF2-40B4-BE49-F238E27FC236}">
                    <a16:creationId xmlns:a16="http://schemas.microsoft.com/office/drawing/2014/main" id="{EFCC4D1E-6B0C-4593-BA9E-998B6D94E19B}"/>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
                <a:extLst>
                  <a:ext uri="{FF2B5EF4-FFF2-40B4-BE49-F238E27FC236}">
                    <a16:creationId xmlns:a16="http://schemas.microsoft.com/office/drawing/2014/main" id="{5CAACA16-B001-4EEE-ACB6-3531B01F250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Text Box 10">
              <a:extLst>
                <a:ext uri="{FF2B5EF4-FFF2-40B4-BE49-F238E27FC236}">
                  <a16:creationId xmlns:a16="http://schemas.microsoft.com/office/drawing/2014/main" id="{559283FE-B32A-4D60-9B2E-2BE70F0A1F9F}"/>
                </a:ext>
              </a:extLst>
            </p:cNvPr>
            <p:cNvSpPr txBox="1">
              <a:spLocks noChangeArrowheads="1"/>
            </p:cNvSpPr>
            <p:nvPr/>
          </p:nvSpPr>
          <p:spPr bwMode="auto">
            <a:xfrm>
              <a:off x="3468625"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16" name="Group 15">
            <a:extLst>
              <a:ext uri="{FF2B5EF4-FFF2-40B4-BE49-F238E27FC236}">
                <a16:creationId xmlns:a16="http://schemas.microsoft.com/office/drawing/2014/main" id="{B422E646-FF04-4C51-A1F6-ABF2B2A5CBBE}"/>
              </a:ext>
            </a:extLst>
          </p:cNvPr>
          <p:cNvGrpSpPr/>
          <p:nvPr/>
        </p:nvGrpSpPr>
        <p:grpSpPr>
          <a:xfrm>
            <a:off x="521151" y="1988469"/>
            <a:ext cx="4053221" cy="1508990"/>
            <a:chOff x="521151" y="1988469"/>
            <a:chExt cx="4053221" cy="1508990"/>
          </a:xfrm>
          <a:effectLst/>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rot="10800000" flipH="1" flipV="1">
              <a:off x="521151" y="1988469"/>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a:off x="2112334" y="2080525"/>
              <a:ext cx="2462038" cy="692497"/>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609654" y="2060522"/>
            <a:ext cx="1350150" cy="1350148"/>
            <a:chOff x="3048000" y="512834"/>
            <a:chExt cx="1554480" cy="1554479"/>
          </a:xfrm>
          <a:effectLst/>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12" name="Group 11">
            <a:extLst>
              <a:ext uri="{FF2B5EF4-FFF2-40B4-BE49-F238E27FC236}">
                <a16:creationId xmlns:a16="http://schemas.microsoft.com/office/drawing/2014/main" id="{7AC07912-8E3C-47C0-9AB8-C7794F7CB5A1}"/>
              </a:ext>
            </a:extLst>
          </p:cNvPr>
          <p:cNvGrpSpPr/>
          <p:nvPr/>
        </p:nvGrpSpPr>
        <p:grpSpPr>
          <a:xfrm>
            <a:off x="7680960" y="2601204"/>
            <a:ext cx="3941208" cy="1508991"/>
            <a:chOff x="7680960" y="2601204"/>
            <a:chExt cx="3941208" cy="1508991"/>
          </a:xfrm>
          <a:effectLst/>
        </p:grpSpPr>
        <p:sp>
          <p:nvSpPr>
            <p:cNvPr id="140" name="Freeform: Shape 139">
              <a:extLst>
                <a:ext uri="{FF2B5EF4-FFF2-40B4-BE49-F238E27FC236}">
                  <a16:creationId xmlns:a16="http://schemas.microsoft.com/office/drawing/2014/main" id="{692A9FBF-4831-4589-9040-8B6E4F94EA23}"/>
                </a:ext>
              </a:extLst>
            </p:cNvPr>
            <p:cNvSpPr>
              <a:spLocks noChangeAspect="1"/>
            </p:cNvSpPr>
            <p:nvPr/>
          </p:nvSpPr>
          <p:spPr>
            <a:xfrm rot="10800000">
              <a:off x="7680960" y="2601204"/>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582D6A69-4459-4EB5-9717-9C558C82014A}"/>
                </a:ext>
              </a:extLst>
            </p:cNvPr>
            <p:cNvSpPr txBox="1"/>
            <p:nvPr/>
          </p:nvSpPr>
          <p:spPr>
            <a:xfrm>
              <a:off x="7971571" y="3364382"/>
              <a:ext cx="2462038" cy="692497"/>
            </a:xfrm>
            <a:prstGeom prst="rect">
              <a:avLst/>
            </a:prstGeom>
            <a:noFill/>
          </p:spPr>
          <p:txBody>
            <a:bodyPr wrap="square" rtlCol="0">
              <a:spAutoFit/>
            </a:bodyPr>
            <a:lstStyle/>
            <a:p>
              <a:r>
                <a:rPr lang="en-US" sz="1300" dirty="0">
                  <a:solidFill>
                    <a:srgbClr val="B5B5B5"/>
                  </a:solidFill>
                  <a:latin typeface="Bernard MT Condensed" panose="02050806060905020404" pitchFamily="18" charset="0"/>
                </a:rPr>
                <a:t>LOREM IPSUM DOLOR 06</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29DAE4C6-BF65-4E89-949A-E3EE0F271A70}"/>
              </a:ext>
            </a:extLst>
          </p:cNvPr>
          <p:cNvGrpSpPr/>
          <p:nvPr/>
        </p:nvGrpSpPr>
        <p:grpSpPr>
          <a:xfrm>
            <a:off x="10185101" y="2680625"/>
            <a:ext cx="1350150" cy="1350149"/>
            <a:chOff x="3048000" y="512834"/>
            <a:chExt cx="1554480" cy="1554479"/>
          </a:xfrm>
          <a:effectLst/>
          <a:scene3d>
            <a:camera prst="orthographicFront">
              <a:rot lat="0" lon="0" rev="0"/>
            </a:camera>
            <a:lightRig rig="brightRoom" dir="t">
              <a:rot lat="0" lon="0" rev="600000"/>
            </a:lightRig>
          </a:scene3d>
        </p:grpSpPr>
        <p:grpSp>
          <p:nvGrpSpPr>
            <p:cNvPr id="136" name="Group 135">
              <a:extLst>
                <a:ext uri="{FF2B5EF4-FFF2-40B4-BE49-F238E27FC236}">
                  <a16:creationId xmlns:a16="http://schemas.microsoft.com/office/drawing/2014/main" id="{25C6C9D4-80BA-40CE-BF2D-88BA28700C14}"/>
                </a:ext>
              </a:extLst>
            </p:cNvPr>
            <p:cNvGrpSpPr>
              <a:grpSpLocks noChangeAspect="1"/>
            </p:cNvGrpSpPr>
            <p:nvPr/>
          </p:nvGrpSpPr>
          <p:grpSpPr>
            <a:xfrm>
              <a:off x="3048000" y="512834"/>
              <a:ext cx="1554480" cy="1554479"/>
              <a:chOff x="961183" y="2226457"/>
              <a:chExt cx="1690577" cy="1690576"/>
            </a:xfrm>
          </p:grpSpPr>
          <p:sp>
            <p:nvSpPr>
              <p:cNvPr id="138" name="Oval 137">
                <a:extLst>
                  <a:ext uri="{FF2B5EF4-FFF2-40B4-BE49-F238E27FC236}">
                    <a16:creationId xmlns:a16="http://schemas.microsoft.com/office/drawing/2014/main" id="{7EBC66C9-7B5F-4BED-8364-DBE1665CA635}"/>
                  </a:ext>
                </a:extLst>
              </p:cNvPr>
              <p:cNvSpPr>
                <a:spLocks noChangeAspect="1"/>
              </p:cNvSpPr>
              <p:nvPr/>
            </p:nvSpPr>
            <p:spPr>
              <a:xfrm>
                <a:off x="961183" y="2226457"/>
                <a:ext cx="1690577" cy="1690576"/>
              </a:xfrm>
              <a:prstGeom prst="ellipse">
                <a:avLst/>
              </a:prstGeom>
              <a:solidFill>
                <a:srgbClr val="B5B5B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Freeform 5">
                <a:extLst>
                  <a:ext uri="{FF2B5EF4-FFF2-40B4-BE49-F238E27FC236}">
                    <a16:creationId xmlns:a16="http://schemas.microsoft.com/office/drawing/2014/main" id="{9E792F42-7E29-4749-BBEF-C3090115C8E4}"/>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7" name="Text Box 10">
              <a:extLst>
                <a:ext uri="{FF2B5EF4-FFF2-40B4-BE49-F238E27FC236}">
                  <a16:creationId xmlns:a16="http://schemas.microsoft.com/office/drawing/2014/main" id="{A6306616-B781-49B3-8A22-59341CD23F70}"/>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06</a:t>
              </a:r>
            </a:p>
            <a:p>
              <a:pPr algn="ctr"/>
              <a:r>
                <a:rPr lang="en-US" sz="1100" b="1" dirty="0">
                  <a:solidFill>
                    <a:schemeClr val="bg1"/>
                  </a:solidFill>
                </a:rPr>
                <a:t>OPTION</a:t>
              </a:r>
            </a:p>
          </p:txBody>
        </p:sp>
      </p:grpSp>
      <p:grpSp>
        <p:nvGrpSpPr>
          <p:cNvPr id="15" name="Group 14">
            <a:extLst>
              <a:ext uri="{FF2B5EF4-FFF2-40B4-BE49-F238E27FC236}">
                <a16:creationId xmlns:a16="http://schemas.microsoft.com/office/drawing/2014/main" id="{B51FDE4F-4C20-4086-B86B-05BC9BC4732C}"/>
              </a:ext>
            </a:extLst>
          </p:cNvPr>
          <p:cNvGrpSpPr/>
          <p:nvPr/>
        </p:nvGrpSpPr>
        <p:grpSpPr>
          <a:xfrm>
            <a:off x="7680960" y="4877073"/>
            <a:ext cx="3941208" cy="1508991"/>
            <a:chOff x="7680960" y="4877073"/>
            <a:chExt cx="3941208" cy="1508991"/>
          </a:xfrm>
          <a:effectLst/>
        </p:grpSpPr>
        <p:sp>
          <p:nvSpPr>
            <p:cNvPr id="132" name="Freeform: Shape 131">
              <a:extLst>
                <a:ext uri="{FF2B5EF4-FFF2-40B4-BE49-F238E27FC236}">
                  <a16:creationId xmlns:a16="http://schemas.microsoft.com/office/drawing/2014/main" id="{4C27B2CD-5655-42F4-9E76-B3AD59F123DA}"/>
                </a:ext>
              </a:extLst>
            </p:cNvPr>
            <p:cNvSpPr>
              <a:spLocks noChangeAspect="1"/>
            </p:cNvSpPr>
            <p:nvPr/>
          </p:nvSpPr>
          <p:spPr>
            <a:xfrm flipH="1" flipV="1">
              <a:off x="7680960" y="487707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TextBox 132">
              <a:extLst>
                <a:ext uri="{FF2B5EF4-FFF2-40B4-BE49-F238E27FC236}">
                  <a16:creationId xmlns:a16="http://schemas.microsoft.com/office/drawing/2014/main" id="{E8143247-F3F6-4EE1-833D-A681886E0744}"/>
                </a:ext>
              </a:extLst>
            </p:cNvPr>
            <p:cNvSpPr txBox="1"/>
            <p:nvPr/>
          </p:nvSpPr>
          <p:spPr>
            <a:xfrm>
              <a:off x="7971571" y="5626301"/>
              <a:ext cx="2462038" cy="692497"/>
            </a:xfrm>
            <a:prstGeom prst="rect">
              <a:avLst/>
            </a:prstGeom>
            <a:noFill/>
          </p:spPr>
          <p:txBody>
            <a:bodyPr wrap="square" rtlCol="0">
              <a:spAutoFit/>
            </a:bodyPr>
            <a:lstStyle/>
            <a:p>
              <a:r>
                <a:rPr lang="en-US" sz="1300" dirty="0">
                  <a:solidFill>
                    <a:srgbClr val="2C3749"/>
                  </a:solidFill>
                  <a:latin typeface="Bernard MT Condensed" panose="02050806060905020404" pitchFamily="18" charset="0"/>
                </a:rPr>
                <a:t>LOREM IPSUM DOLOR 08</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27" name="Group 126">
            <a:extLst>
              <a:ext uri="{FF2B5EF4-FFF2-40B4-BE49-F238E27FC236}">
                <a16:creationId xmlns:a16="http://schemas.microsoft.com/office/drawing/2014/main" id="{9C04C360-D96E-4AC4-A3EB-36596C8E2B15}"/>
              </a:ext>
            </a:extLst>
          </p:cNvPr>
          <p:cNvGrpSpPr/>
          <p:nvPr/>
        </p:nvGrpSpPr>
        <p:grpSpPr>
          <a:xfrm>
            <a:off x="10183515" y="4963862"/>
            <a:ext cx="1350150" cy="1350149"/>
            <a:chOff x="3048000" y="512834"/>
            <a:chExt cx="1554480" cy="1554479"/>
          </a:xfrm>
          <a:effectLst/>
          <a:scene3d>
            <a:camera prst="orthographicFront">
              <a:rot lat="0" lon="0" rev="0"/>
            </a:camera>
            <a:lightRig rig="brightRoom" dir="t">
              <a:rot lat="0" lon="0" rev="600000"/>
            </a:lightRig>
          </a:scene3d>
        </p:grpSpPr>
        <p:grpSp>
          <p:nvGrpSpPr>
            <p:cNvPr id="128" name="Group 127">
              <a:extLst>
                <a:ext uri="{FF2B5EF4-FFF2-40B4-BE49-F238E27FC236}">
                  <a16:creationId xmlns:a16="http://schemas.microsoft.com/office/drawing/2014/main" id="{490ACB9E-69A1-4D7E-ACA0-8E258E4B15AF}"/>
                </a:ext>
              </a:extLst>
            </p:cNvPr>
            <p:cNvGrpSpPr>
              <a:grpSpLocks noChangeAspect="1"/>
            </p:cNvGrpSpPr>
            <p:nvPr/>
          </p:nvGrpSpPr>
          <p:grpSpPr>
            <a:xfrm>
              <a:off x="3048000" y="512834"/>
              <a:ext cx="1554480" cy="1554479"/>
              <a:chOff x="961183" y="2226457"/>
              <a:chExt cx="1690577" cy="1690576"/>
            </a:xfrm>
          </p:grpSpPr>
          <p:sp>
            <p:nvSpPr>
              <p:cNvPr id="130" name="Oval 129">
                <a:extLst>
                  <a:ext uri="{FF2B5EF4-FFF2-40B4-BE49-F238E27FC236}">
                    <a16:creationId xmlns:a16="http://schemas.microsoft.com/office/drawing/2014/main" id="{AE4F429F-20BD-4B99-ADC1-13A3655BD4E1}"/>
                  </a:ext>
                </a:extLst>
              </p:cNvPr>
              <p:cNvSpPr>
                <a:spLocks noChangeAspect="1"/>
              </p:cNvSpPr>
              <p:nvPr/>
            </p:nvSpPr>
            <p:spPr>
              <a:xfrm>
                <a:off x="961183" y="2226457"/>
                <a:ext cx="1690577" cy="1690576"/>
              </a:xfrm>
              <a:prstGeom prst="ellipse">
                <a:avLst/>
              </a:prstGeom>
              <a:solidFill>
                <a:srgbClr val="2C374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Freeform 5">
                <a:extLst>
                  <a:ext uri="{FF2B5EF4-FFF2-40B4-BE49-F238E27FC236}">
                    <a16:creationId xmlns:a16="http://schemas.microsoft.com/office/drawing/2014/main" id="{7B6F8DF0-F6EE-4AF8-9B4C-A76FAE935D27}"/>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3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9" name="Text Box 10">
              <a:extLst>
                <a:ext uri="{FF2B5EF4-FFF2-40B4-BE49-F238E27FC236}">
                  <a16:creationId xmlns:a16="http://schemas.microsoft.com/office/drawing/2014/main" id="{DDC30C41-46A4-41A5-B157-AEA405F4306E}"/>
                </a:ext>
              </a:extLst>
            </p:cNvPr>
            <p:cNvSpPr txBox="1">
              <a:spLocks noChangeArrowheads="1"/>
            </p:cNvSpPr>
            <p:nvPr/>
          </p:nvSpPr>
          <p:spPr bwMode="auto">
            <a:xfrm>
              <a:off x="3468624" y="855355"/>
              <a:ext cx="713231" cy="903605"/>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08</a:t>
              </a:r>
            </a:p>
            <a:p>
              <a:pPr algn="ctr"/>
              <a:r>
                <a:rPr lang="en-US" sz="1100" b="1" dirty="0">
                  <a:solidFill>
                    <a:schemeClr val="bg1"/>
                  </a:solidFill>
                </a:rPr>
                <a:t>OPTION</a:t>
              </a:r>
            </a:p>
          </p:txBody>
        </p:sp>
      </p:grpSp>
      <p:grpSp>
        <p:nvGrpSpPr>
          <p:cNvPr id="14" name="Group 13">
            <a:extLst>
              <a:ext uri="{FF2B5EF4-FFF2-40B4-BE49-F238E27FC236}">
                <a16:creationId xmlns:a16="http://schemas.microsoft.com/office/drawing/2014/main" id="{4A2D06EF-A33A-468D-A704-174A5686C04A}"/>
              </a:ext>
            </a:extLst>
          </p:cNvPr>
          <p:cNvGrpSpPr/>
          <p:nvPr/>
        </p:nvGrpSpPr>
        <p:grpSpPr>
          <a:xfrm>
            <a:off x="6217920" y="3739138"/>
            <a:ext cx="4027718" cy="1508990"/>
            <a:chOff x="6217920" y="3739138"/>
            <a:chExt cx="4027718" cy="1508990"/>
          </a:xfrm>
          <a:effectLst/>
        </p:grpSpPr>
        <p:sp>
          <p:nvSpPr>
            <p:cNvPr id="124" name="Freeform: Shape 123">
              <a:extLst>
                <a:ext uri="{FF2B5EF4-FFF2-40B4-BE49-F238E27FC236}">
                  <a16:creationId xmlns:a16="http://schemas.microsoft.com/office/drawing/2014/main" id="{D8CA4902-A6E1-4D5A-816E-41B83AEA406B}"/>
                </a:ext>
              </a:extLst>
            </p:cNvPr>
            <p:cNvSpPr>
              <a:spLocks noChangeAspect="1"/>
            </p:cNvSpPr>
            <p:nvPr/>
          </p:nvSpPr>
          <p:spPr>
            <a:xfrm flipV="1">
              <a:off x="6217920" y="3739138"/>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TextBox 124">
              <a:extLst>
                <a:ext uri="{FF2B5EF4-FFF2-40B4-BE49-F238E27FC236}">
                  <a16:creationId xmlns:a16="http://schemas.microsoft.com/office/drawing/2014/main" id="{8F580FEC-EAF4-4801-B1AB-D9B3F63F981A}"/>
                </a:ext>
              </a:extLst>
            </p:cNvPr>
            <p:cNvSpPr txBox="1"/>
            <p:nvPr/>
          </p:nvSpPr>
          <p:spPr>
            <a:xfrm flipH="1">
              <a:off x="7783600" y="4447703"/>
              <a:ext cx="2462038" cy="692497"/>
            </a:xfrm>
            <a:prstGeom prst="rect">
              <a:avLst/>
            </a:prstGeom>
            <a:noFill/>
          </p:spPr>
          <p:txBody>
            <a:bodyPr wrap="square" rtlCol="0">
              <a:spAutoFit/>
            </a:bodyPr>
            <a:lstStyle/>
            <a:p>
              <a:r>
                <a:rPr lang="en-US" sz="1300" dirty="0">
                  <a:solidFill>
                    <a:srgbClr val="FF5243"/>
                  </a:solidFill>
                  <a:latin typeface="Bernard MT Condensed" panose="02050806060905020404" pitchFamily="18" charset="0"/>
                </a:rPr>
                <a:t>LOREM IPSUM DOLOR 07</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19" name="Group 118">
            <a:extLst>
              <a:ext uri="{FF2B5EF4-FFF2-40B4-BE49-F238E27FC236}">
                <a16:creationId xmlns:a16="http://schemas.microsoft.com/office/drawing/2014/main" id="{348D2D28-ED58-490C-9D3E-CB63F398EC1B}"/>
              </a:ext>
            </a:extLst>
          </p:cNvPr>
          <p:cNvGrpSpPr/>
          <p:nvPr/>
        </p:nvGrpSpPr>
        <p:grpSpPr>
          <a:xfrm flipH="1">
            <a:off x="6306423" y="3825926"/>
            <a:ext cx="1350150" cy="1350148"/>
            <a:chOff x="3048000" y="512834"/>
            <a:chExt cx="1554480" cy="1554479"/>
          </a:xfrm>
          <a:effectLst/>
          <a:scene3d>
            <a:camera prst="orthographicFront">
              <a:rot lat="0" lon="0" rev="0"/>
            </a:camera>
            <a:lightRig rig="brightRoom" dir="t">
              <a:rot lat="0" lon="0" rev="600000"/>
            </a:lightRig>
          </a:scene3d>
        </p:grpSpPr>
        <p:grpSp>
          <p:nvGrpSpPr>
            <p:cNvPr id="120" name="Group 119">
              <a:extLst>
                <a:ext uri="{FF2B5EF4-FFF2-40B4-BE49-F238E27FC236}">
                  <a16:creationId xmlns:a16="http://schemas.microsoft.com/office/drawing/2014/main" id="{24E41139-8892-47C5-B914-C73C5E702CAC}"/>
                </a:ext>
              </a:extLst>
            </p:cNvPr>
            <p:cNvGrpSpPr>
              <a:grpSpLocks noChangeAspect="1"/>
            </p:cNvGrpSpPr>
            <p:nvPr/>
          </p:nvGrpSpPr>
          <p:grpSpPr>
            <a:xfrm>
              <a:off x="3048000" y="512834"/>
              <a:ext cx="1554480" cy="1554479"/>
              <a:chOff x="961183" y="2226457"/>
              <a:chExt cx="1690577" cy="1690576"/>
            </a:xfrm>
          </p:grpSpPr>
          <p:sp>
            <p:nvSpPr>
              <p:cNvPr id="122" name="Oval 121">
                <a:extLst>
                  <a:ext uri="{FF2B5EF4-FFF2-40B4-BE49-F238E27FC236}">
                    <a16:creationId xmlns:a16="http://schemas.microsoft.com/office/drawing/2014/main" id="{ABCBAF9F-B91F-467A-BE31-31BC264D0B92}"/>
                  </a:ext>
                </a:extLst>
              </p:cNvPr>
              <p:cNvSpPr>
                <a:spLocks noChangeAspect="1"/>
              </p:cNvSpPr>
              <p:nvPr/>
            </p:nvSpPr>
            <p:spPr>
              <a:xfrm>
                <a:off x="961183" y="2226457"/>
                <a:ext cx="1690577" cy="1690576"/>
              </a:xfrm>
              <a:prstGeom prst="ellipse">
                <a:avLst/>
              </a:prstGeom>
              <a:solidFill>
                <a:srgbClr val="FF5243"/>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Freeform 5">
                <a:extLst>
                  <a:ext uri="{FF2B5EF4-FFF2-40B4-BE49-F238E27FC236}">
                    <a16:creationId xmlns:a16="http://schemas.microsoft.com/office/drawing/2014/main" id="{EE5CC49A-EBCB-444C-AF4A-3153DC16D91C}"/>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 Box 10">
              <a:extLst>
                <a:ext uri="{FF2B5EF4-FFF2-40B4-BE49-F238E27FC236}">
                  <a16:creationId xmlns:a16="http://schemas.microsoft.com/office/drawing/2014/main" id="{24F329D2-2A64-4823-A934-8529C37BC786}"/>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07</a:t>
              </a:r>
            </a:p>
            <a:p>
              <a:pPr algn="ctr"/>
              <a:r>
                <a:rPr lang="en-US" sz="1100" b="1" dirty="0">
                  <a:solidFill>
                    <a:schemeClr val="bg1"/>
                  </a:solidFill>
                </a:rPr>
                <a:t>OPTION</a:t>
              </a:r>
            </a:p>
          </p:txBody>
        </p:sp>
      </p:grpSp>
      <p:grpSp>
        <p:nvGrpSpPr>
          <p:cNvPr id="11" name="Group 10">
            <a:extLst>
              <a:ext uri="{FF2B5EF4-FFF2-40B4-BE49-F238E27FC236}">
                <a16:creationId xmlns:a16="http://schemas.microsoft.com/office/drawing/2014/main" id="{366BB225-8778-430C-8F87-1E80CD1A17DA}"/>
              </a:ext>
            </a:extLst>
          </p:cNvPr>
          <p:cNvGrpSpPr/>
          <p:nvPr/>
        </p:nvGrpSpPr>
        <p:grpSpPr>
          <a:xfrm>
            <a:off x="6217921" y="1988469"/>
            <a:ext cx="4029711" cy="1508990"/>
            <a:chOff x="6217921" y="1988469"/>
            <a:chExt cx="4029711" cy="1508990"/>
          </a:xfrm>
          <a:effectLst/>
        </p:grpSpPr>
        <p:sp>
          <p:nvSpPr>
            <p:cNvPr id="116" name="Freeform: Shape 115">
              <a:extLst>
                <a:ext uri="{FF2B5EF4-FFF2-40B4-BE49-F238E27FC236}">
                  <a16:creationId xmlns:a16="http://schemas.microsoft.com/office/drawing/2014/main" id="{EA9504F2-97AA-4CFD-873B-091B51CB9C09}"/>
                </a:ext>
              </a:extLst>
            </p:cNvPr>
            <p:cNvSpPr>
              <a:spLocks noChangeAspect="1"/>
            </p:cNvSpPr>
            <p:nvPr/>
          </p:nvSpPr>
          <p:spPr>
            <a:xfrm rot="10800000" flipH="1" flipV="1">
              <a:off x="6217921" y="1988469"/>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TextBox 116">
              <a:extLst>
                <a:ext uri="{FF2B5EF4-FFF2-40B4-BE49-F238E27FC236}">
                  <a16:creationId xmlns:a16="http://schemas.microsoft.com/office/drawing/2014/main" id="{28408B08-9153-4976-B813-FF1ED44C84EA}"/>
                </a:ext>
              </a:extLst>
            </p:cNvPr>
            <p:cNvSpPr txBox="1"/>
            <p:nvPr/>
          </p:nvSpPr>
          <p:spPr>
            <a:xfrm>
              <a:off x="7785594" y="2080525"/>
              <a:ext cx="2462038" cy="692497"/>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DOLOR 05</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11" name="Group 110">
            <a:extLst>
              <a:ext uri="{FF2B5EF4-FFF2-40B4-BE49-F238E27FC236}">
                <a16:creationId xmlns:a16="http://schemas.microsoft.com/office/drawing/2014/main" id="{E84B24B6-AD10-42E5-9196-4DC9778AA2B1}"/>
              </a:ext>
            </a:extLst>
          </p:cNvPr>
          <p:cNvGrpSpPr/>
          <p:nvPr/>
        </p:nvGrpSpPr>
        <p:grpSpPr>
          <a:xfrm>
            <a:off x="6306424" y="2060522"/>
            <a:ext cx="1350150" cy="1350148"/>
            <a:chOff x="3048000" y="512834"/>
            <a:chExt cx="1554480" cy="1554479"/>
          </a:xfrm>
          <a:effectLst/>
          <a:scene3d>
            <a:camera prst="orthographicFront">
              <a:rot lat="0" lon="0" rev="0"/>
            </a:camera>
            <a:lightRig rig="brightRoom" dir="t">
              <a:rot lat="0" lon="0" rev="600000"/>
            </a:lightRig>
          </a:scene3d>
        </p:grpSpPr>
        <p:grpSp>
          <p:nvGrpSpPr>
            <p:cNvPr id="112" name="Group 111">
              <a:extLst>
                <a:ext uri="{FF2B5EF4-FFF2-40B4-BE49-F238E27FC236}">
                  <a16:creationId xmlns:a16="http://schemas.microsoft.com/office/drawing/2014/main" id="{55393403-EA18-407B-9101-DE197EAFCAAD}"/>
                </a:ext>
              </a:extLst>
            </p:cNvPr>
            <p:cNvGrpSpPr>
              <a:grpSpLocks noChangeAspect="1"/>
            </p:cNvGrpSpPr>
            <p:nvPr/>
          </p:nvGrpSpPr>
          <p:grpSpPr>
            <a:xfrm>
              <a:off x="3048000" y="512834"/>
              <a:ext cx="1554480" cy="1554479"/>
              <a:chOff x="961183" y="2226457"/>
              <a:chExt cx="1690577" cy="1690576"/>
            </a:xfrm>
          </p:grpSpPr>
          <p:sp>
            <p:nvSpPr>
              <p:cNvPr id="114" name="Oval 113">
                <a:extLst>
                  <a:ext uri="{FF2B5EF4-FFF2-40B4-BE49-F238E27FC236}">
                    <a16:creationId xmlns:a16="http://schemas.microsoft.com/office/drawing/2014/main" id="{34CCA961-E116-4F31-9C34-24A5098B3272}"/>
                  </a:ext>
                </a:extLst>
              </p:cNvPr>
              <p:cNvSpPr>
                <a:spLocks noChangeAspect="1"/>
              </p:cNvSpPr>
              <p:nvPr/>
            </p:nvSpPr>
            <p:spPr>
              <a:xfrm>
                <a:off x="961183" y="2226457"/>
                <a:ext cx="1690577" cy="1690576"/>
              </a:xfrm>
              <a:prstGeom prst="ellipse">
                <a:avLst/>
              </a:prstGeom>
              <a:solidFill>
                <a:srgbClr val="8DA1B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5">
                <a:extLst>
                  <a:ext uri="{FF2B5EF4-FFF2-40B4-BE49-F238E27FC236}">
                    <a16:creationId xmlns:a16="http://schemas.microsoft.com/office/drawing/2014/main" id="{71C45B19-3377-43F0-8D83-836EFC15BF6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 Box 10">
              <a:extLst>
                <a:ext uri="{FF2B5EF4-FFF2-40B4-BE49-F238E27FC236}">
                  <a16:creationId xmlns:a16="http://schemas.microsoft.com/office/drawing/2014/main" id="{867421D7-7A4D-4DF4-B0E5-C8B257EEFE75}"/>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sp>
        <p:nvSpPr>
          <p:cNvPr id="142" name="TextBox 141">
            <a:extLst>
              <a:ext uri="{FF2B5EF4-FFF2-40B4-BE49-F238E27FC236}">
                <a16:creationId xmlns:a16="http://schemas.microsoft.com/office/drawing/2014/main" id="{C001EDFF-B4B2-4F1D-AD74-A0B23CD03675}"/>
              </a:ext>
            </a:extLst>
          </p:cNvPr>
          <p:cNvSpPr txBox="1"/>
          <p:nvPr/>
        </p:nvSpPr>
        <p:spPr>
          <a:xfrm>
            <a:off x="2995012" y="258364"/>
            <a:ext cx="6025078" cy="1188720"/>
          </a:xfrm>
          <a:prstGeom prst="rect">
            <a:avLst/>
          </a:prstGeom>
          <a:noFill/>
          <a:effectLst/>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33714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2"/>
                                        </p:tgtEl>
                                        <p:attrNameLst>
                                          <p:attrName>style.visibility</p:attrName>
                                        </p:attrNameLst>
                                      </p:cBhvr>
                                      <p:to>
                                        <p:strVal val="visible"/>
                                      </p:to>
                                    </p:set>
                                    <p:animEffect transition="in" filter="wipe(left)">
                                      <p:cBhvr>
                                        <p:cTn id="7" dur="1000"/>
                                        <p:tgtEl>
                                          <p:spTgt spid="14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62"/>
                                        </p:tgtEl>
                                        <p:attrNameLst>
                                          <p:attrName>style.visibility</p:attrName>
                                        </p:attrNameLst>
                                      </p:cBhvr>
                                      <p:to>
                                        <p:strVal val="visible"/>
                                      </p:to>
                                    </p:set>
                                    <p:anim calcmode="lin" valueType="num">
                                      <p:cBhvr>
                                        <p:cTn id="17" dur="1000" fill="hold"/>
                                        <p:tgtEl>
                                          <p:spTgt spid="62"/>
                                        </p:tgtEl>
                                        <p:attrNameLst>
                                          <p:attrName>ppt_w</p:attrName>
                                        </p:attrNameLst>
                                      </p:cBhvr>
                                      <p:tavLst>
                                        <p:tav tm="0">
                                          <p:val>
                                            <p:fltVal val="0"/>
                                          </p:val>
                                        </p:tav>
                                        <p:tav tm="100000">
                                          <p:val>
                                            <p:strVal val="#ppt_w"/>
                                          </p:val>
                                        </p:tav>
                                      </p:tavLst>
                                    </p:anim>
                                    <p:anim calcmode="lin" valueType="num">
                                      <p:cBhvr>
                                        <p:cTn id="18" dur="1000" fill="hold"/>
                                        <p:tgtEl>
                                          <p:spTgt spid="62"/>
                                        </p:tgtEl>
                                        <p:attrNameLst>
                                          <p:attrName>ppt_h</p:attrName>
                                        </p:attrNameLst>
                                      </p:cBhvr>
                                      <p:tavLst>
                                        <p:tav tm="0">
                                          <p:val>
                                            <p:fltVal val="0"/>
                                          </p:val>
                                        </p:tav>
                                        <p:tav tm="100000">
                                          <p:val>
                                            <p:strVal val="#ppt_h"/>
                                          </p:val>
                                        </p:tav>
                                      </p:tavLst>
                                    </p:anim>
                                    <p:animEffect transition="in" filter="fade">
                                      <p:cBhvr>
                                        <p:cTn id="19" dur="1000"/>
                                        <p:tgtEl>
                                          <p:spTgt spid="62"/>
                                        </p:tgtEl>
                                      </p:cBhvr>
                                    </p:animEffect>
                                  </p:childTnLst>
                                </p:cTn>
                              </p:par>
                            </p:childTnLst>
                          </p:cTn>
                        </p:par>
                        <p:par>
                          <p:cTn id="20" fill="hold">
                            <p:stCondLst>
                              <p:cond delay="3000"/>
                            </p:stCondLst>
                            <p:childTnLst>
                              <p:par>
                                <p:cTn id="21" presetID="42" presetClass="entr" presetSubtype="0"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1000"/>
                                        <p:tgtEl>
                                          <p:spTgt spid="8"/>
                                        </p:tgtEl>
                                      </p:cBhvr>
                                    </p:animEffect>
                                    <p:anim calcmode="lin" valueType="num">
                                      <p:cBhvr>
                                        <p:cTn id="24" dur="1000" fill="hold"/>
                                        <p:tgtEl>
                                          <p:spTgt spid="8"/>
                                        </p:tgtEl>
                                        <p:attrNameLst>
                                          <p:attrName>ppt_x</p:attrName>
                                        </p:attrNameLst>
                                      </p:cBhvr>
                                      <p:tavLst>
                                        <p:tav tm="0">
                                          <p:val>
                                            <p:strVal val="#ppt_x"/>
                                          </p:val>
                                        </p:tav>
                                        <p:tav tm="100000">
                                          <p:val>
                                            <p:strVal val="#ppt_x"/>
                                          </p:val>
                                        </p:tav>
                                      </p:tavLst>
                                    </p:anim>
                                    <p:anim calcmode="lin" valueType="num">
                                      <p:cBhvr>
                                        <p:cTn id="25" dur="1000" fill="hold"/>
                                        <p:tgtEl>
                                          <p:spTgt spid="8"/>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childTnLst>
                          </p:cTn>
                        </p:par>
                        <p:par>
                          <p:cTn id="32" fill="hold">
                            <p:stCondLst>
                              <p:cond delay="5000"/>
                            </p:stCondLst>
                            <p:childTnLst>
                              <p:par>
                                <p:cTn id="33" presetID="42"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par>
                          <p:cTn id="38" fill="hold">
                            <p:stCondLst>
                              <p:cond delay="6000"/>
                            </p:stCondLst>
                            <p:childTnLst>
                              <p:par>
                                <p:cTn id="39" presetID="53" presetClass="entr" presetSubtype="16"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Effect transition="in" filter="fade">
                                      <p:cBhvr>
                                        <p:cTn id="43" dur="1000"/>
                                        <p:tgtEl>
                                          <p:spTgt spid="53"/>
                                        </p:tgtEl>
                                      </p:cBhvr>
                                    </p:animEffect>
                                  </p:childTnLst>
                                </p:cTn>
                              </p:par>
                            </p:childTnLst>
                          </p:cTn>
                        </p:par>
                        <p:par>
                          <p:cTn id="44" fill="hold">
                            <p:stCondLst>
                              <p:cond delay="7000"/>
                            </p:stCondLst>
                            <p:childTnLst>
                              <p:par>
                                <p:cTn id="45" presetID="42" presetClass="entr" presetSubtype="0" fill="hold" nodeType="after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fade">
                                      <p:cBhvr>
                                        <p:cTn id="47" dur="1000"/>
                                        <p:tgtEl>
                                          <p:spTgt spid="10"/>
                                        </p:tgtEl>
                                      </p:cBhvr>
                                    </p:animEffect>
                                    <p:anim calcmode="lin" valueType="num">
                                      <p:cBhvr>
                                        <p:cTn id="48" dur="1000" fill="hold"/>
                                        <p:tgtEl>
                                          <p:spTgt spid="10"/>
                                        </p:tgtEl>
                                        <p:attrNameLst>
                                          <p:attrName>ppt_x</p:attrName>
                                        </p:attrNameLst>
                                      </p:cBhvr>
                                      <p:tavLst>
                                        <p:tav tm="0">
                                          <p:val>
                                            <p:strVal val="#ppt_x"/>
                                          </p:val>
                                        </p:tav>
                                        <p:tav tm="100000">
                                          <p:val>
                                            <p:strVal val="#ppt_x"/>
                                          </p:val>
                                        </p:tav>
                                      </p:tavLst>
                                    </p:anim>
                                    <p:anim calcmode="lin" valueType="num">
                                      <p:cBhvr>
                                        <p:cTn id="49" dur="1000" fill="hold"/>
                                        <p:tgtEl>
                                          <p:spTgt spid="10"/>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31"/>
                                        </p:tgtEl>
                                        <p:attrNameLst>
                                          <p:attrName>style.visibility</p:attrName>
                                        </p:attrNameLst>
                                      </p:cBhvr>
                                      <p:to>
                                        <p:strVal val="visible"/>
                                      </p:to>
                                    </p:set>
                                    <p:anim calcmode="lin" valueType="num">
                                      <p:cBhvr>
                                        <p:cTn id="53" dur="1000" fill="hold"/>
                                        <p:tgtEl>
                                          <p:spTgt spid="31"/>
                                        </p:tgtEl>
                                        <p:attrNameLst>
                                          <p:attrName>ppt_w</p:attrName>
                                        </p:attrNameLst>
                                      </p:cBhvr>
                                      <p:tavLst>
                                        <p:tav tm="0">
                                          <p:val>
                                            <p:fltVal val="0"/>
                                          </p:val>
                                        </p:tav>
                                        <p:tav tm="100000">
                                          <p:val>
                                            <p:strVal val="#ppt_w"/>
                                          </p:val>
                                        </p:tav>
                                      </p:tavLst>
                                    </p:anim>
                                    <p:anim calcmode="lin" valueType="num">
                                      <p:cBhvr>
                                        <p:cTn id="54" dur="1000" fill="hold"/>
                                        <p:tgtEl>
                                          <p:spTgt spid="31"/>
                                        </p:tgtEl>
                                        <p:attrNameLst>
                                          <p:attrName>ppt_h</p:attrName>
                                        </p:attrNameLst>
                                      </p:cBhvr>
                                      <p:tavLst>
                                        <p:tav tm="0">
                                          <p:val>
                                            <p:fltVal val="0"/>
                                          </p:val>
                                        </p:tav>
                                        <p:tav tm="100000">
                                          <p:val>
                                            <p:strVal val="#ppt_h"/>
                                          </p:val>
                                        </p:tav>
                                      </p:tavLst>
                                    </p:anim>
                                    <p:animEffect transition="in" filter="fade">
                                      <p:cBhvr>
                                        <p:cTn id="55" dur="1000"/>
                                        <p:tgtEl>
                                          <p:spTgt spid="31"/>
                                        </p:tgtEl>
                                      </p:cBhvr>
                                    </p:animEffect>
                                  </p:childTnLst>
                                </p:cTn>
                              </p:par>
                            </p:childTnLst>
                          </p:cTn>
                        </p:par>
                        <p:par>
                          <p:cTn id="56" fill="hold">
                            <p:stCondLst>
                              <p:cond delay="9000"/>
                            </p:stCondLst>
                            <p:childTnLst>
                              <p:par>
                                <p:cTn id="57" presetID="42" presetClass="entr" presetSubtype="0"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fade">
                                      <p:cBhvr>
                                        <p:cTn id="59" dur="1000"/>
                                        <p:tgtEl>
                                          <p:spTgt spid="11"/>
                                        </p:tgtEl>
                                      </p:cBhvr>
                                    </p:animEffect>
                                    <p:anim calcmode="lin" valueType="num">
                                      <p:cBhvr>
                                        <p:cTn id="60" dur="1000" fill="hold"/>
                                        <p:tgtEl>
                                          <p:spTgt spid="11"/>
                                        </p:tgtEl>
                                        <p:attrNameLst>
                                          <p:attrName>ppt_x</p:attrName>
                                        </p:attrNameLst>
                                      </p:cBhvr>
                                      <p:tavLst>
                                        <p:tav tm="0">
                                          <p:val>
                                            <p:strVal val="#ppt_x"/>
                                          </p:val>
                                        </p:tav>
                                        <p:tav tm="100000">
                                          <p:val>
                                            <p:strVal val="#ppt_x"/>
                                          </p:val>
                                        </p:tav>
                                      </p:tavLst>
                                    </p:anim>
                                    <p:anim calcmode="lin" valueType="num">
                                      <p:cBhvr>
                                        <p:cTn id="61" dur="1000" fill="hold"/>
                                        <p:tgtEl>
                                          <p:spTgt spid="11"/>
                                        </p:tgtEl>
                                        <p:attrNameLst>
                                          <p:attrName>ppt_y</p:attrName>
                                        </p:attrNameLst>
                                      </p:cBhvr>
                                      <p:tavLst>
                                        <p:tav tm="0">
                                          <p:val>
                                            <p:strVal val="#ppt_y+.1"/>
                                          </p:val>
                                        </p:tav>
                                        <p:tav tm="100000">
                                          <p:val>
                                            <p:strVal val="#ppt_y"/>
                                          </p:val>
                                        </p:tav>
                                      </p:tavLst>
                                    </p:anim>
                                  </p:childTnLst>
                                </p:cTn>
                              </p:par>
                            </p:childTnLst>
                          </p:cTn>
                        </p:par>
                        <p:par>
                          <p:cTn id="62" fill="hold">
                            <p:stCondLst>
                              <p:cond delay="10000"/>
                            </p:stCondLst>
                            <p:childTnLst>
                              <p:par>
                                <p:cTn id="63" presetID="53" presetClass="entr" presetSubtype="16"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 calcmode="lin" valueType="num">
                                      <p:cBhvr>
                                        <p:cTn id="65" dur="1000" fill="hold"/>
                                        <p:tgtEl>
                                          <p:spTgt spid="111"/>
                                        </p:tgtEl>
                                        <p:attrNameLst>
                                          <p:attrName>ppt_w</p:attrName>
                                        </p:attrNameLst>
                                      </p:cBhvr>
                                      <p:tavLst>
                                        <p:tav tm="0">
                                          <p:val>
                                            <p:fltVal val="0"/>
                                          </p:val>
                                        </p:tav>
                                        <p:tav tm="100000">
                                          <p:val>
                                            <p:strVal val="#ppt_w"/>
                                          </p:val>
                                        </p:tav>
                                      </p:tavLst>
                                    </p:anim>
                                    <p:anim calcmode="lin" valueType="num">
                                      <p:cBhvr>
                                        <p:cTn id="66" dur="1000" fill="hold"/>
                                        <p:tgtEl>
                                          <p:spTgt spid="111"/>
                                        </p:tgtEl>
                                        <p:attrNameLst>
                                          <p:attrName>ppt_h</p:attrName>
                                        </p:attrNameLst>
                                      </p:cBhvr>
                                      <p:tavLst>
                                        <p:tav tm="0">
                                          <p:val>
                                            <p:fltVal val="0"/>
                                          </p:val>
                                        </p:tav>
                                        <p:tav tm="100000">
                                          <p:val>
                                            <p:strVal val="#ppt_h"/>
                                          </p:val>
                                        </p:tav>
                                      </p:tavLst>
                                    </p:anim>
                                    <p:animEffect transition="in" filter="fade">
                                      <p:cBhvr>
                                        <p:cTn id="67" dur="1000"/>
                                        <p:tgtEl>
                                          <p:spTgt spid="111"/>
                                        </p:tgtEl>
                                      </p:cBhvr>
                                    </p:animEffect>
                                  </p:childTnLst>
                                </p:cTn>
                              </p:par>
                            </p:childTnLst>
                          </p:cTn>
                        </p:par>
                        <p:par>
                          <p:cTn id="68" fill="hold">
                            <p:stCondLst>
                              <p:cond delay="11000"/>
                            </p:stCondLst>
                            <p:childTnLst>
                              <p:par>
                                <p:cTn id="69" presetID="42" presetClass="entr" presetSubtype="0" fill="hold" nodeType="after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fade">
                                      <p:cBhvr>
                                        <p:cTn id="71" dur="1000"/>
                                        <p:tgtEl>
                                          <p:spTgt spid="12"/>
                                        </p:tgtEl>
                                      </p:cBhvr>
                                    </p:animEffect>
                                    <p:anim calcmode="lin" valueType="num">
                                      <p:cBhvr>
                                        <p:cTn id="72" dur="1000" fill="hold"/>
                                        <p:tgtEl>
                                          <p:spTgt spid="12"/>
                                        </p:tgtEl>
                                        <p:attrNameLst>
                                          <p:attrName>ppt_x</p:attrName>
                                        </p:attrNameLst>
                                      </p:cBhvr>
                                      <p:tavLst>
                                        <p:tav tm="0">
                                          <p:val>
                                            <p:strVal val="#ppt_x"/>
                                          </p:val>
                                        </p:tav>
                                        <p:tav tm="100000">
                                          <p:val>
                                            <p:strVal val="#ppt_x"/>
                                          </p:val>
                                        </p:tav>
                                      </p:tavLst>
                                    </p:anim>
                                    <p:anim calcmode="lin" valueType="num">
                                      <p:cBhvr>
                                        <p:cTn id="73" dur="1000" fill="hold"/>
                                        <p:tgtEl>
                                          <p:spTgt spid="12"/>
                                        </p:tgtEl>
                                        <p:attrNameLst>
                                          <p:attrName>ppt_y</p:attrName>
                                        </p:attrNameLst>
                                      </p:cBhvr>
                                      <p:tavLst>
                                        <p:tav tm="0">
                                          <p:val>
                                            <p:strVal val="#ppt_y+.1"/>
                                          </p:val>
                                        </p:tav>
                                        <p:tav tm="100000">
                                          <p:val>
                                            <p:strVal val="#ppt_y"/>
                                          </p:val>
                                        </p:tav>
                                      </p:tavLst>
                                    </p:anim>
                                  </p:childTnLst>
                                </p:cTn>
                              </p:par>
                            </p:childTnLst>
                          </p:cTn>
                        </p:par>
                        <p:par>
                          <p:cTn id="74" fill="hold">
                            <p:stCondLst>
                              <p:cond delay="12000"/>
                            </p:stCondLst>
                            <p:childTnLst>
                              <p:par>
                                <p:cTn id="75" presetID="53" presetClass="entr" presetSubtype="16" fill="hold" nodeType="afterEffect">
                                  <p:stCondLst>
                                    <p:cond delay="0"/>
                                  </p:stCondLst>
                                  <p:childTnLst>
                                    <p:set>
                                      <p:cBhvr>
                                        <p:cTn id="76" dur="1" fill="hold">
                                          <p:stCondLst>
                                            <p:cond delay="0"/>
                                          </p:stCondLst>
                                        </p:cTn>
                                        <p:tgtEl>
                                          <p:spTgt spid="135"/>
                                        </p:tgtEl>
                                        <p:attrNameLst>
                                          <p:attrName>style.visibility</p:attrName>
                                        </p:attrNameLst>
                                      </p:cBhvr>
                                      <p:to>
                                        <p:strVal val="visible"/>
                                      </p:to>
                                    </p:set>
                                    <p:anim calcmode="lin" valueType="num">
                                      <p:cBhvr>
                                        <p:cTn id="77" dur="1000" fill="hold"/>
                                        <p:tgtEl>
                                          <p:spTgt spid="135"/>
                                        </p:tgtEl>
                                        <p:attrNameLst>
                                          <p:attrName>ppt_w</p:attrName>
                                        </p:attrNameLst>
                                      </p:cBhvr>
                                      <p:tavLst>
                                        <p:tav tm="0">
                                          <p:val>
                                            <p:fltVal val="0"/>
                                          </p:val>
                                        </p:tav>
                                        <p:tav tm="100000">
                                          <p:val>
                                            <p:strVal val="#ppt_w"/>
                                          </p:val>
                                        </p:tav>
                                      </p:tavLst>
                                    </p:anim>
                                    <p:anim calcmode="lin" valueType="num">
                                      <p:cBhvr>
                                        <p:cTn id="78" dur="1000" fill="hold"/>
                                        <p:tgtEl>
                                          <p:spTgt spid="135"/>
                                        </p:tgtEl>
                                        <p:attrNameLst>
                                          <p:attrName>ppt_h</p:attrName>
                                        </p:attrNameLst>
                                      </p:cBhvr>
                                      <p:tavLst>
                                        <p:tav tm="0">
                                          <p:val>
                                            <p:fltVal val="0"/>
                                          </p:val>
                                        </p:tav>
                                        <p:tav tm="100000">
                                          <p:val>
                                            <p:strVal val="#ppt_h"/>
                                          </p:val>
                                        </p:tav>
                                      </p:tavLst>
                                    </p:anim>
                                    <p:animEffect transition="in" filter="fade">
                                      <p:cBhvr>
                                        <p:cTn id="79" dur="1000"/>
                                        <p:tgtEl>
                                          <p:spTgt spid="135"/>
                                        </p:tgtEl>
                                      </p:cBhvr>
                                    </p:animEffect>
                                  </p:childTnLst>
                                </p:cTn>
                              </p:par>
                            </p:childTnLst>
                          </p:cTn>
                        </p:par>
                        <p:par>
                          <p:cTn id="80" fill="hold">
                            <p:stCondLst>
                              <p:cond delay="13000"/>
                            </p:stCondLst>
                            <p:childTnLst>
                              <p:par>
                                <p:cTn id="81" presetID="42" presetClass="entr" presetSubtype="0" fill="hold" nodeType="afterEffect">
                                  <p:stCondLst>
                                    <p:cond delay="0"/>
                                  </p:stCondLst>
                                  <p:childTnLst>
                                    <p:set>
                                      <p:cBhvr>
                                        <p:cTn id="82" dur="1" fill="hold">
                                          <p:stCondLst>
                                            <p:cond delay="0"/>
                                          </p:stCondLst>
                                        </p:cTn>
                                        <p:tgtEl>
                                          <p:spTgt spid="14"/>
                                        </p:tgtEl>
                                        <p:attrNameLst>
                                          <p:attrName>style.visibility</p:attrName>
                                        </p:attrNameLst>
                                      </p:cBhvr>
                                      <p:to>
                                        <p:strVal val="visible"/>
                                      </p:to>
                                    </p:set>
                                    <p:animEffect transition="in" filter="fade">
                                      <p:cBhvr>
                                        <p:cTn id="83" dur="1000"/>
                                        <p:tgtEl>
                                          <p:spTgt spid="14"/>
                                        </p:tgtEl>
                                      </p:cBhvr>
                                    </p:animEffect>
                                    <p:anim calcmode="lin" valueType="num">
                                      <p:cBhvr>
                                        <p:cTn id="84" dur="1000" fill="hold"/>
                                        <p:tgtEl>
                                          <p:spTgt spid="14"/>
                                        </p:tgtEl>
                                        <p:attrNameLst>
                                          <p:attrName>ppt_x</p:attrName>
                                        </p:attrNameLst>
                                      </p:cBhvr>
                                      <p:tavLst>
                                        <p:tav tm="0">
                                          <p:val>
                                            <p:strVal val="#ppt_x"/>
                                          </p:val>
                                        </p:tav>
                                        <p:tav tm="100000">
                                          <p:val>
                                            <p:strVal val="#ppt_x"/>
                                          </p:val>
                                        </p:tav>
                                      </p:tavLst>
                                    </p:anim>
                                    <p:anim calcmode="lin" valueType="num">
                                      <p:cBhvr>
                                        <p:cTn id="85" dur="1000" fill="hold"/>
                                        <p:tgtEl>
                                          <p:spTgt spid="14"/>
                                        </p:tgtEl>
                                        <p:attrNameLst>
                                          <p:attrName>ppt_y</p:attrName>
                                        </p:attrNameLst>
                                      </p:cBhvr>
                                      <p:tavLst>
                                        <p:tav tm="0">
                                          <p:val>
                                            <p:strVal val="#ppt_y+.1"/>
                                          </p:val>
                                        </p:tav>
                                        <p:tav tm="100000">
                                          <p:val>
                                            <p:strVal val="#ppt_y"/>
                                          </p:val>
                                        </p:tav>
                                      </p:tavLst>
                                    </p:anim>
                                  </p:childTnLst>
                                </p:cTn>
                              </p:par>
                            </p:childTnLst>
                          </p:cTn>
                        </p:par>
                        <p:par>
                          <p:cTn id="86" fill="hold">
                            <p:stCondLst>
                              <p:cond delay="14000"/>
                            </p:stCondLst>
                            <p:childTnLst>
                              <p:par>
                                <p:cTn id="87" presetID="53" presetClass="entr" presetSubtype="16" fill="hold" nodeType="afterEffect">
                                  <p:stCondLst>
                                    <p:cond delay="0"/>
                                  </p:stCondLst>
                                  <p:childTnLst>
                                    <p:set>
                                      <p:cBhvr>
                                        <p:cTn id="88" dur="1" fill="hold">
                                          <p:stCondLst>
                                            <p:cond delay="0"/>
                                          </p:stCondLst>
                                        </p:cTn>
                                        <p:tgtEl>
                                          <p:spTgt spid="119"/>
                                        </p:tgtEl>
                                        <p:attrNameLst>
                                          <p:attrName>style.visibility</p:attrName>
                                        </p:attrNameLst>
                                      </p:cBhvr>
                                      <p:to>
                                        <p:strVal val="visible"/>
                                      </p:to>
                                    </p:set>
                                    <p:anim calcmode="lin" valueType="num">
                                      <p:cBhvr>
                                        <p:cTn id="89" dur="1000" fill="hold"/>
                                        <p:tgtEl>
                                          <p:spTgt spid="119"/>
                                        </p:tgtEl>
                                        <p:attrNameLst>
                                          <p:attrName>ppt_w</p:attrName>
                                        </p:attrNameLst>
                                      </p:cBhvr>
                                      <p:tavLst>
                                        <p:tav tm="0">
                                          <p:val>
                                            <p:fltVal val="0"/>
                                          </p:val>
                                        </p:tav>
                                        <p:tav tm="100000">
                                          <p:val>
                                            <p:strVal val="#ppt_w"/>
                                          </p:val>
                                        </p:tav>
                                      </p:tavLst>
                                    </p:anim>
                                    <p:anim calcmode="lin" valueType="num">
                                      <p:cBhvr>
                                        <p:cTn id="90" dur="1000" fill="hold"/>
                                        <p:tgtEl>
                                          <p:spTgt spid="119"/>
                                        </p:tgtEl>
                                        <p:attrNameLst>
                                          <p:attrName>ppt_h</p:attrName>
                                        </p:attrNameLst>
                                      </p:cBhvr>
                                      <p:tavLst>
                                        <p:tav tm="0">
                                          <p:val>
                                            <p:fltVal val="0"/>
                                          </p:val>
                                        </p:tav>
                                        <p:tav tm="100000">
                                          <p:val>
                                            <p:strVal val="#ppt_h"/>
                                          </p:val>
                                        </p:tav>
                                      </p:tavLst>
                                    </p:anim>
                                    <p:animEffect transition="in" filter="fade">
                                      <p:cBhvr>
                                        <p:cTn id="91" dur="1000"/>
                                        <p:tgtEl>
                                          <p:spTgt spid="119"/>
                                        </p:tgtEl>
                                      </p:cBhvr>
                                    </p:animEffect>
                                  </p:childTnLst>
                                </p:cTn>
                              </p:par>
                            </p:childTnLst>
                          </p:cTn>
                        </p:par>
                        <p:par>
                          <p:cTn id="92" fill="hold">
                            <p:stCondLst>
                              <p:cond delay="15000"/>
                            </p:stCondLst>
                            <p:childTnLst>
                              <p:par>
                                <p:cTn id="93" presetID="42" presetClass="entr" presetSubtype="0" fill="hold"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fade">
                                      <p:cBhvr>
                                        <p:cTn id="95" dur="1000"/>
                                        <p:tgtEl>
                                          <p:spTgt spid="15"/>
                                        </p:tgtEl>
                                      </p:cBhvr>
                                    </p:animEffect>
                                    <p:anim calcmode="lin" valueType="num">
                                      <p:cBhvr>
                                        <p:cTn id="96" dur="1000" fill="hold"/>
                                        <p:tgtEl>
                                          <p:spTgt spid="15"/>
                                        </p:tgtEl>
                                        <p:attrNameLst>
                                          <p:attrName>ppt_x</p:attrName>
                                        </p:attrNameLst>
                                      </p:cBhvr>
                                      <p:tavLst>
                                        <p:tav tm="0">
                                          <p:val>
                                            <p:strVal val="#ppt_x"/>
                                          </p:val>
                                        </p:tav>
                                        <p:tav tm="100000">
                                          <p:val>
                                            <p:strVal val="#ppt_x"/>
                                          </p:val>
                                        </p:tav>
                                      </p:tavLst>
                                    </p:anim>
                                    <p:anim calcmode="lin" valueType="num">
                                      <p:cBhvr>
                                        <p:cTn id="97" dur="1000" fill="hold"/>
                                        <p:tgtEl>
                                          <p:spTgt spid="15"/>
                                        </p:tgtEl>
                                        <p:attrNameLst>
                                          <p:attrName>ppt_y</p:attrName>
                                        </p:attrNameLst>
                                      </p:cBhvr>
                                      <p:tavLst>
                                        <p:tav tm="0">
                                          <p:val>
                                            <p:strVal val="#ppt_y+.1"/>
                                          </p:val>
                                        </p:tav>
                                        <p:tav tm="100000">
                                          <p:val>
                                            <p:strVal val="#ppt_y"/>
                                          </p:val>
                                        </p:tav>
                                      </p:tavLst>
                                    </p:anim>
                                  </p:childTnLst>
                                </p:cTn>
                              </p:par>
                            </p:childTnLst>
                          </p:cTn>
                        </p:par>
                        <p:par>
                          <p:cTn id="98" fill="hold">
                            <p:stCondLst>
                              <p:cond delay="16000"/>
                            </p:stCondLst>
                            <p:childTnLst>
                              <p:par>
                                <p:cTn id="99" presetID="53" presetClass="entr" presetSubtype="16" fill="hold" nodeType="afterEffect">
                                  <p:stCondLst>
                                    <p:cond delay="0"/>
                                  </p:stCondLst>
                                  <p:childTnLst>
                                    <p:set>
                                      <p:cBhvr>
                                        <p:cTn id="100" dur="1" fill="hold">
                                          <p:stCondLst>
                                            <p:cond delay="0"/>
                                          </p:stCondLst>
                                        </p:cTn>
                                        <p:tgtEl>
                                          <p:spTgt spid="127"/>
                                        </p:tgtEl>
                                        <p:attrNameLst>
                                          <p:attrName>style.visibility</p:attrName>
                                        </p:attrNameLst>
                                      </p:cBhvr>
                                      <p:to>
                                        <p:strVal val="visible"/>
                                      </p:to>
                                    </p:set>
                                    <p:anim calcmode="lin" valueType="num">
                                      <p:cBhvr>
                                        <p:cTn id="101" dur="1000" fill="hold"/>
                                        <p:tgtEl>
                                          <p:spTgt spid="127"/>
                                        </p:tgtEl>
                                        <p:attrNameLst>
                                          <p:attrName>ppt_w</p:attrName>
                                        </p:attrNameLst>
                                      </p:cBhvr>
                                      <p:tavLst>
                                        <p:tav tm="0">
                                          <p:val>
                                            <p:fltVal val="0"/>
                                          </p:val>
                                        </p:tav>
                                        <p:tav tm="100000">
                                          <p:val>
                                            <p:strVal val="#ppt_w"/>
                                          </p:val>
                                        </p:tav>
                                      </p:tavLst>
                                    </p:anim>
                                    <p:anim calcmode="lin" valueType="num">
                                      <p:cBhvr>
                                        <p:cTn id="102" dur="1000" fill="hold"/>
                                        <p:tgtEl>
                                          <p:spTgt spid="127"/>
                                        </p:tgtEl>
                                        <p:attrNameLst>
                                          <p:attrName>ppt_h</p:attrName>
                                        </p:attrNameLst>
                                      </p:cBhvr>
                                      <p:tavLst>
                                        <p:tav tm="0">
                                          <p:val>
                                            <p:fltVal val="0"/>
                                          </p:val>
                                        </p:tav>
                                        <p:tav tm="100000">
                                          <p:val>
                                            <p:strVal val="#ppt_h"/>
                                          </p:val>
                                        </p:tav>
                                      </p:tavLst>
                                    </p:anim>
                                    <p:animEffect transition="in" filter="fade">
                                      <p:cBhvr>
                                        <p:cTn id="103" dur="10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243472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94642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0" name="Rectangle 19"/>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1" y="1"/>
            <a:ext cx="12192001" cy="6858000"/>
          </a:xfrm>
          <a:prstGeom prst="rect">
            <a:avLst/>
          </a:pr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b="1" dirty="0">
                  <a:solidFill>
                    <a:schemeClr val="bg1"/>
                  </a:solidFill>
                  <a:latin typeface="Candara" panose="020E0502030303020204" pitchFamily="34"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62768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8397B1"/>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EF34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04277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EF3425"/>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69512416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EF342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5471724" y="3200400"/>
              <a:ext cx="640080" cy="91440"/>
            </a:xfrm>
            <a:prstGeom prst="rect">
              <a:avLst/>
            </a:prstGeom>
            <a:solidFill>
              <a:srgbClr val="8397B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6526711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tx1"/>
          </a:solidFill>
        </p:spPr>
        <p:txBody>
          <a:bodyPr wrap="square" rtlCol="0">
            <a:spAutoFit/>
          </a:bodyPr>
          <a:lstStyle/>
          <a:p>
            <a:pPr algn="ctr"/>
            <a:r>
              <a:rPr lang="en-US" sz="2000" dirty="0">
                <a:solidFill>
                  <a:schemeClr val="bg1"/>
                </a:solidFill>
              </a:rPr>
              <a:t>Delete this slide if you do not need a works cited slide.</a:t>
            </a:r>
          </a:p>
        </p:txBody>
      </p:sp>
      <p:sp>
        <p:nvSpPr>
          <p:cNvPr id="2" name="Rectangle 1"/>
          <p:cNvSpPr/>
          <p:nvPr/>
        </p:nvSpPr>
        <p:spPr>
          <a:xfrm>
            <a:off x="430924" y="2162287"/>
            <a:ext cx="11298622" cy="4167436"/>
          </a:xfrm>
          <a:prstGeom prst="rect">
            <a:avLst/>
          </a:prstGeom>
          <a:solidFill>
            <a:schemeClr val="tx1">
              <a:alpha val="70000"/>
            </a:schemeClr>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http://slides.sage-fox.com/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33</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6" name="Group 15"/>
          <p:cNvGrpSpPr>
            <a:grpSpLocks noChangeAspect="1"/>
          </p:cNvGrpSpPr>
          <p:nvPr/>
        </p:nvGrpSpPr>
        <p:grpSpPr>
          <a:xfrm>
            <a:off x="4467158" y="1122363"/>
            <a:ext cx="3257683" cy="640080"/>
            <a:chOff x="2696381" y="6137360"/>
            <a:chExt cx="2377440" cy="467127"/>
          </a:xfrm>
        </p:grpSpPr>
        <p:sp>
          <p:nvSpPr>
            <p:cNvPr id="17" name="Rectangle 16"/>
            <p:cNvSpPr/>
            <p:nvPr userDrawn="1"/>
          </p:nvSpPr>
          <p:spPr>
            <a:xfrm>
              <a:off x="2696381" y="6137360"/>
              <a:ext cx="2377440" cy="457200"/>
            </a:xfrm>
            <a:prstGeom prst="rect">
              <a:avLst/>
            </a:prstGeom>
            <a:solidFill>
              <a:srgbClr val="222A4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EF342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8397B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B5B5B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Rounded Rectangle 23"/>
              <p:cNvSpPr/>
              <p:nvPr/>
            </p:nvSpPr>
            <p:spPr>
              <a:xfrm>
                <a:off x="3780966" y="6150639"/>
                <a:ext cx="228600" cy="411421"/>
              </a:xfrm>
              <a:prstGeom prst="roundRect">
                <a:avLst/>
              </a:prstGeom>
              <a:solidFill>
                <a:srgbClr val="62768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2C374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33</a:t>
              </a:r>
            </a:p>
          </p:txBody>
        </p:sp>
      </p:grpSp>
    </p:spTree>
    <p:extLst>
      <p:ext uri="{BB962C8B-B14F-4D97-AF65-F5344CB8AC3E}">
        <p14:creationId xmlns:p14="http://schemas.microsoft.com/office/powerpoint/2010/main" val="316343106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Allowed Actions:</a:t>
            </a:r>
          </a:p>
          <a:p>
            <a:r>
              <a:rPr lang="en-US" sz="1600" dirty="0">
                <a:solidFill>
                  <a:schemeClr val="bg1">
                    <a:lumMod val="9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lumMod val="95000"/>
                  </a:schemeClr>
                </a:solidFill>
                <a:latin typeface="Candara" panose="020E0502030303020204" pitchFamily="34" charset="0"/>
              </a:rPr>
              <a:t>Not Allowed:</a:t>
            </a:r>
          </a:p>
          <a:p>
            <a:r>
              <a:rPr lang="en-US" sz="1600" dirty="0">
                <a:solidFill>
                  <a:schemeClr val="bg1">
                    <a:lumMod val="9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lumMod val="95000"/>
                  </a:schemeClr>
                </a:solidFill>
                <a:latin typeface="Candara" panose="020E0502030303020204" pitchFamily="34" charset="0"/>
              </a:rPr>
              <a:t>Image Usage Rights:</a:t>
            </a:r>
          </a:p>
          <a:p>
            <a:r>
              <a:rPr lang="en-US" sz="1600" dirty="0">
                <a:solidFill>
                  <a:schemeClr val="bg1">
                    <a:lumMod val="9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Bernard MT Condensed" panose="02050806060905020404" pitchFamily="18"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Background Images:</a:t>
            </a:r>
          </a:p>
          <a:p>
            <a:r>
              <a:rPr lang="en-US" sz="1600" dirty="0">
                <a:solidFill>
                  <a:schemeClr val="bg1">
                    <a:lumMod val="9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lumMod val="95000"/>
                  </a:schemeClr>
                </a:solidFill>
                <a:latin typeface="Candara" panose="020E0502030303020204" pitchFamily="34" charset="0"/>
              </a:rPr>
              <a:t>Changing Image Elements :</a:t>
            </a:r>
          </a:p>
          <a:p>
            <a:r>
              <a:rPr lang="en-US" sz="1600" dirty="0">
                <a:solidFill>
                  <a:schemeClr val="bg1">
                    <a:lumMod val="9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lumMod val="95000"/>
                  </a:schemeClr>
                </a:solidFill>
                <a:latin typeface="Candara" panose="020E0502030303020204" pitchFamily="34" charset="0"/>
              </a:rPr>
              <a:t>Color Transparency Screen:</a:t>
            </a:r>
          </a:p>
          <a:p>
            <a:r>
              <a:rPr lang="en-US" sz="1600" dirty="0">
                <a:solidFill>
                  <a:schemeClr val="bg1">
                    <a:lumMod val="9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lumMod val="9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Bernard MT Condensed" panose="02050806060905020404" pitchFamily="18"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1718</TotalTime>
  <Words>18351</Words>
  <Application>Microsoft Office PowerPoint</Application>
  <PresentationFormat>Widescreen</PresentationFormat>
  <Paragraphs>2279</Paragraphs>
  <Slides>100</Slides>
  <Notes>1</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Helvetica Light</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33</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445</cp:revision>
  <dcterms:created xsi:type="dcterms:W3CDTF">2016-09-28T22:08:47Z</dcterms:created>
  <dcterms:modified xsi:type="dcterms:W3CDTF">2020-01-17T18:39:09Z</dcterms:modified>
</cp:coreProperties>
</file>