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120"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71075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71278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794866"/>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2018-12-03T00:06:59Z</dcterms:modified>
</cp:coreProperties>
</file>