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880" r:id="rId10"/>
    <p:sldId id="1419" r:id="rId11"/>
    <p:sldId id="678" r:id="rId12"/>
    <p:sldId id="881" r:id="rId13"/>
    <p:sldId id="1422" r:id="rId14"/>
    <p:sldId id="884"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68" d="100"/>
          <a:sy n="68" d="100"/>
        </p:scale>
        <p:origin x="54" y="9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1.jp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76827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535</cp:revision>
  <dcterms:created xsi:type="dcterms:W3CDTF">2016-09-28T22:08:47Z</dcterms:created>
  <dcterms:modified xsi:type="dcterms:W3CDTF">2018-08-07T01:03:25Z</dcterms:modified>
</cp:coreProperties>
</file>