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03" r:id="rId2"/>
    <p:sldId id="310" r:id="rId3"/>
    <p:sldId id="318" r:id="rId4"/>
    <p:sldId id="322" r:id="rId5"/>
    <p:sldId id="305" r:id="rId6"/>
    <p:sldId id="323" r:id="rId7"/>
    <p:sldId id="309" r:id="rId8"/>
    <p:sldId id="315" r:id="rId9"/>
    <p:sldId id="324" r:id="rId10"/>
    <p:sldId id="314" r:id="rId11"/>
    <p:sldId id="308" r:id="rId12"/>
    <p:sldId id="319" r:id="rId13"/>
    <p:sldId id="306" r:id="rId14"/>
    <p:sldId id="316" r:id="rId15"/>
    <p:sldId id="304" r:id="rId16"/>
    <p:sldId id="313" r:id="rId17"/>
    <p:sldId id="307" r:id="rId18"/>
    <p:sldId id="311" r:id="rId19"/>
    <p:sldId id="321" r:id="rId20"/>
    <p:sldId id="312" r:id="rId21"/>
    <p:sldId id="276" r:id="rId22"/>
    <p:sldId id="317" r:id="rId23"/>
    <p:sldId id="320" r:id="rId24"/>
    <p:sldId id="277" r:id="rId25"/>
    <p:sldId id="278" r:id="rId26"/>
    <p:sldId id="279" r:id="rId27"/>
    <p:sldId id="280" r:id="rId28"/>
    <p:sldId id="281" r:id="rId29"/>
    <p:sldId id="28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60" y="8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spPr>
              <a:solidFill>
                <a:srgbClr val="44D7FB">
                  <a:alpha val="75000"/>
                </a:srgbClr>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36B8E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239BD3">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157EBF">
                <a:alpha val="75000"/>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C000">
                <a:alpha val="75000"/>
              </a:srgbClr>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solidFill>
            <a:schemeClr val="tx1"/>
          </a:solid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7523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5283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662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0.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1.jpg"/><Relationship Id="rId4" Type="http://schemas.openxmlformats.org/officeDocument/2006/relationships/image" Target="../media/image30.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3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203150" y="4826592"/>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8" name="Picture 27">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86143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980371"/>
            <a:ext cx="2712479" cy="2503805"/>
          </a:xfrm>
          <a:prstGeom prst="uturnArrow">
            <a:avLst>
              <a:gd name="adj1" fmla="val 20076"/>
              <a:gd name="adj2" fmla="val 19764"/>
              <a:gd name="adj3" fmla="val 23347"/>
              <a:gd name="adj4" fmla="val 49304"/>
              <a:gd name="adj5" fmla="val 99251"/>
            </a:avLst>
          </a:prstGeom>
          <a:solidFill>
            <a:srgbClr val="0050A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900605"/>
            <a:ext cx="2712479" cy="2503805"/>
          </a:xfrm>
          <a:prstGeom prst="uturnArrow">
            <a:avLst>
              <a:gd name="adj1" fmla="val 20076"/>
              <a:gd name="adj2" fmla="val 19764"/>
              <a:gd name="adj3" fmla="val 23347"/>
              <a:gd name="adj4" fmla="val 49304"/>
              <a:gd name="adj5" fmla="val 99251"/>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980371"/>
            <a:ext cx="2712479" cy="2503805"/>
          </a:xfrm>
          <a:prstGeom prst="uturnArrow">
            <a:avLst>
              <a:gd name="adj1" fmla="val 20076"/>
              <a:gd name="adj2" fmla="val 19764"/>
              <a:gd name="adj3" fmla="val 23347"/>
              <a:gd name="adj4" fmla="val 49304"/>
              <a:gd name="adj5" fmla="val 99251"/>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900605"/>
            <a:ext cx="2712479" cy="2503805"/>
          </a:xfrm>
          <a:prstGeom prst="uturnArrow">
            <a:avLst>
              <a:gd name="adj1" fmla="val 20076"/>
              <a:gd name="adj2" fmla="val 19764"/>
              <a:gd name="adj3" fmla="val 23347"/>
              <a:gd name="adj4" fmla="val 49304"/>
              <a:gd name="adj5" fmla="val 99251"/>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980371"/>
            <a:ext cx="2712479" cy="2503805"/>
          </a:xfrm>
          <a:prstGeom prst="uturnArrow">
            <a:avLst>
              <a:gd name="adj1" fmla="val 20076"/>
              <a:gd name="adj2" fmla="val 19764"/>
              <a:gd name="adj3" fmla="val 23347"/>
              <a:gd name="adj4" fmla="val 49304"/>
              <a:gd name="adj5" fmla="val 99251"/>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51843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600228"/>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4111455"/>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#1</a:t>
            </a:r>
            <a:endParaRPr lang="en-US" sz="2400" dirty="0">
              <a:solidFill>
                <a:srgbClr val="56595E"/>
              </a:solidFill>
              <a:latin typeface="Candara" panose="020E0502030303020204" pitchFamily="34" charset="0"/>
            </a:endParaRPr>
          </a:p>
        </p:txBody>
      </p:sp>
      <p:sp>
        <p:nvSpPr>
          <p:cNvPr id="48" name="TextBox 47"/>
          <p:cNvSpPr txBox="1"/>
          <p:nvPr/>
        </p:nvSpPr>
        <p:spPr>
          <a:xfrm>
            <a:off x="3582976" y="3905340"/>
            <a:ext cx="971420"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#2</a:t>
            </a:r>
            <a:endParaRPr lang="en-US" sz="2400" dirty="0">
              <a:solidFill>
                <a:srgbClr val="56595E"/>
              </a:solidFill>
              <a:latin typeface="Candara" panose="020E0502030303020204" pitchFamily="34" charset="0"/>
            </a:endParaRPr>
          </a:p>
        </p:txBody>
      </p:sp>
      <p:sp>
        <p:nvSpPr>
          <p:cNvPr id="49" name="TextBox 48"/>
          <p:cNvSpPr txBox="1"/>
          <p:nvPr/>
        </p:nvSpPr>
        <p:spPr>
          <a:xfrm>
            <a:off x="5508450" y="4111455"/>
            <a:ext cx="968215"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#3</a:t>
            </a:r>
            <a:endParaRPr lang="en-US" sz="2400" dirty="0">
              <a:solidFill>
                <a:srgbClr val="56595E"/>
              </a:solidFill>
              <a:latin typeface="Candara" panose="020E0502030303020204" pitchFamily="34" charset="0"/>
            </a:endParaRPr>
          </a:p>
        </p:txBody>
      </p:sp>
      <p:sp>
        <p:nvSpPr>
          <p:cNvPr id="50" name="TextBox 49"/>
          <p:cNvSpPr txBox="1"/>
          <p:nvPr/>
        </p:nvSpPr>
        <p:spPr>
          <a:xfrm>
            <a:off x="7483912" y="3905340"/>
            <a:ext cx="989053"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#4</a:t>
            </a:r>
            <a:endParaRPr lang="en-US" sz="2400" dirty="0">
              <a:solidFill>
                <a:srgbClr val="56595E"/>
              </a:solidFill>
              <a:latin typeface="Candara" panose="020E0502030303020204" pitchFamily="34" charset="0"/>
            </a:endParaRPr>
          </a:p>
        </p:txBody>
      </p:sp>
      <p:sp>
        <p:nvSpPr>
          <p:cNvPr id="51" name="TextBox 50"/>
          <p:cNvSpPr txBox="1"/>
          <p:nvPr/>
        </p:nvSpPr>
        <p:spPr>
          <a:xfrm>
            <a:off x="9441161" y="4111455"/>
            <a:ext cx="969817"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rgbClr val="56595E"/>
                </a:solidFill>
                <a:latin typeface="Candara" panose="020E0502030303020204" pitchFamily="34" charset="0"/>
              </a:rPr>
              <a:t>Step #5</a:t>
            </a:r>
            <a:endParaRPr lang="en-US" sz="2400" dirty="0">
              <a:solidFill>
                <a:srgbClr val="56595E"/>
              </a:solidFill>
              <a:latin typeface="Candara" panose="020E0502030303020204" pitchFamily="34" charset="0"/>
            </a:endParaRPr>
          </a:p>
        </p:txBody>
      </p:sp>
      <p:sp>
        <p:nvSpPr>
          <p:cNvPr id="60" name="TextBox 59"/>
          <p:cNvSpPr txBox="1"/>
          <p:nvPr/>
        </p:nvSpPr>
        <p:spPr>
          <a:xfrm>
            <a:off x="1119612" y="1642233"/>
            <a:ext cx="2201704" cy="246221"/>
          </a:xfrm>
          <a:prstGeom prst="rect">
            <a:avLst/>
          </a:prstGeom>
          <a:noFill/>
        </p:spPr>
        <p:txBody>
          <a:bodyPr wrap="square" lIns="0" tIns="0" rIns="0" bIns="0" rtlCol="0" anchor="ctr">
            <a:spAutoFit/>
          </a:bodyPr>
          <a:lstStyle/>
          <a:p>
            <a:pPr algn="ctr"/>
            <a:r>
              <a:rPr lang="en-US" sz="1600" b="1" dirty="0">
                <a:solidFill>
                  <a:srgbClr val="44D7FB"/>
                </a:solidFill>
                <a:latin typeface="Candara" panose="020E0502030303020204" pitchFamily="34" charset="0"/>
              </a:rPr>
              <a:t>Lorum Ipsum Dolor</a:t>
            </a:r>
          </a:p>
        </p:txBody>
      </p:sp>
      <p:sp>
        <p:nvSpPr>
          <p:cNvPr id="61" name="TextBox 60"/>
          <p:cNvSpPr txBox="1"/>
          <p:nvPr/>
        </p:nvSpPr>
        <p:spPr>
          <a:xfrm>
            <a:off x="4983969" y="1642233"/>
            <a:ext cx="2201704" cy="246221"/>
          </a:xfrm>
          <a:prstGeom prst="rect">
            <a:avLst/>
          </a:prstGeom>
          <a:noFill/>
        </p:spPr>
        <p:txBody>
          <a:bodyPr wrap="square" lIns="0" tIns="0" rIns="0" bIns="0" rtlCol="0" anchor="ctr">
            <a:spAutoFit/>
          </a:bodyPr>
          <a:lstStyle/>
          <a:p>
            <a:pPr algn="ctr"/>
            <a:r>
              <a:rPr lang="en-US" sz="1600" b="1" dirty="0">
                <a:solidFill>
                  <a:srgbClr val="239BD3"/>
                </a:solidFill>
                <a:latin typeface="Candara" panose="020E0502030303020204" pitchFamily="34" charset="0"/>
              </a:rPr>
              <a:t>Lorum Ipsum Dolor</a:t>
            </a:r>
          </a:p>
        </p:txBody>
      </p:sp>
      <p:sp>
        <p:nvSpPr>
          <p:cNvPr id="62" name="TextBox 61"/>
          <p:cNvSpPr txBox="1"/>
          <p:nvPr/>
        </p:nvSpPr>
        <p:spPr>
          <a:xfrm>
            <a:off x="8870683" y="1642233"/>
            <a:ext cx="2201704" cy="246221"/>
          </a:xfrm>
          <a:prstGeom prst="rect">
            <a:avLst/>
          </a:prstGeom>
          <a:noFill/>
        </p:spPr>
        <p:txBody>
          <a:bodyPr wrap="square" lIns="0" tIns="0" rIns="0" bIns="0" rtlCol="0" anchor="ctr">
            <a:spAutoFit/>
          </a:bodyPr>
          <a:lstStyle/>
          <a:p>
            <a:pPr algn="ctr"/>
            <a:r>
              <a:rPr lang="en-US" sz="1600" b="1" dirty="0">
                <a:solidFill>
                  <a:srgbClr val="0967B9"/>
                </a:solidFill>
                <a:latin typeface="Candara" panose="020E0502030303020204" pitchFamily="34" charset="0"/>
              </a:rPr>
              <a:t>Lorum Ipsum Dolor</a:t>
            </a:r>
          </a:p>
        </p:txBody>
      </p:sp>
      <p:sp>
        <p:nvSpPr>
          <p:cNvPr id="68" name="TextBox 67"/>
          <p:cNvSpPr txBox="1"/>
          <p:nvPr/>
        </p:nvSpPr>
        <p:spPr>
          <a:xfrm>
            <a:off x="3039607" y="6504841"/>
            <a:ext cx="2201704" cy="246221"/>
          </a:xfrm>
          <a:prstGeom prst="rect">
            <a:avLst/>
          </a:prstGeom>
          <a:noFill/>
        </p:spPr>
        <p:txBody>
          <a:bodyPr wrap="square" lIns="0" tIns="0" rIns="0" bIns="0" rtlCol="0" anchor="ctr">
            <a:spAutoFit/>
          </a:bodyPr>
          <a:lstStyle/>
          <a:p>
            <a:pPr algn="ctr"/>
            <a:r>
              <a:rPr lang="en-US" sz="1600" b="1" dirty="0">
                <a:solidFill>
                  <a:srgbClr val="36B8E3"/>
                </a:solidFill>
                <a:latin typeface="Candara" panose="020E0502030303020204" pitchFamily="34" charset="0"/>
              </a:rPr>
              <a:t>Lorum Ipsum Dolor</a:t>
            </a:r>
          </a:p>
        </p:txBody>
      </p:sp>
      <p:sp>
        <p:nvSpPr>
          <p:cNvPr id="69" name="TextBox 68"/>
          <p:cNvSpPr txBox="1"/>
          <p:nvPr/>
        </p:nvSpPr>
        <p:spPr>
          <a:xfrm>
            <a:off x="6922777" y="6504841"/>
            <a:ext cx="2201704" cy="246221"/>
          </a:xfrm>
          <a:prstGeom prst="rect">
            <a:avLst/>
          </a:prstGeom>
          <a:noFill/>
        </p:spPr>
        <p:txBody>
          <a:bodyPr wrap="square" lIns="0" tIns="0" rIns="0" bIns="0" rtlCol="0" anchor="ctr">
            <a:spAutoFit/>
          </a:bodyPr>
          <a:lstStyle/>
          <a:p>
            <a:pPr algn="ctr"/>
            <a:r>
              <a:rPr lang="en-US" sz="1600" b="1" dirty="0">
                <a:solidFill>
                  <a:srgbClr val="157EBF"/>
                </a:solidFill>
                <a:latin typeface="Candara" panose="020E0502030303020204" pitchFamily="34" charset="0"/>
              </a:rPr>
              <a:t>Lorum Ipsum Dolor</a:t>
            </a:r>
          </a:p>
        </p:txBody>
      </p:sp>
      <p:grpSp>
        <p:nvGrpSpPr>
          <p:cNvPr id="26" name="Group 25"/>
          <p:cNvGrpSpPr/>
          <p:nvPr/>
        </p:nvGrpSpPr>
        <p:grpSpPr>
          <a:xfrm>
            <a:off x="502955" y="508379"/>
            <a:ext cx="5508978" cy="1077095"/>
            <a:chOff x="587022" y="976809"/>
            <a:chExt cx="5508978" cy="1077095"/>
          </a:xfrm>
        </p:grpSpPr>
        <p:sp>
          <p:nvSpPr>
            <p:cNvPr id="27" name="TextBox 2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8" name="TextBox 2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5" name="Picture 24">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35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72" name="Picture 7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470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rgbClr val="56595E"/>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rgbClr val="36B8E3"/>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rgbClr val="239BD3"/>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89622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2000" fill="hold"/>
                                        <p:tgtEl>
                                          <p:spTgt spid="13"/>
                                        </p:tgtEl>
                                        <p:attrNameLst>
                                          <p:attrName>ppt_w</p:attrName>
                                        </p:attrNameLst>
                                      </p:cBhvr>
                                      <p:tavLst>
                                        <p:tav tm="0" fmla="#ppt_w*sin(2.5*pi*$)">
                                          <p:val>
                                            <p:fltVal val="0"/>
                                          </p:val>
                                        </p:tav>
                                        <p:tav tm="100000">
                                          <p:val>
                                            <p:fltVal val="1"/>
                                          </p:val>
                                        </p:tav>
                                      </p:tavLst>
                                    </p:anim>
                                    <p:anim calcmode="lin" valueType="num">
                                      <p:cBhvr>
                                        <p:cTn id="19" dur="2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childTnLst>
                          </p:cTn>
                        </p:par>
                        <p:par>
                          <p:cTn id="29" fill="hold">
                            <p:stCondLst>
                              <p:cond delay="5000"/>
                            </p:stCondLst>
                            <p:childTnLst>
                              <p:par>
                                <p:cTn id="30" presetID="16" presetClass="entr" presetSubtype="2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barn(inVertical)">
                                      <p:cBhvr>
                                        <p:cTn id="32" dur="500"/>
                                        <p:tgtEl>
                                          <p:spTgt spid="23"/>
                                        </p:tgtEl>
                                      </p:cBhvr>
                                    </p:animEffect>
                                  </p:childTnLst>
                                </p:cTn>
                              </p:par>
                            </p:childTnLst>
                          </p:cTn>
                        </p:par>
                        <p:par>
                          <p:cTn id="33" fill="hold">
                            <p:stCondLst>
                              <p:cond delay="5500"/>
                            </p:stCondLst>
                            <p:childTnLst>
                              <p:par>
                                <p:cTn id="34" presetID="23" presetClass="entr" presetSubtype="528"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ppt_x</p:attrName>
                                        </p:attrNameLst>
                                      </p:cBhvr>
                                      <p:tavLst>
                                        <p:tav tm="0">
                                          <p:val>
                                            <p:fltVal val="0.5"/>
                                          </p:val>
                                        </p:tav>
                                        <p:tav tm="100000">
                                          <p:val>
                                            <p:strVal val="#ppt_x"/>
                                          </p:val>
                                        </p:tav>
                                      </p:tavLst>
                                    </p:anim>
                                    <p:anim calcmode="lin" valueType="num">
                                      <p:cBhvr>
                                        <p:cTn id="39" dur="1000" fill="hold"/>
                                        <p:tgtEl>
                                          <p:spTgt spid="24"/>
                                        </p:tgtEl>
                                        <p:attrNameLst>
                                          <p:attrName>ppt_y</p:attrName>
                                        </p:attrNameLst>
                                      </p:cBhvr>
                                      <p:tavLst>
                                        <p:tav tm="0">
                                          <p:val>
                                            <p:fltVal val="0.5"/>
                                          </p:val>
                                        </p:tav>
                                        <p:tav tm="100000">
                                          <p:val>
                                            <p:strVal val="#ppt_y"/>
                                          </p:val>
                                        </p:tav>
                                      </p:tavLst>
                                    </p:anim>
                                  </p:childTnLst>
                                </p:cTn>
                              </p:par>
                            </p:childTnLst>
                          </p:cTn>
                        </p:par>
                        <p:par>
                          <p:cTn id="40" fill="hold">
                            <p:stCondLst>
                              <p:cond delay="6500"/>
                            </p:stCondLst>
                            <p:childTnLst>
                              <p:par>
                                <p:cTn id="41" presetID="37" presetClass="entr" presetSubtype="0"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fade">
                                      <p:cBhvr>
                                        <p:cTn id="43" dur="1000"/>
                                        <p:tgtEl>
                                          <p:spTgt spid="29"/>
                                        </p:tgtEl>
                                      </p:cBhvr>
                                    </p:animEffect>
                                    <p:anim calcmode="lin" valueType="num">
                                      <p:cBhvr>
                                        <p:cTn id="44" dur="1000" fill="hold"/>
                                        <p:tgtEl>
                                          <p:spTgt spid="29"/>
                                        </p:tgtEl>
                                        <p:attrNameLst>
                                          <p:attrName>ppt_x</p:attrName>
                                        </p:attrNameLst>
                                      </p:cBhvr>
                                      <p:tavLst>
                                        <p:tav tm="0">
                                          <p:val>
                                            <p:strVal val="#ppt_x"/>
                                          </p:val>
                                        </p:tav>
                                        <p:tav tm="100000">
                                          <p:val>
                                            <p:strVal val="#ppt_x"/>
                                          </p:val>
                                        </p:tav>
                                      </p:tavLst>
                                    </p:anim>
                                    <p:anim calcmode="lin" valueType="num">
                                      <p:cBhvr>
                                        <p:cTn id="45" dur="900" decel="100000" fill="hold"/>
                                        <p:tgtEl>
                                          <p:spTgt spid="29"/>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7" fill="hold">
                            <p:stCondLst>
                              <p:cond delay="7500"/>
                            </p:stCondLst>
                            <p:childTnLst>
                              <p:par>
                                <p:cTn id="48" presetID="23" presetClass="entr" presetSubtype="528"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1000" fill="hold"/>
                                        <p:tgtEl>
                                          <p:spTgt spid="30"/>
                                        </p:tgtEl>
                                        <p:attrNameLst>
                                          <p:attrName>ppt_w</p:attrName>
                                        </p:attrNameLst>
                                      </p:cBhvr>
                                      <p:tavLst>
                                        <p:tav tm="0">
                                          <p:val>
                                            <p:fltVal val="0"/>
                                          </p:val>
                                        </p:tav>
                                        <p:tav tm="100000">
                                          <p:val>
                                            <p:strVal val="#ppt_w"/>
                                          </p:val>
                                        </p:tav>
                                      </p:tavLst>
                                    </p:anim>
                                    <p:anim calcmode="lin" valueType="num">
                                      <p:cBhvr>
                                        <p:cTn id="51" dur="1000" fill="hold"/>
                                        <p:tgtEl>
                                          <p:spTgt spid="30"/>
                                        </p:tgtEl>
                                        <p:attrNameLst>
                                          <p:attrName>ppt_h</p:attrName>
                                        </p:attrNameLst>
                                      </p:cBhvr>
                                      <p:tavLst>
                                        <p:tav tm="0">
                                          <p:val>
                                            <p:fltVal val="0"/>
                                          </p:val>
                                        </p:tav>
                                        <p:tav tm="100000">
                                          <p:val>
                                            <p:strVal val="#ppt_h"/>
                                          </p:val>
                                        </p:tav>
                                      </p:tavLst>
                                    </p:anim>
                                    <p:anim calcmode="lin" valueType="num">
                                      <p:cBhvr>
                                        <p:cTn id="52" dur="1000" fill="hold"/>
                                        <p:tgtEl>
                                          <p:spTgt spid="30"/>
                                        </p:tgtEl>
                                        <p:attrNameLst>
                                          <p:attrName>ppt_x</p:attrName>
                                        </p:attrNameLst>
                                      </p:cBhvr>
                                      <p:tavLst>
                                        <p:tav tm="0">
                                          <p:val>
                                            <p:fltVal val="0.5"/>
                                          </p:val>
                                        </p:tav>
                                        <p:tav tm="100000">
                                          <p:val>
                                            <p:strVal val="#ppt_x"/>
                                          </p:val>
                                        </p:tav>
                                      </p:tavLst>
                                    </p:anim>
                                    <p:anim calcmode="lin" valueType="num">
                                      <p:cBhvr>
                                        <p:cTn id="53" dur="1000" fill="hold"/>
                                        <p:tgtEl>
                                          <p:spTgt spid="30"/>
                                        </p:tgtEl>
                                        <p:attrNameLst>
                                          <p:attrName>ppt_y</p:attrName>
                                        </p:attrNameLst>
                                      </p:cBhvr>
                                      <p:tavLst>
                                        <p:tav tm="0">
                                          <p:val>
                                            <p:fltVal val="0.5"/>
                                          </p:val>
                                        </p:tav>
                                        <p:tav tm="100000">
                                          <p:val>
                                            <p:strVal val="#ppt_y"/>
                                          </p:val>
                                        </p:tav>
                                      </p:tavLst>
                                    </p:anim>
                                  </p:childTnLst>
                                </p:cTn>
                              </p:par>
                            </p:childTnLst>
                          </p:cTn>
                        </p:par>
                        <p:par>
                          <p:cTn id="54" fill="hold">
                            <p:stCondLst>
                              <p:cond delay="8500"/>
                            </p:stCondLst>
                            <p:childTnLst>
                              <p:par>
                                <p:cTn id="55" presetID="37"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1000"/>
                                        <p:tgtEl>
                                          <p:spTgt spid="33"/>
                                        </p:tgtEl>
                                      </p:cBhvr>
                                    </p:animEffect>
                                    <p:anim calcmode="lin" valueType="num">
                                      <p:cBhvr>
                                        <p:cTn id="58" dur="1000" fill="hold"/>
                                        <p:tgtEl>
                                          <p:spTgt spid="33"/>
                                        </p:tgtEl>
                                        <p:attrNameLst>
                                          <p:attrName>ppt_x</p:attrName>
                                        </p:attrNameLst>
                                      </p:cBhvr>
                                      <p:tavLst>
                                        <p:tav tm="0">
                                          <p:val>
                                            <p:strVal val="#ppt_x"/>
                                          </p:val>
                                        </p:tav>
                                        <p:tav tm="100000">
                                          <p:val>
                                            <p:strVal val="#ppt_x"/>
                                          </p:val>
                                        </p:tav>
                                      </p:tavLst>
                                    </p:anim>
                                    <p:anim calcmode="lin" valueType="num">
                                      <p:cBhvr>
                                        <p:cTn id="59" dur="900" decel="100000" fill="hold"/>
                                        <p:tgtEl>
                                          <p:spTgt spid="33"/>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36B8E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01234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5" name="Freeform 14"/>
          <p:cNvSpPr>
            <a:spLocks noChangeAspect="1"/>
          </p:cNvSpPr>
          <p:nvPr/>
        </p:nvSpPr>
        <p:spPr>
          <a:xfrm rot="18780000">
            <a:off x="2159384" y="322611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grpSp>
        <p:nvGrpSpPr>
          <p:cNvPr id="40" name="Group 39"/>
          <p:cNvGrpSpPr>
            <a:grpSpLocks noChangeAspect="1"/>
          </p:cNvGrpSpPr>
          <p:nvPr/>
        </p:nvGrpSpPr>
        <p:grpSpPr>
          <a:xfrm>
            <a:off x="2211951" y="374836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4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2798313" y="4592623"/>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3" name="Freeform 12"/>
          <p:cNvSpPr>
            <a:spLocks noChangeAspect="1"/>
          </p:cNvSpPr>
          <p:nvPr/>
        </p:nvSpPr>
        <p:spPr>
          <a:xfrm rot="7980000">
            <a:off x="4320773" y="1548993"/>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dirty="0"/>
          </a:p>
        </p:txBody>
      </p:sp>
      <p:sp>
        <p:nvSpPr>
          <p:cNvPr id="14" name="Freeform 13"/>
          <p:cNvSpPr>
            <a:spLocks noChangeAspect="1"/>
          </p:cNvSpPr>
          <p:nvPr/>
        </p:nvSpPr>
        <p:spPr>
          <a:xfrm rot="7952200">
            <a:off x="1409011" y="1541409"/>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44D7FB"/>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6" name="Freeform 15"/>
          <p:cNvSpPr>
            <a:spLocks noChangeAspect="1"/>
          </p:cNvSpPr>
          <p:nvPr/>
        </p:nvSpPr>
        <p:spPr>
          <a:xfrm rot="18780000">
            <a:off x="5075914" y="3188136"/>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7" name="Freeform 16"/>
          <p:cNvSpPr>
            <a:spLocks noChangeAspect="1"/>
          </p:cNvSpPr>
          <p:nvPr/>
        </p:nvSpPr>
        <p:spPr>
          <a:xfrm rot="7980000">
            <a:off x="7244648" y="1548662"/>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8" name="Freeform 17"/>
          <p:cNvSpPr>
            <a:spLocks noChangeAspect="1"/>
          </p:cNvSpPr>
          <p:nvPr/>
        </p:nvSpPr>
        <p:spPr>
          <a:xfrm rot="18780000">
            <a:off x="7992443" y="3188134"/>
            <a:ext cx="1981456"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050A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2" name="Freeform 202"/>
          <p:cNvSpPr>
            <a:spLocks noChangeAspect="1" noEditPoints="1"/>
          </p:cNvSpPr>
          <p:nvPr/>
        </p:nvSpPr>
        <p:spPr bwMode="auto">
          <a:xfrm>
            <a:off x="8844133" y="3652147"/>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172"/>
          <p:cNvSpPr>
            <a:spLocks noChangeAspect="1" noEditPoints="1"/>
          </p:cNvSpPr>
          <p:nvPr/>
        </p:nvSpPr>
        <p:spPr bwMode="auto">
          <a:xfrm>
            <a:off x="8011816" y="3725205"/>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135"/>
          <p:cNvSpPr>
            <a:spLocks noChangeAspect="1" noEditPoints="1"/>
          </p:cNvSpPr>
          <p:nvPr/>
        </p:nvSpPr>
        <p:spPr bwMode="auto">
          <a:xfrm>
            <a:off x="2962768" y="3626753"/>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a:grpSpLocks noChangeAspect="1"/>
          </p:cNvGrpSpPr>
          <p:nvPr/>
        </p:nvGrpSpPr>
        <p:grpSpPr>
          <a:xfrm>
            <a:off x="5882521" y="363804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5078605" y="3716751"/>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3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p:cNvSpPr txBox="1"/>
          <p:nvPr/>
        </p:nvSpPr>
        <p:spPr>
          <a:xfrm>
            <a:off x="1247137"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7" name="TextBox 46"/>
          <p:cNvSpPr txBox="1"/>
          <p:nvPr/>
        </p:nvSpPr>
        <p:spPr>
          <a:xfrm>
            <a:off x="4119345" y="215952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48" name="TextBox 47"/>
          <p:cNvSpPr txBox="1"/>
          <p:nvPr/>
        </p:nvSpPr>
        <p:spPr>
          <a:xfrm>
            <a:off x="7041101" y="2158186"/>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0" name="TextBox 49"/>
          <p:cNvSpPr txBox="1"/>
          <p:nvPr/>
        </p:nvSpPr>
        <p:spPr>
          <a:xfrm>
            <a:off x="5725993" y="4592622"/>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sp>
        <p:nvSpPr>
          <p:cNvPr id="51" name="TextBox 50"/>
          <p:cNvSpPr txBox="1"/>
          <p:nvPr/>
        </p:nvSpPr>
        <p:spPr>
          <a:xfrm>
            <a:off x="8631371" y="4591104"/>
            <a:ext cx="1473426" cy="1200329"/>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lumMod val="95000"/>
                  </a:schemeClr>
                </a:solidFill>
                <a:latin typeface="Candara" panose="020E0502030303020204" pitchFamily="34" charset="0"/>
              </a:rPr>
              <a:t>Lorem ipsum dolor sit amet, consec tetur adipiscing elit, sed do</a:t>
            </a:r>
          </a:p>
        </p:txBody>
      </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99247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7"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up)">
                                      <p:cBhvr>
                                        <p:cTn id="17" dur="500"/>
                                        <p:tgtEl>
                                          <p:spTgt spid="46"/>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22" presetClass="entr" presetSubtype="1"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up)">
                                      <p:cBhvr>
                                        <p:cTn id="33" dur="500"/>
                                        <p:tgtEl>
                                          <p:spTgt spid="47"/>
                                        </p:tgtEl>
                                      </p:cBhvr>
                                    </p:animEffect>
                                  </p:childTnLst>
                                </p:cTn>
                              </p:par>
                            </p:childTnLst>
                          </p:cTn>
                        </p:par>
                        <p:par>
                          <p:cTn id="34" fill="hold">
                            <p:stCondLst>
                              <p:cond delay="4250"/>
                            </p:stCondLst>
                            <p:childTnLst>
                              <p:par>
                                <p:cTn id="35" presetID="53" presetClass="entr" presetSubtype="16"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p:cTn id="37" dur="500" fill="hold"/>
                                        <p:tgtEl>
                                          <p:spTgt spid="26"/>
                                        </p:tgtEl>
                                        <p:attrNameLst>
                                          <p:attrName>ppt_w</p:attrName>
                                        </p:attrNameLst>
                                      </p:cBhvr>
                                      <p:tavLst>
                                        <p:tav tm="0">
                                          <p:val>
                                            <p:fltVal val="0"/>
                                          </p:val>
                                        </p:tav>
                                        <p:tav tm="100000">
                                          <p:val>
                                            <p:strVal val="#ppt_w"/>
                                          </p:val>
                                        </p:tav>
                                      </p:tavLst>
                                    </p:anim>
                                    <p:anim calcmode="lin" valueType="num">
                                      <p:cBhvr>
                                        <p:cTn id="38" dur="500" fill="hold"/>
                                        <p:tgtEl>
                                          <p:spTgt spid="26"/>
                                        </p:tgtEl>
                                        <p:attrNameLst>
                                          <p:attrName>ppt_h</p:attrName>
                                        </p:attrNameLst>
                                      </p:cBhvr>
                                      <p:tavLst>
                                        <p:tav tm="0">
                                          <p:val>
                                            <p:fltVal val="0"/>
                                          </p:val>
                                        </p:tav>
                                        <p:tav tm="100000">
                                          <p:val>
                                            <p:strVal val="#ppt_h"/>
                                          </p:val>
                                        </p:tav>
                                      </p:tavLst>
                                    </p:anim>
                                    <p:animEffect transition="in" filter="fade">
                                      <p:cBhvr>
                                        <p:cTn id="39" dur="500"/>
                                        <p:tgtEl>
                                          <p:spTgt spid="26"/>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22" presetClass="entr" presetSubtype="1" fill="hold" grpId="0" nodeType="after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wipe(up)">
                                      <p:cBhvr>
                                        <p:cTn id="49" dur="500"/>
                                        <p:tgtEl>
                                          <p:spTgt spid="48"/>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675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7750"/>
                            </p:stCondLst>
                            <p:childTnLst>
                              <p:par>
                                <p:cTn id="63" presetID="53" presetClass="entr" presetSubtype="16" fill="hold"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childTnLst>
                          </p:cTn>
                        </p:par>
                        <p:par>
                          <p:cTn id="68" fill="hold">
                            <p:stCondLst>
                              <p:cond delay="8250"/>
                            </p:stCondLst>
                            <p:childTnLst>
                              <p:par>
                                <p:cTn id="69" presetID="22" presetClass="entr" presetSubtype="1" fill="hold" grpId="0"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wipe(up)">
                                      <p:cBhvr>
                                        <p:cTn id="71" dur="500"/>
                                        <p:tgtEl>
                                          <p:spTgt spid="49"/>
                                        </p:tgtEl>
                                      </p:cBhvr>
                                    </p:animEffect>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1000"/>
                                        <p:tgtEl>
                                          <p:spTgt spid="16"/>
                                        </p:tgtEl>
                                      </p:cBhvr>
                                    </p:animEffect>
                                    <p:anim calcmode="lin" valueType="num">
                                      <p:cBhvr>
                                        <p:cTn id="76" dur="1000" fill="hold"/>
                                        <p:tgtEl>
                                          <p:spTgt spid="16"/>
                                        </p:tgtEl>
                                        <p:attrNameLst>
                                          <p:attrName>ppt_x</p:attrName>
                                        </p:attrNameLst>
                                      </p:cBhvr>
                                      <p:tavLst>
                                        <p:tav tm="0">
                                          <p:val>
                                            <p:strVal val="#ppt_x"/>
                                          </p:val>
                                        </p:tav>
                                        <p:tav tm="100000">
                                          <p:val>
                                            <p:strVal val="#ppt_x"/>
                                          </p:val>
                                        </p:tav>
                                      </p:tavLst>
                                    </p:anim>
                                    <p:anim calcmode="lin" valueType="num">
                                      <p:cBhvr>
                                        <p:cTn id="77" dur="1000" fill="hold"/>
                                        <p:tgtEl>
                                          <p:spTgt spid="16"/>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16" fill="hold" nodeType="afterEffect">
                                  <p:stCondLst>
                                    <p:cond delay="0"/>
                                  </p:stCondLst>
                                  <p:childTnLst>
                                    <p:set>
                                      <p:cBhvr>
                                        <p:cTn id="80" dur="1" fill="hold">
                                          <p:stCondLst>
                                            <p:cond delay="0"/>
                                          </p:stCondLst>
                                        </p:cTn>
                                        <p:tgtEl>
                                          <p:spTgt spid="35"/>
                                        </p:tgtEl>
                                        <p:attrNameLst>
                                          <p:attrName>style.visibility</p:attrName>
                                        </p:attrNameLst>
                                      </p:cBhvr>
                                      <p:to>
                                        <p:strVal val="visible"/>
                                      </p:to>
                                    </p:set>
                                    <p:anim calcmode="lin" valueType="num">
                                      <p:cBhvr>
                                        <p:cTn id="81" dur="500" fill="hold"/>
                                        <p:tgtEl>
                                          <p:spTgt spid="35"/>
                                        </p:tgtEl>
                                        <p:attrNameLst>
                                          <p:attrName>ppt_w</p:attrName>
                                        </p:attrNameLst>
                                      </p:cBhvr>
                                      <p:tavLst>
                                        <p:tav tm="0">
                                          <p:val>
                                            <p:fltVal val="0"/>
                                          </p:val>
                                        </p:tav>
                                        <p:tav tm="100000">
                                          <p:val>
                                            <p:strVal val="#ppt_w"/>
                                          </p:val>
                                        </p:tav>
                                      </p:tavLst>
                                    </p:anim>
                                    <p:anim calcmode="lin" valueType="num">
                                      <p:cBhvr>
                                        <p:cTn id="82" dur="500" fill="hold"/>
                                        <p:tgtEl>
                                          <p:spTgt spid="35"/>
                                        </p:tgtEl>
                                        <p:attrNameLst>
                                          <p:attrName>ppt_h</p:attrName>
                                        </p:attrNameLst>
                                      </p:cBhvr>
                                      <p:tavLst>
                                        <p:tav tm="0">
                                          <p:val>
                                            <p:fltVal val="0"/>
                                          </p:val>
                                        </p:tav>
                                        <p:tav tm="100000">
                                          <p:val>
                                            <p:strVal val="#ppt_h"/>
                                          </p:val>
                                        </p:tav>
                                      </p:tavLst>
                                    </p:anim>
                                    <p:animEffect transition="in" filter="fade">
                                      <p:cBhvr>
                                        <p:cTn id="83" dur="500"/>
                                        <p:tgtEl>
                                          <p:spTgt spid="35"/>
                                        </p:tgtEl>
                                      </p:cBhvr>
                                    </p:animEffect>
                                  </p:childTnLst>
                                </p:cTn>
                              </p:par>
                            </p:childTnLst>
                          </p:cTn>
                        </p:par>
                        <p:par>
                          <p:cTn id="84" fill="hold">
                            <p:stCondLst>
                              <p:cond delay="10250"/>
                            </p:stCondLst>
                            <p:childTnLst>
                              <p:par>
                                <p:cTn id="85" presetID="22" presetClass="entr" presetSubtype="1" fill="hold" grpId="0"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up)">
                                      <p:cBhvr>
                                        <p:cTn id="87" dur="500"/>
                                        <p:tgtEl>
                                          <p:spTgt spid="50"/>
                                        </p:tgtEl>
                                      </p:cBhvr>
                                    </p:animEffect>
                                  </p:childTnLst>
                                </p:cTn>
                              </p:par>
                            </p:childTnLst>
                          </p:cTn>
                        </p:par>
                        <p:par>
                          <p:cTn id="88" fill="hold">
                            <p:stCondLst>
                              <p:cond delay="10750"/>
                            </p:stCondLst>
                            <p:childTnLst>
                              <p:par>
                                <p:cTn id="89" presetID="42" presetClass="entr" presetSubtype="0"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fade">
                                      <p:cBhvr>
                                        <p:cTn id="91" dur="1000"/>
                                        <p:tgtEl>
                                          <p:spTgt spid="18"/>
                                        </p:tgtEl>
                                      </p:cBhvr>
                                    </p:animEffect>
                                    <p:anim calcmode="lin" valueType="num">
                                      <p:cBhvr>
                                        <p:cTn id="92" dur="1000" fill="hold"/>
                                        <p:tgtEl>
                                          <p:spTgt spid="18"/>
                                        </p:tgtEl>
                                        <p:attrNameLst>
                                          <p:attrName>ppt_x</p:attrName>
                                        </p:attrNameLst>
                                      </p:cBhvr>
                                      <p:tavLst>
                                        <p:tav tm="0">
                                          <p:val>
                                            <p:strVal val="#ppt_x"/>
                                          </p:val>
                                        </p:tav>
                                        <p:tav tm="100000">
                                          <p:val>
                                            <p:strVal val="#ppt_x"/>
                                          </p:val>
                                        </p:tav>
                                      </p:tavLst>
                                    </p:anim>
                                    <p:anim calcmode="lin" valueType="num">
                                      <p:cBhvr>
                                        <p:cTn id="93" dur="1000" fill="hold"/>
                                        <p:tgtEl>
                                          <p:spTgt spid="18"/>
                                        </p:tgtEl>
                                        <p:attrNameLst>
                                          <p:attrName>ppt_y</p:attrName>
                                        </p:attrNameLst>
                                      </p:cBhvr>
                                      <p:tavLst>
                                        <p:tav tm="0">
                                          <p:val>
                                            <p:strVal val="#ppt_y+.1"/>
                                          </p:val>
                                        </p:tav>
                                        <p:tav tm="100000">
                                          <p:val>
                                            <p:strVal val="#ppt_y"/>
                                          </p:val>
                                        </p:tav>
                                      </p:tavLst>
                                    </p:anim>
                                  </p:childTnLst>
                                </p:cTn>
                              </p:par>
                            </p:childTnLst>
                          </p:cTn>
                        </p:par>
                        <p:par>
                          <p:cTn id="94" fill="hold">
                            <p:stCondLst>
                              <p:cond delay="11750"/>
                            </p:stCondLst>
                            <p:childTnLst>
                              <p:par>
                                <p:cTn id="95" presetID="53" presetClass="entr" presetSubtype="16" fill="hold" grpId="0" nodeType="after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12250"/>
                            </p:stCondLst>
                            <p:childTnLst>
                              <p:par>
                                <p:cTn id="101" presetID="22" presetClass="entr" presetSubtype="1" fill="hold" grpId="0" nodeType="afterEffect">
                                  <p:stCondLst>
                                    <p:cond delay="0"/>
                                  </p:stCondLst>
                                  <p:childTnLst>
                                    <p:set>
                                      <p:cBhvr>
                                        <p:cTn id="102" dur="1" fill="hold">
                                          <p:stCondLst>
                                            <p:cond delay="0"/>
                                          </p:stCondLst>
                                        </p:cTn>
                                        <p:tgtEl>
                                          <p:spTgt spid="51"/>
                                        </p:tgtEl>
                                        <p:attrNameLst>
                                          <p:attrName>style.visibility</p:attrName>
                                        </p:attrNameLst>
                                      </p:cBhvr>
                                      <p:to>
                                        <p:strVal val="visible"/>
                                      </p:to>
                                    </p:set>
                                    <p:animEffect transition="in" filter="wipe(up)">
                                      <p:cBhvr>
                                        <p:cTn id="10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9" grpId="0"/>
      <p:bldP spid="13" grpId="0" animBg="1"/>
      <p:bldP spid="14" grpId="0" animBg="1"/>
      <p:bldP spid="16" grpId="0" animBg="1"/>
      <p:bldP spid="17" grpId="0" animBg="1"/>
      <p:bldP spid="18" grpId="0" animBg="1"/>
      <p:bldP spid="22" grpId="0" animBg="1"/>
      <p:bldP spid="24" grpId="0" animBg="1"/>
      <p:bldP spid="25" grpId="0" animBg="1"/>
      <p:bldP spid="46" grpId="0"/>
      <p:bldP spid="47" grpId="0"/>
      <p:bldP spid="48" grpId="0"/>
      <p:bldP spid="50" grpId="0"/>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239B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36B8E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00B0F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accent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chemeClr val="accent4"/>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17693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44D7FB"/>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36B8E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239BD3"/>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157EBF"/>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8740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1464B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00328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00499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0967B9"/>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239BD3"/>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36B8E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0050AA"/>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0967B9"/>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157EBF"/>
                </a:solidFill>
              </a:rPr>
              <a:t>50%</a:t>
            </a:r>
          </a:p>
        </p:txBody>
      </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050AA"/>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D7FB"/>
                  </a:solidFill>
                  <a:latin typeface="Candara" panose="020E0502030303020204" pitchFamily="34"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36B8E3"/>
                  </a:solidFill>
                  <a:latin typeface="Candara" panose="020E0502030303020204" pitchFamily="34"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239BD3"/>
                  </a:solidFill>
                  <a:latin typeface="Candara" panose="020E0502030303020204" pitchFamily="34"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44D7F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36B8E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239B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157EBF"/>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44D7FB"/>
                </a:solidFill>
              </a:rPr>
              <a:t>10%</a:t>
            </a:r>
          </a:p>
        </p:txBody>
      </p:sp>
      <p:grpSp>
        <p:nvGrpSpPr>
          <p:cNvPr id="74" name="Group 73"/>
          <p:cNvGrpSpPr/>
          <p:nvPr/>
        </p:nvGrpSpPr>
        <p:grpSpPr>
          <a:xfrm>
            <a:off x="370046" y="304456"/>
            <a:ext cx="5845156" cy="1077095"/>
            <a:chOff x="587022" y="976809"/>
            <a:chExt cx="5845156" cy="1077095"/>
          </a:xfrm>
        </p:grpSpPr>
        <p:sp>
          <p:nvSpPr>
            <p:cNvPr id="75" name="TextBox 7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6" name="TextBox 7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29300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750"/>
                                        <p:tgtEl>
                                          <p:spTgt spid="7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25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25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75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25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25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75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75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75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75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25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25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25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25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75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75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75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75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25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25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 name="Oval 2"/>
          <p:cNvSpPr>
            <a:spLocks noChangeAspect="1"/>
          </p:cNvSpPr>
          <p:nvPr/>
        </p:nvSpPr>
        <p:spPr>
          <a:xfrm>
            <a:off x="754912"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961183" y="2226457"/>
            <a:ext cx="1690577" cy="1690576"/>
            <a:chOff x="961183" y="2226457"/>
            <a:chExt cx="1690577" cy="1690576"/>
          </a:xfrm>
        </p:grpSpPr>
        <p:sp>
          <p:nvSpPr>
            <p:cNvPr id="2" name="Oval 1"/>
            <p:cNvSpPr>
              <a:spLocks noChangeAspect="1"/>
            </p:cNvSpPr>
            <p:nvPr/>
          </p:nvSpPr>
          <p:spPr>
            <a:xfrm>
              <a:off x="961183" y="2226457"/>
              <a:ext cx="1690577" cy="1690576"/>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75"/>
          <p:cNvGrpSpPr/>
          <p:nvPr/>
        </p:nvGrpSpPr>
        <p:grpSpPr>
          <a:xfrm>
            <a:off x="1546904" y="2745777"/>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20"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754912" y="4350418"/>
            <a:ext cx="2438400" cy="1883164"/>
            <a:chOff x="754912" y="4350418"/>
            <a:chExt cx="2438400" cy="1883164"/>
          </a:xfrm>
        </p:grpSpPr>
        <p:sp>
          <p:nvSpPr>
            <p:cNvPr id="3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44D7FB"/>
                  </a:solidFill>
                  <a:latin typeface="Candara" panose="020E0502030303020204" pitchFamily="34" charset="0"/>
                </a:rPr>
                <a:t>Lorem Ipsum Dolor</a:t>
              </a:r>
            </a:p>
          </p:txBody>
        </p:sp>
        <p:cxnSp>
          <p:nvCxnSpPr>
            <p:cNvPr id="40" name="Straight Connector 39"/>
            <p:cNvCxnSpPr/>
            <p:nvPr/>
          </p:nvCxnSpPr>
          <p:spPr>
            <a:xfrm>
              <a:off x="776447" y="4813730"/>
              <a:ext cx="1737360" cy="2117"/>
            </a:xfrm>
            <a:prstGeom prst="line">
              <a:avLst/>
            </a:prstGeom>
            <a:ln w="19050">
              <a:solidFill>
                <a:srgbClr val="44D7FB"/>
              </a:solidFill>
              <a:prstDash val="dashDot"/>
            </a:ln>
          </p:spPr>
          <p:style>
            <a:lnRef idx="1">
              <a:schemeClr val="accent1"/>
            </a:lnRef>
            <a:fillRef idx="0">
              <a:schemeClr val="accent1"/>
            </a:fillRef>
            <a:effectRef idx="0">
              <a:schemeClr val="accent1"/>
            </a:effectRef>
            <a:fontRef idx="minor">
              <a:schemeClr val="tx1"/>
            </a:fontRef>
          </p:style>
        </p:cxnSp>
        <p:sp>
          <p:nvSpPr>
            <p:cNvPr id="4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47" name="TextBox 46"/>
          <p:cNvSpPr txBox="1"/>
          <p:nvPr/>
        </p:nvSpPr>
        <p:spPr>
          <a:xfrm>
            <a:off x="387495" y="305067"/>
            <a:ext cx="5316279" cy="169277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Lorem Ipsum Dolor</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dirty="0"/>
          </a:p>
        </p:txBody>
      </p:sp>
      <p:sp>
        <p:nvSpPr>
          <p:cNvPr id="49" name="Oval 48"/>
          <p:cNvSpPr>
            <a:spLocks noChangeAspect="1"/>
          </p:cNvSpPr>
          <p:nvPr/>
        </p:nvSpPr>
        <p:spPr>
          <a:xfrm>
            <a:off x="3693042" y="2040161"/>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p:cNvGrpSpPr/>
          <p:nvPr/>
        </p:nvGrpSpPr>
        <p:grpSpPr>
          <a:xfrm>
            <a:off x="3899313" y="2246433"/>
            <a:ext cx="1690577" cy="1690576"/>
            <a:chOff x="961183" y="2226457"/>
            <a:chExt cx="1690577" cy="1690576"/>
          </a:xfrm>
        </p:grpSpPr>
        <p:sp>
          <p:nvSpPr>
            <p:cNvPr id="54" name="Oval 53"/>
            <p:cNvSpPr>
              <a:spLocks noChangeAspect="1"/>
            </p:cNvSpPr>
            <p:nvPr/>
          </p:nvSpPr>
          <p:spPr>
            <a:xfrm>
              <a:off x="961183" y="2226457"/>
              <a:ext cx="1690577" cy="169057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4D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3693042" y="4370394"/>
            <a:ext cx="2438400" cy="1883164"/>
            <a:chOff x="754912" y="4350418"/>
            <a:chExt cx="2438400" cy="1883164"/>
          </a:xfrm>
        </p:grpSpPr>
        <p:sp>
          <p:nvSpPr>
            <p:cNvPr id="57"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36B8E3"/>
                  </a:solidFill>
                  <a:latin typeface="Candara" panose="020E0502030303020204" pitchFamily="34" charset="0"/>
                </a:rPr>
                <a:t>Lorem Ipsum Dolor</a:t>
              </a:r>
            </a:p>
          </p:txBody>
        </p:sp>
        <p:cxnSp>
          <p:nvCxnSpPr>
            <p:cNvPr id="58" name="Straight Connector 57"/>
            <p:cNvCxnSpPr/>
            <p:nvPr/>
          </p:nvCxnSpPr>
          <p:spPr>
            <a:xfrm>
              <a:off x="776447" y="4813730"/>
              <a:ext cx="173736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sp>
          <p:nvSpPr>
            <p:cNvPr id="59"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61" name="Oval 60"/>
          <p:cNvSpPr>
            <a:spLocks noChangeAspect="1"/>
          </p:cNvSpPr>
          <p:nvPr/>
        </p:nvSpPr>
        <p:spPr>
          <a:xfrm>
            <a:off x="6574094" y="2043513"/>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780365" y="2249785"/>
            <a:ext cx="1690577" cy="1690576"/>
            <a:chOff x="961183" y="2226457"/>
            <a:chExt cx="1690577" cy="1690576"/>
          </a:xfrm>
        </p:grpSpPr>
        <p:sp>
          <p:nvSpPr>
            <p:cNvPr id="66" name="Oval 65"/>
            <p:cNvSpPr>
              <a:spLocks noChangeAspect="1"/>
            </p:cNvSpPr>
            <p:nvPr/>
          </p:nvSpPr>
          <p:spPr>
            <a:xfrm>
              <a:off x="961183" y="2226457"/>
              <a:ext cx="1690577" cy="1690576"/>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1B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p:cNvGrpSpPr/>
          <p:nvPr/>
        </p:nvGrpSpPr>
        <p:grpSpPr>
          <a:xfrm>
            <a:off x="6574094" y="4373746"/>
            <a:ext cx="2438400" cy="1883164"/>
            <a:chOff x="754912" y="4350418"/>
            <a:chExt cx="2438400" cy="1883164"/>
          </a:xfrm>
        </p:grpSpPr>
        <p:sp>
          <p:nvSpPr>
            <p:cNvPr id="69"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239BD3"/>
                  </a:solidFill>
                  <a:latin typeface="Candara" panose="020E0502030303020204" pitchFamily="34" charset="0"/>
                </a:rPr>
                <a:t>Lorem Ipsum Dolor</a:t>
              </a:r>
            </a:p>
          </p:txBody>
        </p:sp>
        <p:cxnSp>
          <p:nvCxnSpPr>
            <p:cNvPr id="70" name="Straight Connector 69"/>
            <p:cNvCxnSpPr/>
            <p:nvPr/>
          </p:nvCxnSpPr>
          <p:spPr>
            <a:xfrm>
              <a:off x="776447" y="4813730"/>
              <a:ext cx="1737360" cy="2117"/>
            </a:xfrm>
            <a:prstGeom prst="line">
              <a:avLst/>
            </a:prstGeom>
            <a:ln w="19050">
              <a:solidFill>
                <a:srgbClr val="239BD3"/>
              </a:solidFill>
              <a:prstDash val="dashDot"/>
            </a:ln>
          </p:spPr>
          <p:style>
            <a:lnRef idx="1">
              <a:schemeClr val="accent1"/>
            </a:lnRef>
            <a:fillRef idx="0">
              <a:schemeClr val="accent1"/>
            </a:fillRef>
            <a:effectRef idx="0">
              <a:schemeClr val="accent1"/>
            </a:effectRef>
            <a:fontRef idx="minor">
              <a:schemeClr val="tx1"/>
            </a:fontRef>
          </p:style>
        </p:cxnSp>
        <p:sp>
          <p:nvSpPr>
            <p:cNvPr id="71"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sp>
        <p:nvSpPr>
          <p:cNvPr id="73" name="Oval 72"/>
          <p:cNvSpPr>
            <a:spLocks noChangeAspect="1"/>
          </p:cNvSpPr>
          <p:nvPr/>
        </p:nvSpPr>
        <p:spPr>
          <a:xfrm>
            <a:off x="9424583" y="2020185"/>
            <a:ext cx="2103121" cy="2103120"/>
          </a:xfrm>
          <a:prstGeom prst="ellipse">
            <a:avLst/>
          </a:prstGeom>
          <a:solidFill>
            <a:schemeClr val="bg2">
              <a:lumMod val="1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9630854" y="2226457"/>
            <a:ext cx="1690577" cy="1690576"/>
            <a:chOff x="961183" y="2226457"/>
            <a:chExt cx="1690577" cy="1690576"/>
          </a:xfrm>
        </p:grpSpPr>
        <p:sp>
          <p:nvSpPr>
            <p:cNvPr id="78" name="Oval 77"/>
            <p:cNvSpPr>
              <a:spLocks noChangeAspect="1"/>
            </p:cNvSpPr>
            <p:nvPr/>
          </p:nvSpPr>
          <p:spPr>
            <a:xfrm>
              <a:off x="961183" y="2226457"/>
              <a:ext cx="1690577" cy="169057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a:spLocks noChangeAspect="1"/>
            </p:cNvSpPr>
            <p:nvPr/>
          </p:nvSpPr>
          <p:spPr>
            <a:xfrm>
              <a:off x="961183" y="2226457"/>
              <a:ext cx="1367888" cy="940981"/>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39C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0" name="Group 79"/>
          <p:cNvGrpSpPr/>
          <p:nvPr/>
        </p:nvGrpSpPr>
        <p:grpSpPr>
          <a:xfrm>
            <a:off x="9424583" y="4350418"/>
            <a:ext cx="2438400" cy="1883164"/>
            <a:chOff x="754912" y="4350418"/>
            <a:chExt cx="2438400" cy="1883164"/>
          </a:xfrm>
        </p:grpSpPr>
        <p:sp>
          <p:nvSpPr>
            <p:cNvPr id="81" name="Text Placeholder 3"/>
            <p:cNvSpPr txBox="1">
              <a:spLocks/>
            </p:cNvSpPr>
            <p:nvPr/>
          </p:nvSpPr>
          <p:spPr>
            <a:xfrm flipH="1">
              <a:off x="772903" y="435041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rgbClr val="157EBF"/>
                  </a:solidFill>
                  <a:latin typeface="Candara" panose="020E0502030303020204" pitchFamily="34" charset="0"/>
                </a:rPr>
                <a:t>Lorem Ipsum Dolor</a:t>
              </a:r>
            </a:p>
          </p:txBody>
        </p:sp>
        <p:cxnSp>
          <p:nvCxnSpPr>
            <p:cNvPr id="82" name="Straight Connector 81"/>
            <p:cNvCxnSpPr/>
            <p:nvPr/>
          </p:nvCxnSpPr>
          <p:spPr>
            <a:xfrm>
              <a:off x="776447" y="4813730"/>
              <a:ext cx="173736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83" name="Text Placeholder 3"/>
            <p:cNvSpPr txBox="1">
              <a:spLocks/>
            </p:cNvSpPr>
            <p:nvPr/>
          </p:nvSpPr>
          <p:spPr>
            <a:xfrm>
              <a:off x="754912" y="5020002"/>
              <a:ext cx="2438400" cy="12135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16" name="Group 72"/>
          <p:cNvGrpSpPr/>
          <p:nvPr/>
        </p:nvGrpSpPr>
        <p:grpSpPr>
          <a:xfrm>
            <a:off x="4439801" y="274577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7"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a:grpSpLocks noChangeAspect="1"/>
          </p:cNvGrpSpPr>
          <p:nvPr/>
        </p:nvGrpSpPr>
        <p:grpSpPr>
          <a:xfrm>
            <a:off x="10247299" y="2792826"/>
            <a:ext cx="629757" cy="548640"/>
            <a:chOff x="2075371" y="2625301"/>
            <a:chExt cx="929273" cy="809577"/>
          </a:xfrm>
          <a:solidFill>
            <a:schemeClr val="bg1"/>
          </a:solidFill>
          <a:effectLst>
            <a:outerShdw blurRad="50800" dist="38100" dir="2700000" algn="tl" rotWithShape="0">
              <a:prstClr val="black">
                <a:alpha val="40000"/>
              </a:prstClr>
            </a:outerShdw>
          </a:effectLst>
        </p:grpSpPr>
        <p:sp>
          <p:nvSpPr>
            <p:cNvPr id="9" name="Freeform 449"/>
            <p:cNvSpPr>
              <a:spLocks/>
            </p:cNvSpPr>
            <p:nvPr/>
          </p:nvSpPr>
          <p:spPr bwMode="auto">
            <a:xfrm>
              <a:off x="2075372" y="2625301"/>
              <a:ext cx="618063" cy="237649"/>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450"/>
            <p:cNvSpPr>
              <a:spLocks/>
            </p:cNvSpPr>
            <p:nvPr/>
          </p:nvSpPr>
          <p:spPr bwMode="auto">
            <a:xfrm>
              <a:off x="2075372" y="2828129"/>
              <a:ext cx="618063" cy="151903"/>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451"/>
            <p:cNvSpPr>
              <a:spLocks/>
            </p:cNvSpPr>
            <p:nvPr/>
          </p:nvSpPr>
          <p:spPr bwMode="auto">
            <a:xfrm>
              <a:off x="2075372" y="3182864"/>
              <a:ext cx="426986"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452"/>
            <p:cNvSpPr>
              <a:spLocks/>
            </p:cNvSpPr>
            <p:nvPr/>
          </p:nvSpPr>
          <p:spPr bwMode="auto">
            <a:xfrm>
              <a:off x="2075372" y="3064473"/>
              <a:ext cx="399131"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453"/>
            <p:cNvSpPr>
              <a:spLocks/>
            </p:cNvSpPr>
            <p:nvPr/>
          </p:nvSpPr>
          <p:spPr bwMode="auto">
            <a:xfrm>
              <a:off x="2075371" y="2946082"/>
              <a:ext cx="480958"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4" name="Freeform 454"/>
            <p:cNvSpPr>
              <a:spLocks/>
            </p:cNvSpPr>
            <p:nvPr/>
          </p:nvSpPr>
          <p:spPr bwMode="auto">
            <a:xfrm>
              <a:off x="2703009" y="3068824"/>
              <a:ext cx="124484"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5" name="Freeform 455"/>
            <p:cNvSpPr>
              <a:spLocks noEditPoints="1"/>
            </p:cNvSpPr>
            <p:nvPr/>
          </p:nvSpPr>
          <p:spPr bwMode="auto">
            <a:xfrm>
              <a:off x="2525863" y="2956097"/>
              <a:ext cx="478781" cy="478781"/>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971" y="2717174"/>
            <a:ext cx="591363" cy="591363"/>
          </a:xfrm>
          <a:prstGeom prst="rect">
            <a:avLst/>
          </a:prstGeom>
          <a:effectLst>
            <a:outerShdw blurRad="50800" dist="38100" dir="2700000" algn="tl" rotWithShape="0">
              <a:prstClr val="black">
                <a:alpha val="40000"/>
              </a:prstClr>
            </a:outerShdw>
          </a:effectLst>
        </p:spPr>
      </p:pic>
      <p:pic>
        <p:nvPicPr>
          <p:cNvPr id="51" name="Picture 5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38004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animEffect transition="in" filter="fade">
                                      <p:cBhvr>
                                        <p:cTn id="26" dur="500"/>
                                        <p:tgtEl>
                                          <p:spTgt spid="19"/>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anim calcmode="lin" valueType="num">
                                      <p:cBhvr>
                                        <p:cTn id="31" dur="1000" fill="hold"/>
                                        <p:tgtEl>
                                          <p:spTgt spid="43"/>
                                        </p:tgtEl>
                                        <p:attrNameLst>
                                          <p:attrName>ppt_x</p:attrName>
                                        </p:attrNameLst>
                                      </p:cBhvr>
                                      <p:tavLst>
                                        <p:tav tm="0">
                                          <p:val>
                                            <p:strVal val="#ppt_x"/>
                                          </p:val>
                                        </p:tav>
                                        <p:tav tm="100000">
                                          <p:val>
                                            <p:strVal val="#ppt_x"/>
                                          </p:val>
                                        </p:tav>
                                      </p:tavLst>
                                    </p:anim>
                                    <p:anim calcmode="lin" valueType="num">
                                      <p:cBhvr>
                                        <p:cTn id="32" dur="1000" fill="hold"/>
                                        <p:tgtEl>
                                          <p:spTgt spid="43"/>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7" presetClass="entr" presetSubtype="0" fill="hold" grpId="0" nodeType="after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fade">
                                      <p:cBhvr>
                                        <p:cTn id="36" dur="1000"/>
                                        <p:tgtEl>
                                          <p:spTgt spid="49"/>
                                        </p:tgtEl>
                                      </p:cBhvr>
                                    </p:animEffect>
                                    <p:anim calcmode="lin" valueType="num">
                                      <p:cBhvr>
                                        <p:cTn id="37" dur="1000" fill="hold"/>
                                        <p:tgtEl>
                                          <p:spTgt spid="49"/>
                                        </p:tgtEl>
                                        <p:attrNameLst>
                                          <p:attrName>ppt_x</p:attrName>
                                        </p:attrNameLst>
                                      </p:cBhvr>
                                      <p:tavLst>
                                        <p:tav tm="0">
                                          <p:val>
                                            <p:strVal val="#ppt_x"/>
                                          </p:val>
                                        </p:tav>
                                        <p:tav tm="100000">
                                          <p:val>
                                            <p:strVal val="#ppt_x"/>
                                          </p:val>
                                        </p:tav>
                                      </p:tavLst>
                                    </p:anim>
                                    <p:anim calcmode="lin" valueType="num">
                                      <p:cBhvr>
                                        <p:cTn id="38" dur="900" decel="100000" fill="hold"/>
                                        <p:tgtEl>
                                          <p:spTgt spid="4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p:cTn id="43" dur="500" fill="hold"/>
                                        <p:tgtEl>
                                          <p:spTgt spid="50"/>
                                        </p:tgtEl>
                                        <p:attrNameLst>
                                          <p:attrName>ppt_w</p:attrName>
                                        </p:attrNameLst>
                                      </p:cBhvr>
                                      <p:tavLst>
                                        <p:tav tm="0">
                                          <p:val>
                                            <p:fltVal val="0"/>
                                          </p:val>
                                        </p:tav>
                                        <p:tav tm="100000">
                                          <p:val>
                                            <p:strVal val="#ppt_w"/>
                                          </p:val>
                                        </p:tav>
                                      </p:tavLst>
                                    </p:anim>
                                    <p:anim calcmode="lin" valueType="num">
                                      <p:cBhvr>
                                        <p:cTn id="44" dur="500" fill="hold"/>
                                        <p:tgtEl>
                                          <p:spTgt spid="50"/>
                                        </p:tgtEl>
                                        <p:attrNameLst>
                                          <p:attrName>ppt_h</p:attrName>
                                        </p:attrNameLst>
                                      </p:cBhvr>
                                      <p:tavLst>
                                        <p:tav tm="0">
                                          <p:val>
                                            <p:fltVal val="0"/>
                                          </p:val>
                                        </p:tav>
                                        <p:tav tm="100000">
                                          <p:val>
                                            <p:strVal val="#ppt_h"/>
                                          </p:val>
                                        </p:tav>
                                      </p:tavLst>
                                    </p:anim>
                                    <p:animEffect transition="in" filter="fade">
                                      <p:cBhvr>
                                        <p:cTn id="45" dur="500"/>
                                        <p:tgtEl>
                                          <p:spTgt spid="50"/>
                                        </p:tgtEl>
                                      </p:cBhvr>
                                    </p:animEffect>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animEffect transition="in" filter="fade">
                                      <p:cBhvr>
                                        <p:cTn id="51" dur="500"/>
                                        <p:tgtEl>
                                          <p:spTgt spid="16"/>
                                        </p:tgtEl>
                                      </p:cBhvr>
                                    </p:animEffect>
                                  </p:childTnLst>
                                </p:cTn>
                              </p:par>
                            </p:childTnLst>
                          </p:cTn>
                        </p:par>
                        <p:par>
                          <p:cTn id="52" fill="hold">
                            <p:stCondLst>
                              <p:cond delay="5500"/>
                            </p:stCondLst>
                            <p:childTnLst>
                              <p:par>
                                <p:cTn id="53" presetID="42" presetClass="entr" presetSubtype="0" fill="hold"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1000"/>
                                        <p:tgtEl>
                                          <p:spTgt spid="56"/>
                                        </p:tgtEl>
                                      </p:cBhvr>
                                    </p:animEffect>
                                    <p:anim calcmode="lin" valueType="num">
                                      <p:cBhvr>
                                        <p:cTn id="56" dur="1000" fill="hold"/>
                                        <p:tgtEl>
                                          <p:spTgt spid="56"/>
                                        </p:tgtEl>
                                        <p:attrNameLst>
                                          <p:attrName>ppt_x</p:attrName>
                                        </p:attrNameLst>
                                      </p:cBhvr>
                                      <p:tavLst>
                                        <p:tav tm="0">
                                          <p:val>
                                            <p:strVal val="#ppt_x"/>
                                          </p:val>
                                        </p:tav>
                                        <p:tav tm="100000">
                                          <p:val>
                                            <p:strVal val="#ppt_x"/>
                                          </p:val>
                                        </p:tav>
                                      </p:tavLst>
                                    </p:anim>
                                    <p:anim calcmode="lin" valueType="num">
                                      <p:cBhvr>
                                        <p:cTn id="57" dur="1000" fill="hold"/>
                                        <p:tgtEl>
                                          <p:spTgt spid="56"/>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900" decel="100000" fill="hold"/>
                                        <p:tgtEl>
                                          <p:spTgt spid="6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53" presetClass="entr" presetSubtype="16" fill="hold"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8000"/>
                            </p:stCondLst>
                            <p:childTnLst>
                              <p:par>
                                <p:cTn id="72" presetID="53" presetClass="entr" presetSubtype="16"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 calcmode="lin" valueType="num">
                                      <p:cBhvr>
                                        <p:cTn id="74" dur="500" fill="hold"/>
                                        <p:tgtEl>
                                          <p:spTgt spid="7"/>
                                        </p:tgtEl>
                                        <p:attrNameLst>
                                          <p:attrName>ppt_w</p:attrName>
                                        </p:attrNameLst>
                                      </p:cBhvr>
                                      <p:tavLst>
                                        <p:tav tm="0">
                                          <p:val>
                                            <p:fltVal val="0"/>
                                          </p:val>
                                        </p:tav>
                                        <p:tav tm="100000">
                                          <p:val>
                                            <p:strVal val="#ppt_w"/>
                                          </p:val>
                                        </p:tav>
                                      </p:tavLst>
                                    </p:anim>
                                    <p:anim calcmode="lin" valueType="num">
                                      <p:cBhvr>
                                        <p:cTn id="75" dur="500" fill="hold"/>
                                        <p:tgtEl>
                                          <p:spTgt spid="7"/>
                                        </p:tgtEl>
                                        <p:attrNameLst>
                                          <p:attrName>ppt_h</p:attrName>
                                        </p:attrNameLst>
                                      </p:cBhvr>
                                      <p:tavLst>
                                        <p:tav tm="0">
                                          <p:val>
                                            <p:fltVal val="0"/>
                                          </p:val>
                                        </p:tav>
                                        <p:tav tm="100000">
                                          <p:val>
                                            <p:strVal val="#ppt_h"/>
                                          </p:val>
                                        </p:tav>
                                      </p:tavLst>
                                    </p:anim>
                                    <p:animEffect transition="in" filter="fade">
                                      <p:cBhvr>
                                        <p:cTn id="76" dur="500"/>
                                        <p:tgtEl>
                                          <p:spTgt spid="7"/>
                                        </p:tgtEl>
                                      </p:cBhvr>
                                    </p:animEffect>
                                  </p:childTnLst>
                                </p:cTn>
                              </p:par>
                            </p:childTnLst>
                          </p:cTn>
                        </p:par>
                        <p:par>
                          <p:cTn id="77" fill="hold">
                            <p:stCondLst>
                              <p:cond delay="8500"/>
                            </p:stCondLst>
                            <p:childTnLst>
                              <p:par>
                                <p:cTn id="78" presetID="42" presetClass="entr" presetSubtype="0" fill="hold"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1000"/>
                                        <p:tgtEl>
                                          <p:spTgt spid="68"/>
                                        </p:tgtEl>
                                      </p:cBhvr>
                                    </p:animEffect>
                                    <p:anim calcmode="lin" valueType="num">
                                      <p:cBhvr>
                                        <p:cTn id="81" dur="1000" fill="hold"/>
                                        <p:tgtEl>
                                          <p:spTgt spid="68"/>
                                        </p:tgtEl>
                                        <p:attrNameLst>
                                          <p:attrName>ppt_x</p:attrName>
                                        </p:attrNameLst>
                                      </p:cBhvr>
                                      <p:tavLst>
                                        <p:tav tm="0">
                                          <p:val>
                                            <p:strVal val="#ppt_x"/>
                                          </p:val>
                                        </p:tav>
                                        <p:tav tm="100000">
                                          <p:val>
                                            <p:strVal val="#ppt_x"/>
                                          </p:val>
                                        </p:tav>
                                      </p:tavLst>
                                    </p:anim>
                                    <p:anim calcmode="lin" valueType="num">
                                      <p:cBhvr>
                                        <p:cTn id="82" dur="1000" fill="hold"/>
                                        <p:tgtEl>
                                          <p:spTgt spid="68"/>
                                        </p:tgtEl>
                                        <p:attrNameLst>
                                          <p:attrName>ppt_y</p:attrName>
                                        </p:attrNameLst>
                                      </p:cBhvr>
                                      <p:tavLst>
                                        <p:tav tm="0">
                                          <p:val>
                                            <p:strVal val="#ppt_y+.1"/>
                                          </p:val>
                                        </p:tav>
                                        <p:tav tm="100000">
                                          <p:val>
                                            <p:strVal val="#ppt_y"/>
                                          </p:val>
                                        </p:tav>
                                      </p:tavLst>
                                    </p:anim>
                                  </p:childTnLst>
                                </p:cTn>
                              </p:par>
                            </p:childTnLst>
                          </p:cTn>
                        </p:par>
                        <p:par>
                          <p:cTn id="83" fill="hold">
                            <p:stCondLst>
                              <p:cond delay="9500"/>
                            </p:stCondLst>
                            <p:childTnLst>
                              <p:par>
                                <p:cTn id="84" presetID="37" presetClass="entr" presetSubtype="0" fill="hold" grpId="0" nodeType="afterEffect">
                                  <p:stCondLst>
                                    <p:cond delay="0"/>
                                  </p:stCondLst>
                                  <p:childTnLst>
                                    <p:set>
                                      <p:cBhvr>
                                        <p:cTn id="85" dur="1" fill="hold">
                                          <p:stCondLst>
                                            <p:cond delay="0"/>
                                          </p:stCondLst>
                                        </p:cTn>
                                        <p:tgtEl>
                                          <p:spTgt spid="73"/>
                                        </p:tgtEl>
                                        <p:attrNameLst>
                                          <p:attrName>style.visibility</p:attrName>
                                        </p:attrNameLst>
                                      </p:cBhvr>
                                      <p:to>
                                        <p:strVal val="visible"/>
                                      </p:to>
                                    </p:set>
                                    <p:animEffect transition="in" filter="fade">
                                      <p:cBhvr>
                                        <p:cTn id="86" dur="1000"/>
                                        <p:tgtEl>
                                          <p:spTgt spid="73"/>
                                        </p:tgtEl>
                                      </p:cBhvr>
                                    </p:animEffect>
                                    <p:anim calcmode="lin" valueType="num">
                                      <p:cBhvr>
                                        <p:cTn id="87" dur="1000" fill="hold"/>
                                        <p:tgtEl>
                                          <p:spTgt spid="73"/>
                                        </p:tgtEl>
                                        <p:attrNameLst>
                                          <p:attrName>ppt_x</p:attrName>
                                        </p:attrNameLst>
                                      </p:cBhvr>
                                      <p:tavLst>
                                        <p:tav tm="0">
                                          <p:val>
                                            <p:strVal val="#ppt_x"/>
                                          </p:val>
                                        </p:tav>
                                        <p:tav tm="100000">
                                          <p:val>
                                            <p:strVal val="#ppt_x"/>
                                          </p:val>
                                        </p:tav>
                                      </p:tavLst>
                                    </p:anim>
                                    <p:anim calcmode="lin" valueType="num">
                                      <p:cBhvr>
                                        <p:cTn id="88" dur="900" decel="100000" fill="hold"/>
                                        <p:tgtEl>
                                          <p:spTgt spid="73"/>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0" fill="hold">
                            <p:stCondLst>
                              <p:cond delay="10500"/>
                            </p:stCondLst>
                            <p:childTnLst>
                              <p:par>
                                <p:cTn id="91" presetID="53" presetClass="entr" presetSubtype="16"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 calcmode="lin" valueType="num">
                                      <p:cBhvr>
                                        <p:cTn id="93" dur="500" fill="hold"/>
                                        <p:tgtEl>
                                          <p:spTgt spid="74"/>
                                        </p:tgtEl>
                                        <p:attrNameLst>
                                          <p:attrName>ppt_w</p:attrName>
                                        </p:attrNameLst>
                                      </p:cBhvr>
                                      <p:tavLst>
                                        <p:tav tm="0">
                                          <p:val>
                                            <p:fltVal val="0"/>
                                          </p:val>
                                        </p:tav>
                                        <p:tav tm="100000">
                                          <p:val>
                                            <p:strVal val="#ppt_w"/>
                                          </p:val>
                                        </p:tav>
                                      </p:tavLst>
                                    </p:anim>
                                    <p:anim calcmode="lin" valueType="num">
                                      <p:cBhvr>
                                        <p:cTn id="94" dur="500" fill="hold"/>
                                        <p:tgtEl>
                                          <p:spTgt spid="74"/>
                                        </p:tgtEl>
                                        <p:attrNameLst>
                                          <p:attrName>ppt_h</p:attrName>
                                        </p:attrNameLst>
                                      </p:cBhvr>
                                      <p:tavLst>
                                        <p:tav tm="0">
                                          <p:val>
                                            <p:fltVal val="0"/>
                                          </p:val>
                                        </p:tav>
                                        <p:tav tm="100000">
                                          <p:val>
                                            <p:strVal val="#ppt_h"/>
                                          </p:val>
                                        </p:tav>
                                      </p:tavLst>
                                    </p:anim>
                                    <p:animEffect transition="in" filter="fade">
                                      <p:cBhvr>
                                        <p:cTn id="95" dur="500"/>
                                        <p:tgtEl>
                                          <p:spTgt spid="74"/>
                                        </p:tgtEl>
                                      </p:cBhvr>
                                    </p:animEffect>
                                  </p:childTnLst>
                                </p:cTn>
                              </p:par>
                            </p:childTnLst>
                          </p:cTn>
                        </p:par>
                        <p:par>
                          <p:cTn id="96" fill="hold">
                            <p:stCondLst>
                              <p:cond delay="11000"/>
                            </p:stCondLst>
                            <p:childTnLst>
                              <p:par>
                                <p:cTn id="97" presetID="53" presetClass="entr" presetSubtype="16" fill="hold" nodeType="afterEffect">
                                  <p:stCondLst>
                                    <p:cond delay="0"/>
                                  </p:stCondLst>
                                  <p:childTnLst>
                                    <p:set>
                                      <p:cBhvr>
                                        <p:cTn id="98" dur="1" fill="hold">
                                          <p:stCondLst>
                                            <p:cond delay="0"/>
                                          </p:stCondLst>
                                        </p:cTn>
                                        <p:tgtEl>
                                          <p:spTgt spid="8"/>
                                        </p:tgtEl>
                                        <p:attrNameLst>
                                          <p:attrName>style.visibility</p:attrName>
                                        </p:attrNameLst>
                                      </p:cBhvr>
                                      <p:to>
                                        <p:strVal val="visible"/>
                                      </p:to>
                                    </p:set>
                                    <p:anim calcmode="lin" valueType="num">
                                      <p:cBhvr>
                                        <p:cTn id="99" dur="500" fill="hold"/>
                                        <p:tgtEl>
                                          <p:spTgt spid="8"/>
                                        </p:tgtEl>
                                        <p:attrNameLst>
                                          <p:attrName>ppt_w</p:attrName>
                                        </p:attrNameLst>
                                      </p:cBhvr>
                                      <p:tavLst>
                                        <p:tav tm="0">
                                          <p:val>
                                            <p:fltVal val="0"/>
                                          </p:val>
                                        </p:tav>
                                        <p:tav tm="100000">
                                          <p:val>
                                            <p:strVal val="#ppt_w"/>
                                          </p:val>
                                        </p:tav>
                                      </p:tavLst>
                                    </p:anim>
                                    <p:anim calcmode="lin" valueType="num">
                                      <p:cBhvr>
                                        <p:cTn id="100" dur="500" fill="hold"/>
                                        <p:tgtEl>
                                          <p:spTgt spid="8"/>
                                        </p:tgtEl>
                                        <p:attrNameLst>
                                          <p:attrName>ppt_h</p:attrName>
                                        </p:attrNameLst>
                                      </p:cBhvr>
                                      <p:tavLst>
                                        <p:tav tm="0">
                                          <p:val>
                                            <p:fltVal val="0"/>
                                          </p:val>
                                        </p:tav>
                                        <p:tav tm="100000">
                                          <p:val>
                                            <p:strVal val="#ppt_h"/>
                                          </p:val>
                                        </p:tav>
                                      </p:tavLst>
                                    </p:anim>
                                    <p:animEffect transition="in" filter="fade">
                                      <p:cBhvr>
                                        <p:cTn id="101" dur="500"/>
                                        <p:tgtEl>
                                          <p:spTgt spid="8"/>
                                        </p:tgtEl>
                                      </p:cBhvr>
                                    </p:animEffect>
                                  </p:childTnLst>
                                </p:cTn>
                              </p:par>
                            </p:childTnLst>
                          </p:cTn>
                        </p:par>
                        <p:par>
                          <p:cTn id="102" fill="hold">
                            <p:stCondLst>
                              <p:cond delay="11500"/>
                            </p:stCondLst>
                            <p:childTnLst>
                              <p:par>
                                <p:cTn id="103" presetID="42" presetClass="entr" presetSubtype="0"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fade">
                                      <p:cBhvr>
                                        <p:cTn id="105" dur="1000"/>
                                        <p:tgtEl>
                                          <p:spTgt spid="80"/>
                                        </p:tgtEl>
                                      </p:cBhvr>
                                    </p:animEffect>
                                    <p:anim calcmode="lin" valueType="num">
                                      <p:cBhvr>
                                        <p:cTn id="106" dur="1000" fill="hold"/>
                                        <p:tgtEl>
                                          <p:spTgt spid="80"/>
                                        </p:tgtEl>
                                        <p:attrNameLst>
                                          <p:attrName>ppt_x</p:attrName>
                                        </p:attrNameLst>
                                      </p:cBhvr>
                                      <p:tavLst>
                                        <p:tav tm="0">
                                          <p:val>
                                            <p:strVal val="#ppt_x"/>
                                          </p:val>
                                        </p:tav>
                                        <p:tav tm="100000">
                                          <p:val>
                                            <p:strVal val="#ppt_x"/>
                                          </p:val>
                                        </p:tav>
                                      </p:tavLst>
                                    </p:anim>
                                    <p:anim calcmode="lin" valueType="num">
                                      <p:cBhvr>
                                        <p:cTn id="10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7" grpId="0"/>
      <p:bldP spid="49"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pic>
        <p:nvPicPr>
          <p:cNvPr id="93" name="Picture 9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908548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44D7F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239BD3"/>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grpSp>
        <p:nvGrpSpPr>
          <p:cNvPr id="14" name="Group 13"/>
          <p:cNvGrpSpPr/>
          <p:nvPr/>
        </p:nvGrpSpPr>
        <p:grpSpPr>
          <a:xfrm>
            <a:off x="502955" y="508379"/>
            <a:ext cx="5508978" cy="1077095"/>
            <a:chOff x="587022" y="976809"/>
            <a:chExt cx="5508978" cy="1077095"/>
          </a:xfrm>
        </p:grpSpPr>
        <p:sp>
          <p:nvSpPr>
            <p:cNvPr id="19" name="TextBox 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24" name="Picture 2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8661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2"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righ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p:cTn id="30" dur="500" fill="hold"/>
                                        <p:tgtEl>
                                          <p:spTgt spid="22"/>
                                        </p:tgtEl>
                                        <p:attrNameLst>
                                          <p:attrName>ppt_w</p:attrName>
                                        </p:attrNameLst>
                                      </p:cBhvr>
                                      <p:tavLst>
                                        <p:tav tm="0">
                                          <p:val>
                                            <p:fltVal val="0"/>
                                          </p:val>
                                        </p:tav>
                                        <p:tav tm="100000">
                                          <p:val>
                                            <p:strVal val="#ppt_w"/>
                                          </p:val>
                                        </p:tav>
                                      </p:tavLst>
                                    </p:anim>
                                    <p:anim calcmode="lin" valueType="num">
                                      <p:cBhvr>
                                        <p:cTn id="31" dur="500" fill="hold"/>
                                        <p:tgtEl>
                                          <p:spTgt spid="22"/>
                                        </p:tgtEl>
                                        <p:attrNameLst>
                                          <p:attrName>ppt_h</p:attrName>
                                        </p:attrNameLst>
                                      </p:cBhvr>
                                      <p:tavLst>
                                        <p:tav tm="0">
                                          <p:val>
                                            <p:fltVal val="0"/>
                                          </p:val>
                                        </p:tav>
                                        <p:tav tm="100000">
                                          <p:val>
                                            <p:strVal val="#ppt_h"/>
                                          </p:val>
                                        </p:tav>
                                      </p:tavLst>
                                    </p:anim>
                                    <p:animEffect transition="in" filter="fade">
                                      <p:cBhvr>
                                        <p:cTn id="32" dur="500"/>
                                        <p:tgtEl>
                                          <p:spTgt spid="2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 calcmode="lin" valueType="num">
                                      <p:cBhvr>
                                        <p:cTn id="35" dur="500" fill="hold"/>
                                        <p:tgtEl>
                                          <p:spTgt spid="23"/>
                                        </p:tgtEl>
                                        <p:attrNameLst>
                                          <p:attrName>ppt_w</p:attrName>
                                        </p:attrNameLst>
                                      </p:cBhvr>
                                      <p:tavLst>
                                        <p:tav tm="0">
                                          <p:val>
                                            <p:fltVal val="0"/>
                                          </p:val>
                                        </p:tav>
                                        <p:tav tm="100000">
                                          <p:val>
                                            <p:strVal val="#ppt_w"/>
                                          </p:val>
                                        </p:tav>
                                      </p:tavLst>
                                    </p:anim>
                                    <p:anim calcmode="lin" valueType="num">
                                      <p:cBhvr>
                                        <p:cTn id="36" dur="500" fill="hold"/>
                                        <p:tgtEl>
                                          <p:spTgt spid="23"/>
                                        </p:tgtEl>
                                        <p:attrNameLst>
                                          <p:attrName>ppt_h</p:attrName>
                                        </p:attrNameLst>
                                      </p:cBhvr>
                                      <p:tavLst>
                                        <p:tav tm="0">
                                          <p:val>
                                            <p:fltVal val="0"/>
                                          </p:val>
                                        </p:tav>
                                        <p:tav tm="100000">
                                          <p:val>
                                            <p:strVal val="#ppt_h"/>
                                          </p:val>
                                        </p:tav>
                                      </p:tavLst>
                                    </p:anim>
                                    <p:animEffect transition="in" filter="fade">
                                      <p:cBhvr>
                                        <p:cTn id="37" dur="500"/>
                                        <p:tgtEl>
                                          <p:spTgt spid="23"/>
                                        </p:tgtEl>
                                      </p:cBhvr>
                                    </p:animEffect>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righ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righ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0060A1"/>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189AC5"/>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26B9E7"/>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057DB5"/>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44D7FB"/>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239BD3"/>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36B8E3"/>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157EBF"/>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294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1552</TotalTime>
  <Words>3360</Words>
  <Application>Microsoft Office PowerPoint</Application>
  <PresentationFormat>Widescreen</PresentationFormat>
  <Paragraphs>289</Paragraphs>
  <Slides>29</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288</cp:revision>
  <dcterms:created xsi:type="dcterms:W3CDTF">2016-09-28T22:08:47Z</dcterms:created>
  <dcterms:modified xsi:type="dcterms:W3CDTF">2016-10-14T23:34:35Z</dcterms:modified>
</cp:coreProperties>
</file>