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24" r:id="rId4"/>
    <p:sldId id="403"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05"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8.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80969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2019-08-18T19:06:32Z</dcterms:modified>
</cp:coreProperties>
</file>